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8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7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3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5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60E3-B7D5-4839-85B0-2768607A54B7}" type="datetimeFigureOut">
              <a:rPr lang="vi-VN" smtClean="0"/>
              <a:t>30/07/2022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6368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/>
        </p:blipFill>
        <p:spPr>
          <a:xfrm>
            <a:off x="-1" y="51370"/>
            <a:ext cx="12114731" cy="232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0" y="2885804"/>
            <a:ext cx="9325886" cy="29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5" y="1083746"/>
            <a:ext cx="10641770" cy="52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0" y="137523"/>
            <a:ext cx="10534607" cy="512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9" y="5265985"/>
            <a:ext cx="9554908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sp>
        <p:nvSpPr>
          <p:cNvPr id="3" name="Rectangle 2"/>
          <p:cNvSpPr/>
          <p:nvPr/>
        </p:nvSpPr>
        <p:spPr>
          <a:xfrm>
            <a:off x="9164548" y="5763802"/>
            <a:ext cx="698643" cy="25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52" y="1027414"/>
            <a:ext cx="10825908" cy="5252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901" y="6164494"/>
            <a:ext cx="441789" cy="1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8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7" y="603695"/>
            <a:ext cx="7105570" cy="59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81194"/>
            <a:ext cx="1530384" cy="14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5" y="258262"/>
            <a:ext cx="4639322" cy="62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" y="1308757"/>
            <a:ext cx="2951215" cy="43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0" y="900477"/>
            <a:ext cx="3024582" cy="484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0" y="258262"/>
            <a:ext cx="4506094" cy="76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" y="5743254"/>
            <a:ext cx="5341635" cy="10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AutoBVT</dc:creator>
  <cp:lastModifiedBy>AutoBVT</cp:lastModifiedBy>
  <cp:revision>5</cp:revision>
  <dcterms:created xsi:type="dcterms:W3CDTF">2022-07-30T13:40:28Z</dcterms:created>
  <dcterms:modified xsi:type="dcterms:W3CDTF">2022-07-30T14:15:48Z</dcterms:modified>
</cp:coreProperties>
</file>