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361" r:id="rId4"/>
    <p:sldId id="436" r:id="rId5"/>
    <p:sldId id="372" r:id="rId6"/>
    <p:sldId id="371" r:id="rId7"/>
    <p:sldId id="439" r:id="rId8"/>
    <p:sldId id="440" r:id="rId9"/>
    <p:sldId id="441" r:id="rId10"/>
    <p:sldId id="422" r:id="rId11"/>
    <p:sldId id="423" r:id="rId12"/>
    <p:sldId id="437" r:id="rId13"/>
    <p:sldId id="425" r:id="rId14"/>
    <p:sldId id="443" r:id="rId15"/>
    <p:sldId id="445" r:id="rId16"/>
    <p:sldId id="447" r:id="rId17"/>
    <p:sldId id="446" r:id="rId18"/>
    <p:sldId id="444" r:id="rId19"/>
    <p:sldId id="373" r:id="rId20"/>
    <p:sldId id="431" r:id="rId21"/>
    <p:sldId id="43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4010A4-8AC6-CAF5-E5C1-D40988D24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294"/>
            <a:ext cx="9144000" cy="9410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610A5E-A737-23B5-F385-931031AAB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13" y="1315357"/>
            <a:ext cx="2355574" cy="21889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E7E433-04E3-E69D-6F92-56701F655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540" y="1315357"/>
            <a:ext cx="2400920" cy="21889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312891-D561-3054-B5A7-042016B4D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512" y="1264713"/>
            <a:ext cx="2400919" cy="22059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423E8A-95B8-DA1A-2407-CFE91A315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065" y="3636610"/>
            <a:ext cx="6133869" cy="296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CCA1E3-4B02-F273-2944-0FD1407B4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44" y="0"/>
            <a:ext cx="7016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16163E-0FF5-6D9D-BAD2-57553B206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9783"/>
            <a:ext cx="9144000" cy="32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4995D6-1BA4-2C97-BDEC-7FEED90E5521}"/>
              </a:ext>
            </a:extLst>
          </p:cNvPr>
          <p:cNvSpPr txBox="1"/>
          <p:nvPr/>
        </p:nvSpPr>
        <p:spPr>
          <a:xfrm>
            <a:off x="967408" y="936290"/>
            <a:ext cx="7911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42021"/>
                </a:solidFill>
                <a:latin typeface="Arial-BoldMT"/>
              </a:rPr>
              <a:t>Gợi</a:t>
            </a:r>
            <a:r>
              <a:rPr lang="en-US" b="1" dirty="0">
                <a:solidFill>
                  <a:srgbClr val="242021"/>
                </a:solidFill>
                <a:latin typeface="Arial-BoldMT"/>
              </a:rPr>
              <a:t> ý c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ách thực hành sản phẩm mĩ thuật thể hiện chủ đề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Quê hương thanh bình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bằng hình thức đắp nổi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D06EB5-6003-CD19-DB67-89B34C447417}"/>
              </a:ext>
            </a:extLst>
          </p:cNvPr>
          <p:cNvSpPr txBox="1"/>
          <p:nvPr/>
        </p:nvSpPr>
        <p:spPr>
          <a:xfrm>
            <a:off x="1580322" y="474625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DB569C-8B71-D781-F359-C97501343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01" y="1534471"/>
            <a:ext cx="3163903" cy="2374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EDD6A0-DE7F-0BC1-303B-3E85FE73A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811" y="1534472"/>
            <a:ext cx="3163903" cy="23930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71E39B-D628-1B6F-CAF1-6E4145566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29" y="4004903"/>
            <a:ext cx="3522295" cy="26372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4DFF19-FDC6-1D82-6D37-5049A1A87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576" y="4043334"/>
            <a:ext cx="3522296" cy="26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631536-83E6-CBB4-2F31-C73507B7064F}"/>
              </a:ext>
            </a:extLst>
          </p:cNvPr>
          <p:cNvSpPr txBox="1"/>
          <p:nvPr/>
        </p:nvSpPr>
        <p:spPr>
          <a:xfrm>
            <a:off x="1033671" y="500415"/>
            <a:ext cx="71031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cách thực hành sản phẩm mĩ thuật thể hiện về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chủ đề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Quê hương thanh bình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bằng hình thức vẽ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6FAD54-2A4E-3E09-5E27-78BB2B6A0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0" y="1133945"/>
            <a:ext cx="3564835" cy="2665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40094F-F445-3DB7-FCCC-891B5A4D0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016" y="1133945"/>
            <a:ext cx="3564836" cy="2708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375A81-3D6A-7024-4526-17FB90D82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90" y="4003210"/>
            <a:ext cx="3564837" cy="2678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F86351-CB5F-E7D5-8813-C3270576B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361" y="4003210"/>
            <a:ext cx="3547491" cy="267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D3778A-FD33-A0F3-405B-29C5AE327CEF}"/>
              </a:ext>
            </a:extLst>
          </p:cNvPr>
          <p:cNvSpPr txBox="1"/>
          <p:nvPr/>
        </p:nvSpPr>
        <p:spPr>
          <a:xfrm>
            <a:off x="2445027" y="9020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Sản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phẩm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mĩ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thuật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của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học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sinh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7B4804-4D13-665A-927E-CA9F7E651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7907"/>
            <a:ext cx="9144000" cy="42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0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BBD842-D0FD-560E-66C0-595F9D7E0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82" y="760532"/>
            <a:ext cx="7527235" cy="53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CCA0E-C938-15F7-6005-BEB0A11F8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23630"/>
            <a:ext cx="8953500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56F6C-FE2A-77D0-D18D-CC877005F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2483363"/>
            <a:ext cx="75438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70D447-C1E7-E994-3682-C63239923D63}"/>
              </a:ext>
            </a:extLst>
          </p:cNvPr>
          <p:cNvSpPr/>
          <p:nvPr/>
        </p:nvSpPr>
        <p:spPr>
          <a:xfrm>
            <a:off x="715617" y="6135757"/>
            <a:ext cx="1497496" cy="4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4F7F12-F957-48D6-81CB-F69D49877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15" y="683523"/>
            <a:ext cx="8051169" cy="545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9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40DE4B-CE23-29DE-3462-167BC825A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08" y="1043464"/>
            <a:ext cx="8123583" cy="43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135848-1DCA-75CA-7B92-91AEE5B01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26" y="748955"/>
            <a:ext cx="8139033" cy="3372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D52DA1-41DE-ACB1-CE99-141C5DF7D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78" y="4121426"/>
            <a:ext cx="5722581" cy="6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DA0AB4-8E59-7C03-7CD7-58DF0590D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5596"/>
            <a:ext cx="9144000" cy="435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F0218C-E8B3-28F4-1952-CC0B0E0D5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23987"/>
            <a:ext cx="88392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F5D04D-4B5F-29F7-1025-D7F0089C1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12" y="252621"/>
            <a:ext cx="1276859" cy="1152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0FCDE9-99A0-A07E-B0EE-12F1368D3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12" y="1427921"/>
            <a:ext cx="7050157" cy="1193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D48FCF-DAEB-EF48-C7B4-CCD045102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06" y="2645090"/>
            <a:ext cx="3138513" cy="40605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F45A2B-F78D-36D2-83C0-F85BC74B6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076" y="2949889"/>
            <a:ext cx="5233924" cy="31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9144000" cy="6886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BB1551-6B6E-401C-EF46-FB71DDE09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88" y="478690"/>
            <a:ext cx="4296812" cy="2796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2DDC69-E6B9-1351-CA57-74B59BC21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88" y="478690"/>
            <a:ext cx="2958342" cy="27377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C7E36E-7E62-0AA5-69E9-0CADEC299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88" y="3429000"/>
            <a:ext cx="4299413" cy="3104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09FDBB-693B-D221-49E8-C7E1F073E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188" y="3429000"/>
            <a:ext cx="3882051" cy="310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2E3F2E-5372-EDEF-06CF-928515E29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9417"/>
            <a:ext cx="9144000" cy="263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8E0BEB-94FF-64C7-FE1A-D3E4DBFD3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89" y="554987"/>
            <a:ext cx="6515621" cy="595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AA61E0-1C42-8472-C111-6130D6462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6271"/>
            <a:ext cx="9144000" cy="43851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6F36F5-5A4C-69A9-FE60-4EA7CD5C02B0}"/>
              </a:ext>
            </a:extLst>
          </p:cNvPr>
          <p:cNvSpPr txBox="1"/>
          <p:nvPr/>
        </p:nvSpPr>
        <p:spPr>
          <a:xfrm>
            <a:off x="1630018" y="1111466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hiểu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tác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giả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FF0D9E9-492E-E8D4-3F6D-393E6DA10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821"/>
            <a:ext cx="9144000" cy="17506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7EE9519-27BE-62B7-5FC7-5CF4E299B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2" y="1998422"/>
            <a:ext cx="2663688" cy="21258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C7896F-D3DA-3E98-CF44-195F8CC49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53" y="4227718"/>
            <a:ext cx="2665032" cy="21258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44AC91-F4A1-A320-893E-15BC685A7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945" y="2065211"/>
            <a:ext cx="5068232" cy="411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D05713-C2A8-B701-126A-F288B947A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26" y="313289"/>
            <a:ext cx="8143337" cy="61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1489</TotalTime>
  <Words>85</Words>
  <Application>Microsoft Office PowerPoint</Application>
  <PresentationFormat>On-screen Show (4:3)</PresentationFormat>
  <Paragraphs>11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Arial-BoldItalicMT</vt:lpstr>
      <vt:lpstr>Arial-BoldMT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210</cp:revision>
  <dcterms:created xsi:type="dcterms:W3CDTF">2021-01-29T04:19:07Z</dcterms:created>
  <dcterms:modified xsi:type="dcterms:W3CDTF">2023-08-03T06:54:06Z</dcterms:modified>
</cp:coreProperties>
</file>