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431" r:id="rId20"/>
    <p:sldId id="373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92" y="152845"/>
            <a:ext cx="4360815" cy="309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99" y="3256722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3" y="277768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783"/>
            <a:ext cx="914400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1724987"/>
            <a:ext cx="8653670" cy="34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567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2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48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7" y="3022155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57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1" y="1276141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80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942975"/>
            <a:ext cx="8677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1709531" y="9517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927653" y="141336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thiết kế một đồ gia dụng bằng vật 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67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5838"/>
            <a:ext cx="8382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5" y="480805"/>
            <a:ext cx="8203138" cy="5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9" y="1428751"/>
            <a:ext cx="8393742" cy="3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1439</TotalTime>
  <Words>91</Words>
  <Application>Microsoft Office PowerPoint</Application>
  <PresentationFormat>On-screen Show (4:3)</PresentationFormat>
  <Paragraphs>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Arial-BoldItalicMT</vt:lpstr>
      <vt:lpstr>Arial-BoldMT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199</cp:revision>
  <dcterms:created xsi:type="dcterms:W3CDTF">2021-01-29T04:19:07Z</dcterms:created>
  <dcterms:modified xsi:type="dcterms:W3CDTF">2023-08-03T06:04:17Z</dcterms:modified>
</cp:coreProperties>
</file>