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62" r:id="rId3"/>
    <p:sldId id="361" r:id="rId4"/>
    <p:sldId id="436" r:id="rId5"/>
    <p:sldId id="372" r:id="rId6"/>
    <p:sldId id="371" r:id="rId7"/>
    <p:sldId id="439" r:id="rId8"/>
    <p:sldId id="440" r:id="rId9"/>
    <p:sldId id="441" r:id="rId10"/>
    <p:sldId id="422" r:id="rId11"/>
    <p:sldId id="423" r:id="rId12"/>
    <p:sldId id="437" r:id="rId13"/>
    <p:sldId id="425" r:id="rId14"/>
    <p:sldId id="443" r:id="rId15"/>
    <p:sldId id="444" r:id="rId16"/>
    <p:sldId id="431" r:id="rId17"/>
    <p:sldId id="373" r:id="rId18"/>
    <p:sldId id="43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Tổ:........................................................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viên:……………………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459BA-ECEC-22D6-A50B-D4AEA0217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751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F83F51-2A42-58F0-A5DD-755016DF8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91" y="3258063"/>
            <a:ext cx="4511488" cy="2374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F913F2-74BD-7045-4111-07CC93D5D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859" y="3443111"/>
            <a:ext cx="4135560" cy="242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2D323-EF30-69E8-FAD7-F0AE3F98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303" y="191742"/>
            <a:ext cx="5953782" cy="65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FEC94-D24B-7146-969A-ECFD95A72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82" y="1023626"/>
            <a:ext cx="8635236" cy="48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25E9C-D6BA-8AEF-7993-F51701B0A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532"/>
            <a:ext cx="9144000" cy="873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BD58A-A6C2-2A62-B507-4EEE53990AF7}"/>
              </a:ext>
            </a:extLst>
          </p:cNvPr>
          <p:cNvSpPr txBox="1"/>
          <p:nvPr/>
        </p:nvSpPr>
        <p:spPr>
          <a:xfrm>
            <a:off x="848139" y="1414163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BE0FF-EE77-BC60-EC48-61689BB91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59" y="2140226"/>
            <a:ext cx="5189394" cy="3489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B50C27-B767-2112-2A0B-D0DC679E0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608" y="2140226"/>
            <a:ext cx="2443131" cy="34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7944A-14B5-C7CA-0F8E-95F43A0A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788"/>
            <a:ext cx="9144000" cy="3771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61F3D5-8BED-A69D-49B4-0B1B34156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" y="4209183"/>
            <a:ext cx="86201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5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1EEB58-B3E3-A7E7-0A38-B790BB487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91"/>
            <a:ext cx="9144000" cy="2796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22FF7C-57AE-6A48-8F03-AD253DEBC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66" y="3167408"/>
            <a:ext cx="8110330" cy="33710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70D447-C1E7-E994-3682-C63239923D63}"/>
              </a:ext>
            </a:extLst>
          </p:cNvPr>
          <p:cNvSpPr/>
          <p:nvPr/>
        </p:nvSpPr>
        <p:spPr>
          <a:xfrm>
            <a:off x="715617" y="6135757"/>
            <a:ext cx="1497496" cy="41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1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ACDF72-9F2D-7479-E803-9BC667FEF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495" y="219451"/>
            <a:ext cx="6149009" cy="64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3FB61-4DCD-7DC8-FC11-C0D2E653B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52" y="420653"/>
            <a:ext cx="7387239" cy="60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844133-9C27-3B9A-6532-2A72C69D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27" y="1342005"/>
            <a:ext cx="8101545" cy="41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B74D8-2233-4D5B-57DC-B66FF4BBD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35" y="585117"/>
            <a:ext cx="8228730" cy="3496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D25324-7626-D51A-D2C0-67BC15026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57" y="4149953"/>
            <a:ext cx="5715212" cy="6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2B96C-A98C-6C07-7312-0A8A52ED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8" y="243818"/>
            <a:ext cx="1104900" cy="1019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7DF3A-650E-EB6E-833F-928B6A180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5096"/>
            <a:ext cx="9144000" cy="2172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0EB1FC-10AF-4247-897C-D797C5070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48085"/>
            <a:ext cx="9144000" cy="314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3DC345-463D-705C-37A5-40F07F5C8573}"/>
              </a:ext>
            </a:extLst>
          </p:cNvPr>
          <p:cNvSpPr txBox="1"/>
          <p:nvPr/>
        </p:nvSpPr>
        <p:spPr>
          <a:xfrm>
            <a:off x="8094" y="6252827"/>
            <a:ext cx="3741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5</a:t>
            </a:r>
            <a:r>
              <a:rPr lang="vi-VN" sz="1600" dirty="0"/>
              <a:t>. </a:t>
            </a:r>
            <a:r>
              <a:rPr lang="en-US" sz="1600" i="1" dirty="0"/>
              <a:t>Sinh </a:t>
            </a:r>
            <a:r>
              <a:rPr lang="en-US" sz="1600" i="1" dirty="0" err="1"/>
              <a:t>hoạt</a:t>
            </a:r>
            <a:r>
              <a:rPr lang="en-US" sz="1600" i="1" dirty="0"/>
              <a:t> </a:t>
            </a:r>
            <a:r>
              <a:rPr lang="en-US" sz="1600" i="1" dirty="0" err="1"/>
              <a:t>văn</a:t>
            </a:r>
            <a:r>
              <a:rPr lang="en-US" sz="1600" i="1" dirty="0"/>
              <a:t> </a:t>
            </a:r>
            <a:r>
              <a:rPr lang="en-US" sz="1600" i="1" dirty="0" err="1"/>
              <a:t>nghệ</a:t>
            </a:r>
            <a:endParaRPr lang="vi-VN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1EAB9-6B42-C596-745A-86A103DF69F4}"/>
              </a:ext>
            </a:extLst>
          </p:cNvPr>
          <p:cNvSpPr txBox="1"/>
          <p:nvPr/>
        </p:nvSpPr>
        <p:spPr>
          <a:xfrm>
            <a:off x="4723940" y="6252827"/>
            <a:ext cx="1870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6</a:t>
            </a:r>
            <a:r>
              <a:rPr lang="vi-VN" sz="1600" dirty="0"/>
              <a:t>. </a:t>
            </a:r>
            <a:r>
              <a:rPr lang="en-US" sz="1600" i="1" dirty="0" err="1"/>
              <a:t>Trồng</a:t>
            </a:r>
            <a:r>
              <a:rPr lang="en-US" sz="1600" i="1" dirty="0"/>
              <a:t> </a:t>
            </a:r>
            <a:r>
              <a:rPr lang="en-US" sz="1600" i="1" dirty="0" err="1"/>
              <a:t>cây</a:t>
            </a:r>
            <a:endParaRPr lang="vi-VN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DDB42-E01E-0444-A69D-E3B3F955F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" y="435567"/>
            <a:ext cx="9144000" cy="2776289"/>
          </a:xfrm>
          <a:prstGeom prst="rect">
            <a:avLst/>
          </a:prstGeom>
        </p:spPr>
      </p:pic>
      <p:pic>
        <p:nvPicPr>
          <p:cNvPr id="8" name="Picture 2" descr="Hoạt động văn hóa văn nghệ - thể dục, thể thao trong nhà trường.">
            <a:extLst>
              <a:ext uri="{FF2B5EF4-FFF2-40B4-BE49-F238E27FC236}">
                <a16:creationId xmlns:a16="http://schemas.microsoft.com/office/drawing/2014/main" id="{9E365979-3C07-8303-F4C8-953F4B6F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3211856"/>
            <a:ext cx="4462551" cy="29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ổi mới hoạt động ngoại khóa trong trường học">
            <a:extLst>
              <a:ext uri="{FF2B5EF4-FFF2-40B4-BE49-F238E27FC236}">
                <a16:creationId xmlns:a16="http://schemas.microsoft.com/office/drawing/2014/main" id="{49DAC5FE-D7A8-7D45-E014-A0FED62A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10" y="3211855"/>
            <a:ext cx="4049451" cy="29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91B03-06C8-2495-4881-B2B96B025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0" y="1489114"/>
            <a:ext cx="8166679" cy="29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3A6E9-E50C-5ACD-AA7D-1DD11017C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255517"/>
            <a:ext cx="7940729" cy="61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903E6B-BA63-AED3-6FE1-F17819604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4" y="128635"/>
            <a:ext cx="8468139" cy="3609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89CC32-0CD3-C680-8EE9-8BA8BFA5D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92" y="3626123"/>
            <a:ext cx="3550755" cy="3103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6D9D3-F483-095A-66B2-E50D7AEE2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060" y="3703542"/>
            <a:ext cx="3405809" cy="30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244347-4895-C1AB-39B2-A5CD6D7C4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61" y="226751"/>
            <a:ext cx="3675822" cy="2997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A3C1B7-22F9-FE9A-1D47-664B06F1D4A5}"/>
              </a:ext>
            </a:extLst>
          </p:cNvPr>
          <p:cNvSpPr txBox="1"/>
          <p:nvPr/>
        </p:nvSpPr>
        <p:spPr>
          <a:xfrm>
            <a:off x="485361" y="322465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Nhóm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học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sinh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Vui tới trường</a:t>
            </a:r>
            <a:b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 từ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nhiều vật liệu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A2ABC-26CD-9D54-DFF2-D8B427D2C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361" y="226751"/>
            <a:ext cx="2483294" cy="29979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DD95C4-FB06-FF4C-E87E-26311BCE458E}"/>
              </a:ext>
            </a:extLst>
          </p:cNvPr>
          <p:cNvSpPr txBox="1"/>
          <p:nvPr/>
        </p:nvSpPr>
        <p:spPr>
          <a:xfrm>
            <a:off x="4982819" y="322465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Vũ Nhật Quân,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Thư viện trường em</a:t>
            </a:r>
            <a:b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 từ đất nặn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5ED8FF-D670-1C02-EC92-4916BA97C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98" y="3880107"/>
            <a:ext cx="3265002" cy="28663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4DD83F-31F9-8309-C2E8-C2CE35FB6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1434" y="3880107"/>
            <a:ext cx="3286631" cy="28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25DF5B-4916-48CB-FABF-EEAE4A0A8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85" y="571706"/>
            <a:ext cx="8043830" cy="55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1409</TotalTime>
  <Words>71</Words>
  <Application>Microsoft Office PowerPoint</Application>
  <PresentationFormat>On-screen Show (4:3)</PresentationFormat>
  <Paragraphs>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Arial-ItalicMT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188</cp:revision>
  <dcterms:created xsi:type="dcterms:W3CDTF">2021-01-29T04:19:07Z</dcterms:created>
  <dcterms:modified xsi:type="dcterms:W3CDTF">2023-08-03T05:34:16Z</dcterms:modified>
</cp:coreProperties>
</file>