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62" r:id="rId3"/>
    <p:sldId id="361" r:id="rId4"/>
    <p:sldId id="436" r:id="rId5"/>
    <p:sldId id="370" r:id="rId6"/>
    <p:sldId id="372" r:id="rId7"/>
    <p:sldId id="371" r:id="rId8"/>
    <p:sldId id="422" r:id="rId9"/>
    <p:sldId id="423" r:id="rId10"/>
    <p:sldId id="437" r:id="rId11"/>
    <p:sldId id="425" r:id="rId12"/>
    <p:sldId id="426" r:id="rId13"/>
    <p:sldId id="435" r:id="rId14"/>
    <p:sldId id="373" r:id="rId15"/>
    <p:sldId id="438" r:id="rId16"/>
    <p:sldId id="427" r:id="rId17"/>
    <p:sldId id="431" r:id="rId18"/>
    <p:sldId id="43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4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Tổ:........................................................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viên:……………………</a:t>
            </a: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C1872-C739-5308-1A64-D6B3D40F8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02" y="485666"/>
            <a:ext cx="2339053" cy="32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1B67B0-634C-348A-7692-0DEAB5617D8D}"/>
              </a:ext>
            </a:extLst>
          </p:cNvPr>
          <p:cNvSpPr txBox="1"/>
          <p:nvPr/>
        </p:nvSpPr>
        <p:spPr>
          <a:xfrm>
            <a:off x="544735" y="1495253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BBF85D-6359-C0DE-F976-535E01CEE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6060"/>
            <a:ext cx="9144000" cy="8676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9D0D4C-3EBC-48C8-EA51-B8518ED96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86" y="1956918"/>
            <a:ext cx="7496175" cy="742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56DF7A-FA68-BD96-7412-052BFD1CC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89" y="2688360"/>
            <a:ext cx="2809875" cy="39338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5551BB-D535-9EC0-AD94-EAD8DAD0D5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8215" y="2688360"/>
            <a:ext cx="2809875" cy="39223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D27EFD-A36C-3F47-4231-2169BBAFFC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244" y="2686196"/>
            <a:ext cx="2858756" cy="399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9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3DC6AD-ACBD-2E0B-5CEF-790EA3A63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71450"/>
            <a:ext cx="6781800" cy="3257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326BB2-184F-5FB5-4B4F-B8E537538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137" y="3443111"/>
            <a:ext cx="4708249" cy="33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9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C69667-BFD5-DCBA-3B1C-739DD2621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70" y="603802"/>
            <a:ext cx="8786059" cy="533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84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B6C3ED-A36A-652A-8C51-B06FCF26C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61" y="510883"/>
            <a:ext cx="8216348" cy="29322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5F53A9-B17A-B297-F1F3-6EFB5D85E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61" y="4061503"/>
            <a:ext cx="7951304" cy="184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02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5B74D9-7D73-56E2-E246-3EF2AC039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79" y="1067627"/>
            <a:ext cx="8371042" cy="435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62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DB11AB-7601-C25C-4F8E-67509581E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72" y="251998"/>
            <a:ext cx="7858125" cy="3438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A42455-43E3-1E35-325C-2602CA206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72" y="3778660"/>
            <a:ext cx="77819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2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FD80AD-114C-12BC-0A83-92F81F4B4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10" y="115972"/>
            <a:ext cx="7791450" cy="2990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0BC06A-26EF-C936-226B-02412D358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183" y="3106822"/>
            <a:ext cx="5369523" cy="363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44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747B60-598B-3838-84F8-FC0A75DA8A45}"/>
              </a:ext>
            </a:extLst>
          </p:cNvPr>
          <p:cNvSpPr txBox="1"/>
          <p:nvPr/>
        </p:nvSpPr>
        <p:spPr>
          <a:xfrm>
            <a:off x="2014330" y="532369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6E3005-1F5F-12DE-14A5-DFDE809D3AAE}"/>
              </a:ext>
            </a:extLst>
          </p:cNvPr>
          <p:cNvSpPr txBox="1"/>
          <p:nvPr/>
        </p:nvSpPr>
        <p:spPr>
          <a:xfrm>
            <a:off x="1632918" y="994034"/>
            <a:ext cx="76266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Hãy mô tả các bước gợi ý thực hành sáng tạo một sản phẩm</a:t>
            </a:r>
            <a:b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mĩ thuật 3D thể hiện về chủ đề </a:t>
            </a:r>
            <a:r>
              <a:rPr lang="vi-VN" sz="1800" b="1" i="1" dirty="0">
                <a:solidFill>
                  <a:srgbClr val="242021"/>
                </a:solidFill>
                <a:effectLst/>
                <a:latin typeface="Arial-BoldItalicMT"/>
              </a:rPr>
              <a:t>Cảnh đẹp quê hương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5A1B4B-B8EF-29D3-425F-7899EFD60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918" y="1613747"/>
            <a:ext cx="6039956" cy="2666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6EB241-4E4E-542D-67FE-DCD397866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212" y="4280482"/>
            <a:ext cx="57435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08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A04E61-7B79-0A8A-0102-0FC13C154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1519237"/>
            <a:ext cx="86772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16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7EEE26-0C7C-8CAC-7D56-279CA887D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" y="1348962"/>
            <a:ext cx="8030817" cy="375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9DD0FF-8B84-3AB2-6213-E8BCC546C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1081087"/>
            <a:ext cx="84201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4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BD58A5-B04E-2DF6-036E-B169622DA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" y="247650"/>
            <a:ext cx="7896225" cy="3181350"/>
          </a:xfrm>
          <a:prstGeom prst="rect">
            <a:avLst/>
          </a:prstGeom>
        </p:spPr>
      </p:pic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F5E0D2CC-1A3E-6E5F-07FF-AE6187462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626" y="3451750"/>
            <a:ext cx="4956312" cy="28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AF736B-374F-24CE-80F9-311AD0CF1A9C}"/>
              </a:ext>
            </a:extLst>
          </p:cNvPr>
          <p:cNvSpPr txBox="1"/>
          <p:nvPr/>
        </p:nvSpPr>
        <p:spPr>
          <a:xfrm>
            <a:off x="265044" y="6308911"/>
            <a:ext cx="81368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4. </a:t>
            </a:r>
            <a:r>
              <a:rPr lang="en-US" sz="1600" i="1" dirty="0" err="1"/>
              <a:t>Miền</a:t>
            </a:r>
            <a:r>
              <a:rPr lang="en-US" sz="1600" i="1" dirty="0"/>
              <a:t> </a:t>
            </a:r>
            <a:r>
              <a:rPr lang="en-US" sz="1600" i="1" dirty="0" err="1"/>
              <a:t>sông</a:t>
            </a:r>
            <a:r>
              <a:rPr lang="en-US" sz="1600" i="1" dirty="0"/>
              <a:t> </a:t>
            </a:r>
            <a:r>
              <a:rPr lang="en-US" sz="1600" i="1" dirty="0" err="1"/>
              <a:t>nước</a:t>
            </a:r>
            <a:r>
              <a:rPr lang="en-US" sz="1600" i="1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Cồn</a:t>
            </a:r>
            <a:r>
              <a:rPr lang="en-US" sz="1600" dirty="0"/>
              <a:t> </a:t>
            </a:r>
            <a:r>
              <a:rPr lang="en-US" sz="1600" dirty="0" err="1"/>
              <a:t>Ấu</a:t>
            </a:r>
            <a:r>
              <a:rPr lang="en-US" sz="1600" dirty="0"/>
              <a:t>, </a:t>
            </a:r>
            <a:r>
              <a:rPr lang="en-US" sz="1600" dirty="0" err="1"/>
              <a:t>thành</a:t>
            </a:r>
            <a:r>
              <a:rPr lang="en-US" sz="1600" dirty="0"/>
              <a:t> </a:t>
            </a:r>
            <a:r>
              <a:rPr lang="en-US" sz="1600" dirty="0" err="1"/>
              <a:t>phố</a:t>
            </a:r>
            <a:r>
              <a:rPr lang="en-US" sz="1600" dirty="0"/>
              <a:t> </a:t>
            </a:r>
            <a:r>
              <a:rPr lang="en-US" sz="1600" dirty="0" err="1"/>
              <a:t>Cần</a:t>
            </a:r>
            <a:r>
              <a:rPr lang="en-US" sz="1600" dirty="0"/>
              <a:t> </a:t>
            </a:r>
            <a:r>
              <a:rPr lang="en-US" sz="1600" dirty="0" err="1"/>
              <a:t>Thơ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760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51"/>
            <a:ext cx="9144000" cy="6886222"/>
          </a:xfrm>
          <a:prstGeom prst="rect">
            <a:avLst/>
          </a:prstGeom>
        </p:spPr>
      </p:pic>
      <p:pic>
        <p:nvPicPr>
          <p:cNvPr id="2052" name="Picture 4" descr="Không có mô tả ảnh.">
            <a:extLst>
              <a:ext uri="{FF2B5EF4-FFF2-40B4-BE49-F238E27FC236}">
                <a16:creationId xmlns:a16="http://schemas.microsoft.com/office/drawing/2014/main" id="{C1B70EE0-C2E1-22A0-C2E2-73198B529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43" y="104051"/>
            <a:ext cx="5579167" cy="31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3EF2C4-E8E7-2E10-5A7E-10BE7B591B03}"/>
              </a:ext>
            </a:extLst>
          </p:cNvPr>
          <p:cNvSpPr txBox="1"/>
          <p:nvPr/>
        </p:nvSpPr>
        <p:spPr>
          <a:xfrm>
            <a:off x="404190" y="2165115"/>
            <a:ext cx="25576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/>
              <a:t>5. </a:t>
            </a:r>
            <a:r>
              <a:rPr lang="vi-VN" sz="1600" i="1" dirty="0"/>
              <a:t>Hồ trên núi </a:t>
            </a:r>
            <a:r>
              <a:rPr lang="vi-VN" sz="1600" dirty="0"/>
              <a:t>(Chiềng Khoi, danh lam thắng cảnh ở huyện Yên Châu, tỉnh Sơn La)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04961-7307-25ED-323B-F340CB019188}"/>
              </a:ext>
            </a:extLst>
          </p:cNvPr>
          <p:cNvSpPr txBox="1"/>
          <p:nvPr/>
        </p:nvSpPr>
        <p:spPr>
          <a:xfrm>
            <a:off x="404189" y="4998139"/>
            <a:ext cx="25576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(Danh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Tịnh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Ngãi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Ngãi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056" name="Picture 8" descr="Không có mô tả ảnh.">
            <a:extLst>
              <a:ext uri="{FF2B5EF4-FFF2-40B4-BE49-F238E27FC236}">
                <a16:creationId xmlns:a16="http://schemas.microsoft.com/office/drawing/2014/main" id="{D304E949-076D-2043-1088-B1ACB2CEE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43" y="3547162"/>
            <a:ext cx="5579168" cy="31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6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A85727-E14C-E172-9DFA-4F0EBDD06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79" y="397565"/>
            <a:ext cx="8337041" cy="537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0D41E9-74B7-70D6-C26E-64D073141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53414"/>
            <a:ext cx="6515100" cy="4752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FC4A0C-C189-061C-E978-101E27A1C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26" y="4806389"/>
            <a:ext cx="8494643" cy="207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0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433000-C233-2DDB-954C-29B744372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405"/>
            <a:ext cx="9144000" cy="32195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2B25CC-D08A-80DE-3A3E-92BC953DC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17" y="3384682"/>
            <a:ext cx="3877917" cy="32639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81560-3CF2-AB17-76F9-871E536A1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384681"/>
            <a:ext cx="3899824" cy="326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8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ACABE0-0CA3-F204-9CB4-1F4995DBE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87" y="709194"/>
            <a:ext cx="3152774" cy="2922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4A0D45-C08A-7A18-5346-99C2973E6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517" y="1510448"/>
            <a:ext cx="5513526" cy="424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33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1152</TotalTime>
  <Words>118</Words>
  <Application>Microsoft Office PowerPoint</Application>
  <PresentationFormat>On-screen Show (4:3)</PresentationFormat>
  <Paragraphs>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Arial-BoldItalicMT</vt:lpstr>
      <vt:lpstr>Arial-BoldMT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150</cp:revision>
  <dcterms:created xsi:type="dcterms:W3CDTF">2021-01-29T04:19:07Z</dcterms:created>
  <dcterms:modified xsi:type="dcterms:W3CDTF">2023-08-01T02:20:46Z</dcterms:modified>
</cp:coreProperties>
</file>