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370" r:id="rId5"/>
    <p:sldId id="372" r:id="rId6"/>
    <p:sldId id="371" r:id="rId7"/>
    <p:sldId id="422" r:id="rId8"/>
    <p:sldId id="423" r:id="rId9"/>
    <p:sldId id="424" r:id="rId10"/>
    <p:sldId id="425" r:id="rId11"/>
    <p:sldId id="435" r:id="rId12"/>
    <p:sldId id="367" r:id="rId13"/>
    <p:sldId id="373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9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Hổ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ở </a:t>
            </a:r>
            <a:r>
              <a:rPr lang="en-US" sz="1600" dirty="0" err="1"/>
              <a:t>lăng</a:t>
            </a:r>
            <a:r>
              <a:rPr lang="en-US" sz="1600" dirty="0"/>
              <a:t> Lê </a:t>
            </a:r>
            <a:r>
              <a:rPr lang="en-US" sz="1600" dirty="0" err="1"/>
              <a:t>Lợi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Thanh </a:t>
            </a:r>
            <a:r>
              <a:rPr lang="en-US" sz="1600" dirty="0" err="1">
                <a:solidFill>
                  <a:schemeClr val="tx1"/>
                </a:solidFill>
              </a:rPr>
              <a:t>Hóa</a:t>
            </a:r>
            <a:endParaRPr lang="vi-VN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10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chim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đánh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trống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Phật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Tích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Ninh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0FA33-C60F-A44D-5FBD-7D65BAA6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9" y="591890"/>
            <a:ext cx="2862006" cy="4419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C96255-98AE-27D3-1A21-9A8F1B307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24" y="591890"/>
            <a:ext cx="3200847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40040-8538-3DA9-610B-F725699D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01" y="506632"/>
            <a:ext cx="6926538" cy="58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D3CAD-C09A-A69B-F2AA-58539164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" y="812037"/>
            <a:ext cx="9054767" cy="49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B45D8-CC0E-5BAE-D50E-5D6C432C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5" y="1440538"/>
            <a:ext cx="7987550" cy="39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43A11-2A78-EAD7-60A7-F6E24E0A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71" y="268636"/>
            <a:ext cx="7012057" cy="63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5AEF0-454A-703F-4E45-5C9151BB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61" y="503893"/>
            <a:ext cx="8065678" cy="5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79443-A2E0-8D48-CFCB-D22329163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2" y="565909"/>
            <a:ext cx="8249776" cy="57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F892D-7238-C00C-4ECA-9DD505DA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" y="452743"/>
            <a:ext cx="9135750" cy="155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1A1C7-696D-5738-1B55-28DA66080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08" y="2005535"/>
            <a:ext cx="2392353" cy="2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C0FF8-F951-7EF4-D646-2B1386952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8" y="4434793"/>
            <a:ext cx="2874272" cy="2258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4B3D5-584F-A635-A3E8-D27630D3F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173" y="2005395"/>
            <a:ext cx="3587384" cy="46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604F0-FFCD-44E9-3A61-8FB07CCFB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4" y="386799"/>
            <a:ext cx="8325731" cy="2714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4A93B-6A9D-989B-8C45-55D5316ED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15" y="3756991"/>
            <a:ext cx="8368100" cy="17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9593C-F590-81BE-5CB7-CB88B3104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319212"/>
            <a:ext cx="8877300" cy="4219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01078" y="700091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mĩ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3D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0FE4B-0785-550E-DBF9-C5657E8B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2" y="1714260"/>
            <a:ext cx="7849695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6BEB5-040B-58DB-2F69-B45DEA1F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4" y="591999"/>
            <a:ext cx="7895312" cy="56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A7FE1-4F50-B493-185A-72979B77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48" y="1407883"/>
            <a:ext cx="6732103" cy="521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97E55-F0D7-A964-38D8-3420BF4E64E7}"/>
              </a:ext>
            </a:extLst>
          </p:cNvPr>
          <p:cNvSpPr txBox="1"/>
          <p:nvPr/>
        </p:nvSpPr>
        <p:spPr>
          <a:xfrm>
            <a:off x="2239617" y="91212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mĩ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2D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4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E7FB19-96A5-679E-8582-5B67D3A3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58" y="751382"/>
            <a:ext cx="8284884" cy="55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2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562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tx1"/>
                </a:solidFill>
              </a:rPr>
              <a:t>Trò chơi gợi ý: Điêu khắc đình làng</a:t>
            </a:r>
          </a:p>
          <a:p>
            <a:r>
              <a:rPr lang="vi-VN" sz="2400" dirty="0">
                <a:solidFill>
                  <a:schemeClr val="tx1"/>
                </a:solidFill>
              </a:rPr>
              <a:t>(Thực hiện video clip chiếu các tác phẩm điêu khắc đình làng).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Mục đích: </a:t>
            </a:r>
            <a:r>
              <a:rPr lang="vi-VN" sz="2400" dirty="0">
                <a:solidFill>
                  <a:schemeClr val="tx1"/>
                </a:solidFill>
              </a:rPr>
              <a:t>Học sinh nhận biết ban đầu về điêu khắc đình làng.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Cách chơi:</a:t>
            </a:r>
          </a:p>
          <a:p>
            <a:r>
              <a:rPr lang="vi-VN" sz="2400" dirty="0">
                <a:solidFill>
                  <a:schemeClr val="tx1"/>
                </a:solidFill>
              </a:rPr>
              <a:t>Trong 1 phút, học sinh lựa chọn được những tác phẩm điêu khắc đình làng được chiếu trên video clip.</a:t>
            </a:r>
          </a:p>
          <a:p>
            <a:r>
              <a:rPr lang="vi-VN" sz="2400" dirty="0">
                <a:solidFill>
                  <a:schemeClr val="tx1"/>
                </a:solidFill>
              </a:rPr>
              <a:t>Chọn 5 học sinh có số kết quả và mô tả chính xác để khen thưởng.</a:t>
            </a:r>
          </a:p>
          <a:p>
            <a:r>
              <a:rPr lang="vi-VN" sz="2400" dirty="0">
                <a:solidFill>
                  <a:schemeClr val="tx1"/>
                </a:solidFill>
              </a:rPr>
              <a:t>GV có thể lồng ghép việc giải thích thế nào là điêu khắc đình làng một cách đơn giản.</a:t>
            </a:r>
          </a:p>
        </p:txBody>
      </p:sp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7B30D0-709D-A085-95D2-E22815FA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5" y="1166193"/>
            <a:ext cx="8422490" cy="51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A66158-2613-DC76-6E07-40E8157B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8" y="426196"/>
            <a:ext cx="8832504" cy="2780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834E4-9C7F-13F1-C1F6-6F8792266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69" y="3207026"/>
            <a:ext cx="6743601" cy="3101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C68F58-752D-3C29-D5DB-8872C54CA41C}"/>
              </a:ext>
            </a:extLst>
          </p:cNvPr>
          <p:cNvSpPr txBox="1"/>
          <p:nvPr/>
        </p:nvSpPr>
        <p:spPr>
          <a:xfrm>
            <a:off x="265044" y="6308911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600" i="1" dirty="0" err="1"/>
              <a:t>Đánh</a:t>
            </a:r>
            <a:r>
              <a:rPr lang="en-US" sz="1600" i="1" dirty="0"/>
              <a:t> </a:t>
            </a:r>
            <a:r>
              <a:rPr lang="en-US" sz="1600" i="1" dirty="0" err="1"/>
              <a:t>nhau</a:t>
            </a:r>
            <a:r>
              <a:rPr lang="en-US" sz="1600" i="1" dirty="0"/>
              <a:t> </a:t>
            </a:r>
            <a:r>
              <a:rPr lang="en-US" sz="1600" i="1" dirty="0" err="1"/>
              <a:t>với</a:t>
            </a:r>
            <a:r>
              <a:rPr lang="en-US" sz="1600" i="1" dirty="0"/>
              <a:t> </a:t>
            </a:r>
            <a:r>
              <a:rPr lang="en-US" sz="1600" i="1" dirty="0" err="1"/>
              <a:t>hổ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Chảy</a:t>
            </a:r>
            <a:r>
              <a:rPr lang="en-US" sz="1600" dirty="0"/>
              <a:t>, </a:t>
            </a:r>
            <a:r>
              <a:rPr lang="en-US" sz="1600" dirty="0" err="1"/>
              <a:t>xã</a:t>
            </a:r>
            <a:r>
              <a:rPr lang="en-US" sz="1600" dirty="0"/>
              <a:t> </a:t>
            </a:r>
            <a:r>
              <a:rPr lang="en-US" sz="1600" dirty="0" err="1"/>
              <a:t>Liêm</a:t>
            </a:r>
            <a:r>
              <a:rPr lang="en-US" sz="1600" dirty="0"/>
              <a:t> </a:t>
            </a:r>
            <a:r>
              <a:rPr lang="en-US" sz="1600" dirty="0" err="1"/>
              <a:t>Thuận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Thanh </a:t>
            </a:r>
            <a:r>
              <a:rPr lang="en-US" sz="1600" dirty="0" err="1"/>
              <a:t>Liêm</a:t>
            </a:r>
            <a:r>
              <a:rPr lang="en-US" sz="1600" dirty="0"/>
              <a:t>, </a:t>
            </a:r>
            <a:r>
              <a:rPr lang="en-US" sz="1600" dirty="0" err="1"/>
              <a:t>tỉnh</a:t>
            </a:r>
            <a:r>
              <a:rPr lang="en-US" sz="1600" dirty="0"/>
              <a:t> Hà Nam </a:t>
            </a:r>
            <a:r>
              <a:rPr lang="vi-VN" sz="1600" dirty="0">
                <a:solidFill>
                  <a:schemeClr val="tx1"/>
                </a:solidFill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DBBE7-A9A8-4391-AE6D-3268A980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6752"/>
            <a:ext cx="9135750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EE7167-6651-788E-5667-4ACB30DF9403}"/>
              </a:ext>
            </a:extLst>
          </p:cNvPr>
          <p:cNvSpPr txBox="1"/>
          <p:nvPr/>
        </p:nvSpPr>
        <p:spPr>
          <a:xfrm>
            <a:off x="291548" y="5504074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4. </a:t>
            </a:r>
            <a:r>
              <a:rPr lang="en-US" sz="1600" i="1" dirty="0" err="1">
                <a:solidFill>
                  <a:schemeClr val="tx1"/>
                </a:solidFill>
              </a:rPr>
              <a:t>Chuốc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rượu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Hoàng </a:t>
            </a:r>
            <a:r>
              <a:rPr lang="en-US" sz="1600" dirty="0" err="1"/>
              <a:t>Xá</a:t>
            </a:r>
            <a:r>
              <a:rPr lang="en-US" sz="1600" dirty="0"/>
              <a:t>,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trấn</a:t>
            </a:r>
            <a:r>
              <a:rPr lang="en-US" sz="1600" dirty="0"/>
              <a:t> Vân </a:t>
            </a:r>
            <a:r>
              <a:rPr lang="en-US" sz="1600" dirty="0" err="1"/>
              <a:t>Đình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</a:t>
            </a:r>
            <a:r>
              <a:rPr lang="en-US" sz="1600" dirty="0" err="1"/>
              <a:t>Ứng</a:t>
            </a:r>
            <a:r>
              <a:rPr lang="en-US" sz="1600" dirty="0"/>
              <a:t> </a:t>
            </a:r>
            <a:r>
              <a:rPr lang="en-US" sz="1600" dirty="0" err="1"/>
              <a:t>Hòa</a:t>
            </a:r>
            <a:r>
              <a:rPr lang="en-US" sz="1600" dirty="0"/>
              <a:t>, Hà </a:t>
            </a:r>
            <a:r>
              <a:rPr lang="en-US" sz="1600" dirty="0" err="1"/>
              <a:t>Nội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93657-7646-3837-56D2-ADA4DE56104E}"/>
              </a:ext>
            </a:extLst>
          </p:cNvPr>
          <p:cNvSpPr txBox="1"/>
          <p:nvPr/>
        </p:nvSpPr>
        <p:spPr>
          <a:xfrm>
            <a:off x="715618" y="646040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3D909-BAF1-5072-936B-52E14DC55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5" y="643904"/>
            <a:ext cx="7653389" cy="4269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chemeClr val="tx1"/>
                </a:solidFill>
              </a:rPr>
              <a:t>5. </a:t>
            </a:r>
            <a:r>
              <a:rPr lang="vi-VN" sz="1600" i="1" dirty="0">
                <a:solidFill>
                  <a:schemeClr val="tx1"/>
                </a:solidFill>
              </a:rPr>
              <a:t>Người cầm dao nắm đuôi nghê</a:t>
            </a:r>
            <a:r>
              <a:rPr lang="vi-VN" sz="1600" dirty="0">
                <a:solidFill>
                  <a:schemeClr val="tx1"/>
                </a:solidFill>
              </a:rPr>
              <a:t>, chạm khắc gỗ ở đền vua Đinh, xã Trường Yên huyện Hoa Lư tỉnh Ninh Bình</a:t>
            </a:r>
          </a:p>
        </p:txBody>
      </p:sp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319473" y="5111715"/>
            <a:ext cx="81368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ông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chèo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thuyền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bắt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cá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Nội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Giang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5786E-1E2B-D396-8BB3-10D7173C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161510"/>
            <a:ext cx="8136835" cy="36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548991" y="5369339"/>
            <a:ext cx="292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Thiếu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nữ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Lộc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Nam </a:t>
            </a:r>
            <a:r>
              <a:rPr lang="en-US" sz="1600" dirty="0" err="1">
                <a:solidFill>
                  <a:schemeClr val="tx1"/>
                </a:solidFill>
              </a:rPr>
              <a:t>Định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54476-7225-2873-12BA-9598EC83A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1" y="591890"/>
            <a:ext cx="2928202" cy="4477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19E71-8042-8E8B-DA09-C959F4251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184" y="591890"/>
            <a:ext cx="4950876" cy="4418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4097567" y="5369339"/>
            <a:ext cx="4497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8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>
                <a:solidFill>
                  <a:schemeClr val="tx1"/>
                </a:solidFill>
              </a:rPr>
              <a:t>Hai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cầu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Thổ</a:t>
            </a:r>
            <a:r>
              <a:rPr lang="en-US" sz="1600" dirty="0"/>
              <a:t> Tang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Vĩnh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Phúc</a:t>
            </a:r>
            <a:endParaRPr lang="vi-V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300</Words>
  <Application>Microsoft Office PowerPoint</Application>
  <PresentationFormat>On-screen Show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138</cp:revision>
  <dcterms:created xsi:type="dcterms:W3CDTF">2021-01-29T04:19:07Z</dcterms:created>
  <dcterms:modified xsi:type="dcterms:W3CDTF">2023-07-31T01:33:34Z</dcterms:modified>
</cp:coreProperties>
</file>