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65" r:id="rId2"/>
    <p:sldId id="370" r:id="rId3"/>
    <p:sldId id="371" r:id="rId4"/>
    <p:sldId id="372" r:id="rId5"/>
    <p:sldId id="376" r:id="rId6"/>
    <p:sldId id="378" r:id="rId7"/>
    <p:sldId id="379" r:id="rId8"/>
    <p:sldId id="384" r:id="rId9"/>
    <p:sldId id="385" r:id="rId10"/>
    <p:sldId id="380" r:id="rId11"/>
    <p:sldId id="381" r:id="rId12"/>
    <p:sldId id="382" r:id="rId13"/>
    <p:sldId id="377" r:id="rId14"/>
    <p:sldId id="373" r:id="rId15"/>
    <p:sldId id="374" r:id="rId16"/>
    <p:sldId id="335" r:id="rId17"/>
    <p:sldId id="351" r:id="rId18"/>
    <p:sldId id="357" r:id="rId19"/>
    <p:sldId id="354" r:id="rId20"/>
    <p:sldId id="314" r:id="rId21"/>
    <p:sldId id="367" r:id="rId22"/>
    <p:sldId id="3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/>
  <p:cmAuthor id="2" name="NGOC ANH" initials="N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BB040"/>
    <a:srgbClr val="F8D8F0"/>
    <a:srgbClr val="F3BFE5"/>
    <a:srgbClr val="E8488D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ị Huyền" userId="19586f48-f9ce-40cc-90ab-2125739b7e5a" providerId="ADAL" clId="{38BDF0E9-27ED-4280-978A-07BCAC18C679}"/>
    <pc:docChg chg="modSld">
      <pc:chgData name="Hoàng Thị Huyền" userId="19586f48-f9ce-40cc-90ab-2125739b7e5a" providerId="ADAL" clId="{38BDF0E9-27ED-4280-978A-07BCAC18C679}" dt="2023-09-12T15:34:01.560" v="8" actId="1076"/>
      <pc:docMkLst>
        <pc:docMk/>
      </pc:docMkLst>
      <pc:sldChg chg="modSp mod">
        <pc:chgData name="Hoàng Thị Huyền" userId="19586f48-f9ce-40cc-90ab-2125739b7e5a" providerId="ADAL" clId="{38BDF0E9-27ED-4280-978A-07BCAC18C679}" dt="2023-09-12T15:34:01.560" v="8" actId="1076"/>
        <pc:sldMkLst>
          <pc:docMk/>
          <pc:sldMk cId="477199827" sldId="335"/>
        </pc:sldMkLst>
        <pc:spChg chg="mod">
          <ac:chgData name="Hoàng Thị Huyền" userId="19586f48-f9ce-40cc-90ab-2125739b7e5a" providerId="ADAL" clId="{38BDF0E9-27ED-4280-978A-07BCAC18C679}" dt="2023-09-12T15:33:28.867" v="0" actId="1076"/>
          <ac:spMkLst>
            <pc:docMk/>
            <pc:sldMk cId="477199827" sldId="335"/>
            <ac:spMk id="21" creationId="{B16C3D4C-9E70-4932-A183-08AF9EDEB777}"/>
          </ac:spMkLst>
        </pc:spChg>
        <pc:spChg chg="mod">
          <ac:chgData name="Hoàng Thị Huyền" userId="19586f48-f9ce-40cc-90ab-2125739b7e5a" providerId="ADAL" clId="{38BDF0E9-27ED-4280-978A-07BCAC18C679}" dt="2023-09-12T15:33:33.409" v="1" actId="1076"/>
          <ac:spMkLst>
            <pc:docMk/>
            <pc:sldMk cId="477199827" sldId="335"/>
            <ac:spMk id="23" creationId="{91FB0DC7-36D0-4211-8AD3-E6CD735BCA72}"/>
          </ac:spMkLst>
        </pc:spChg>
        <pc:spChg chg="mod">
          <ac:chgData name="Hoàng Thị Huyền" userId="19586f48-f9ce-40cc-90ab-2125739b7e5a" providerId="ADAL" clId="{38BDF0E9-27ED-4280-978A-07BCAC18C679}" dt="2023-09-12T15:33:36.950" v="2" actId="1076"/>
          <ac:spMkLst>
            <pc:docMk/>
            <pc:sldMk cId="477199827" sldId="335"/>
            <ac:spMk id="25" creationId="{F796B9C3-509D-457A-AC97-9AC34C415ECF}"/>
          </ac:spMkLst>
        </pc:spChg>
        <pc:spChg chg="mod">
          <ac:chgData name="Hoàng Thị Huyền" userId="19586f48-f9ce-40cc-90ab-2125739b7e5a" providerId="ADAL" clId="{38BDF0E9-27ED-4280-978A-07BCAC18C679}" dt="2023-09-12T15:33:40.242" v="3" actId="1076"/>
          <ac:spMkLst>
            <pc:docMk/>
            <pc:sldMk cId="477199827" sldId="335"/>
            <ac:spMk id="27" creationId="{8BAF37A0-66D8-4FD1-B36D-AC937589ACB9}"/>
          </ac:spMkLst>
        </pc:spChg>
        <pc:spChg chg="mod">
          <ac:chgData name="Hoàng Thị Huyền" userId="19586f48-f9ce-40cc-90ab-2125739b7e5a" providerId="ADAL" clId="{38BDF0E9-27ED-4280-978A-07BCAC18C679}" dt="2023-09-12T15:33:55.333" v="6" actId="1076"/>
          <ac:spMkLst>
            <pc:docMk/>
            <pc:sldMk cId="477199827" sldId="335"/>
            <ac:spMk id="28" creationId="{8EA42CCE-486F-4958-843B-27643A6A0B11}"/>
          </ac:spMkLst>
        </pc:spChg>
        <pc:spChg chg="mod">
          <ac:chgData name="Hoàng Thị Huyền" userId="19586f48-f9ce-40cc-90ab-2125739b7e5a" providerId="ADAL" clId="{38BDF0E9-27ED-4280-978A-07BCAC18C679}" dt="2023-09-12T15:33:51.510" v="5" actId="1076"/>
          <ac:spMkLst>
            <pc:docMk/>
            <pc:sldMk cId="477199827" sldId="335"/>
            <ac:spMk id="29" creationId="{BAC0C8CD-926C-4CD7-A71B-BC856DEE8C17}"/>
          </ac:spMkLst>
        </pc:spChg>
        <pc:spChg chg="mod">
          <ac:chgData name="Hoàng Thị Huyền" userId="19586f48-f9ce-40cc-90ab-2125739b7e5a" providerId="ADAL" clId="{38BDF0E9-27ED-4280-978A-07BCAC18C679}" dt="2023-09-12T15:33:58.715" v="7" actId="1076"/>
          <ac:spMkLst>
            <pc:docMk/>
            <pc:sldMk cId="477199827" sldId="335"/>
            <ac:spMk id="30" creationId="{2EA7DA91-059B-412F-B9C7-CFE910914F82}"/>
          </ac:spMkLst>
        </pc:spChg>
        <pc:spChg chg="mod">
          <ac:chgData name="Hoàng Thị Huyền" userId="19586f48-f9ce-40cc-90ab-2125739b7e5a" providerId="ADAL" clId="{38BDF0E9-27ED-4280-978A-07BCAC18C679}" dt="2023-09-12T15:34:01.560" v="8" actId="1076"/>
          <ac:spMkLst>
            <pc:docMk/>
            <pc:sldMk cId="477199827" sldId="335"/>
            <ac:spMk id="31" creationId="{447E7780-5397-4D32-8CF2-A60318D5AE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12" Type="http://schemas.openxmlformats.org/officeDocument/2006/relationships/slide" Target="slide11.xml"/><Relationship Id="rId2" Type="http://schemas.openxmlformats.org/officeDocument/2006/relationships/image" Target="../media/image6.jpe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openxmlformats.org/officeDocument/2006/relationships/image" Target="../media/image8.jpeg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image" Target="../media/image7.gif"/><Relationship Id="rId9" Type="http://schemas.openxmlformats.org/officeDocument/2006/relationships/audio" Target="../media/audio1.wav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1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42021"/>
                </a:solidFill>
                <a:latin typeface="ChronicaPro-Book"/>
              </a:rPr>
              <a:t> 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His hobby is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CA82C3-47E4-445D-B9EC-90A6942345D5}"/>
              </a:ext>
            </a:extLst>
          </p:cNvPr>
          <p:cNvSpPr txBox="1"/>
          <p:nvPr/>
        </p:nvSpPr>
        <p:spPr>
          <a:xfrm>
            <a:off x="2659543" y="2418756"/>
            <a:ext cx="2959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897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6896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480349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</a:t>
            </a:r>
          </a:p>
          <a:p>
            <a:pPr>
              <a:lnSpc>
                <a:spcPct val="150000"/>
              </a:lnSpc>
            </a:pP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Her hobby is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40EAE6-B224-4FB2-B3BE-22508E45781E}"/>
              </a:ext>
            </a:extLst>
          </p:cNvPr>
          <p:cNvSpPr txBox="1"/>
          <p:nvPr/>
        </p:nvSpPr>
        <p:spPr>
          <a:xfrm>
            <a:off x="2831875" y="2190797"/>
            <a:ext cx="2890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9255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3200" i="0" dirty="0">
                <a:effectLst/>
                <a:latin typeface="ChronicaPro-Bold"/>
              </a:rPr>
              <a:t>M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His hobby is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3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0756DA-203E-4F40-8A0F-303308D5125D}"/>
              </a:ext>
            </a:extLst>
          </p:cNvPr>
          <p:cNvSpPr txBox="1"/>
          <p:nvPr/>
        </p:nvSpPr>
        <p:spPr>
          <a:xfrm>
            <a:off x="4718805" y="2596042"/>
            <a:ext cx="3333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a lot of coins from different countries. My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33E9F7-3BFF-45B1-BD3B-B47FB441E644}"/>
              </a:ext>
            </a:extLst>
          </p:cNvPr>
          <p:cNvSpPr txBox="1"/>
          <p:nvPr/>
        </p:nvSpPr>
        <p:spPr>
          <a:xfrm>
            <a:off x="8469710" y="1779657"/>
            <a:ext cx="23015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1C04B3-8E1C-4380-9824-546B5867197C}"/>
              </a:ext>
            </a:extLst>
          </p:cNvPr>
          <p:cNvSpPr txBox="1"/>
          <p:nvPr/>
        </p:nvSpPr>
        <p:spPr>
          <a:xfrm>
            <a:off x="10242069" y="232555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CA82C3-47E4-445D-B9EC-90A6942345D5}"/>
              </a:ext>
            </a:extLst>
          </p:cNvPr>
          <p:cNvSpPr txBox="1"/>
          <p:nvPr/>
        </p:nvSpPr>
        <p:spPr>
          <a:xfrm>
            <a:off x="9414299" y="2871445"/>
            <a:ext cx="22717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40EAE6-B224-4FB2-B3BE-22508E45781E}"/>
              </a:ext>
            </a:extLst>
          </p:cNvPr>
          <p:cNvSpPr txBox="1"/>
          <p:nvPr/>
        </p:nvSpPr>
        <p:spPr>
          <a:xfrm>
            <a:off x="9817469" y="342327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756DA-203E-4F40-8A0F-303308D5125D}"/>
              </a:ext>
            </a:extLst>
          </p:cNvPr>
          <p:cNvSpPr txBox="1"/>
          <p:nvPr/>
        </p:nvSpPr>
        <p:spPr>
          <a:xfrm>
            <a:off x="2373711" y="4498656"/>
            <a:ext cx="23450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42" y="144731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C09A58-6048-415A-A51E-63C36378C029}"/>
              </a:ext>
            </a:extLst>
          </p:cNvPr>
          <p:cNvSpPr txBox="1"/>
          <p:nvPr/>
        </p:nvSpPr>
        <p:spPr>
          <a:xfrm>
            <a:off x="505894" y="1687160"/>
            <a:ext cx="7321420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dad enjoys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mum doesn’t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grandmother loves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grandfather hates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673" y="1952917"/>
            <a:ext cx="64942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1. I like playing volleyball.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2. My dad enjoys reading books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3. My mom doesn’t like gardening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4. My grandmother loves cooking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5. My grandfather hates making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00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6013" y="108581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98" y="983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971" y="1126754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present simple form of each verb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717F68-B031-406D-9513-B0504DF0C3CF}"/>
              </a:ext>
            </a:extLst>
          </p:cNvPr>
          <p:cNvSpPr txBox="1"/>
          <p:nvPr/>
        </p:nvSpPr>
        <p:spPr>
          <a:xfrm>
            <a:off x="707315" y="1691059"/>
            <a:ext cx="1056815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ach of my best friends has his or her own hobby. Mi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(1. love)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drawing. She can spend hours drawing pictures every day. Mark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(2. have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different hobby. He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(3.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(4.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like reading books because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 learn many things from them. However, there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(5.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hobby we share. It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(6.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cooking. We all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(7. go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the same cooking class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ur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class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(8.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9 a.m. on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6C3D4C-9E70-4932-A183-08AF9EDEB777}"/>
              </a:ext>
            </a:extLst>
          </p:cNvPr>
          <p:cNvSpPr txBox="1"/>
          <p:nvPr/>
        </p:nvSpPr>
        <p:spPr>
          <a:xfrm>
            <a:off x="8900544" y="1829667"/>
            <a:ext cx="1511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FB0DC7-36D0-4211-8AD3-E6CD735BCA72}"/>
              </a:ext>
            </a:extLst>
          </p:cNvPr>
          <p:cNvSpPr txBox="1"/>
          <p:nvPr/>
        </p:nvSpPr>
        <p:spPr>
          <a:xfrm>
            <a:off x="802449" y="3129843"/>
            <a:ext cx="1169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796B9C3-509D-457A-AC97-9AC34C415ECF}"/>
              </a:ext>
            </a:extLst>
          </p:cNvPr>
          <p:cNvSpPr txBox="1"/>
          <p:nvPr/>
        </p:nvSpPr>
        <p:spPr>
          <a:xfrm>
            <a:off x="6545513" y="3141205"/>
            <a:ext cx="136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AF37A0-66D8-4FD1-B36D-AC937589ACB9}"/>
              </a:ext>
            </a:extLst>
          </p:cNvPr>
          <p:cNvSpPr txBox="1"/>
          <p:nvPr/>
        </p:nvSpPr>
        <p:spPr>
          <a:xfrm>
            <a:off x="1088588" y="3802406"/>
            <a:ext cx="17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A42CCE-486F-4958-843B-27643A6A0B11}"/>
              </a:ext>
            </a:extLst>
          </p:cNvPr>
          <p:cNvSpPr txBox="1"/>
          <p:nvPr/>
        </p:nvSpPr>
        <p:spPr>
          <a:xfrm>
            <a:off x="2166063" y="5080408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AC0C8CD-926C-4CD7-A71B-BC856DEE8C17}"/>
              </a:ext>
            </a:extLst>
          </p:cNvPr>
          <p:cNvSpPr txBox="1"/>
          <p:nvPr/>
        </p:nvSpPr>
        <p:spPr>
          <a:xfrm>
            <a:off x="7036659" y="4325626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EA7DA91-059B-412F-B9C7-CFE910914F82}"/>
              </a:ext>
            </a:extLst>
          </p:cNvPr>
          <p:cNvSpPr txBox="1"/>
          <p:nvPr/>
        </p:nvSpPr>
        <p:spPr>
          <a:xfrm>
            <a:off x="6321289" y="5095042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7E7780-5397-4D32-8CF2-A60318D5AE09}"/>
              </a:ext>
            </a:extLst>
          </p:cNvPr>
          <p:cNvSpPr txBox="1"/>
          <p:nvPr/>
        </p:nvSpPr>
        <p:spPr>
          <a:xfrm>
            <a:off x="3595039" y="5913754"/>
            <a:ext cx="1389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23221" y="112675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006" y="10241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612" y="1167695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59F91F-7F40-4007-B883-91D42F7A885C}"/>
              </a:ext>
            </a:extLst>
          </p:cNvPr>
          <p:cNvSpPr txBox="1"/>
          <p:nvPr/>
        </p:nvSpPr>
        <p:spPr>
          <a:xfrm>
            <a:off x="774523" y="1732000"/>
            <a:ext cx="11206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his river runs through my home town.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 drawing class starts at 8 a.m.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unday.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hey enjoy collecting stamps.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976DB0-1236-4C3F-8E5F-3F4F5E323DD9}"/>
              </a:ext>
            </a:extLst>
          </p:cNvPr>
          <p:cNvSpPr txBox="1"/>
          <p:nvPr/>
        </p:nvSpPr>
        <p:spPr>
          <a:xfrm>
            <a:off x="1078612" y="2292153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this river run through your home town?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D172B1-B121-464E-AD02-E6E39AA9BA94}"/>
              </a:ext>
            </a:extLst>
          </p:cNvPr>
          <p:cNvSpPr txBox="1"/>
          <p:nvPr/>
        </p:nvSpPr>
        <p:spPr>
          <a:xfrm>
            <a:off x="1025827" y="2723593"/>
            <a:ext cx="882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river doesn’t / does not run through my home town.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CD977D-9502-45D8-80F7-686E8A6DD5BB}"/>
              </a:ext>
            </a:extLst>
          </p:cNvPr>
          <p:cNvSpPr txBox="1"/>
          <p:nvPr/>
        </p:nvSpPr>
        <p:spPr>
          <a:xfrm>
            <a:off x="1078611" y="3745411"/>
            <a:ext cx="7888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drawing class start at 8 a.m. every Sunday?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6D4808-D6CA-4E04-A081-C7F74ED1FA43}"/>
              </a:ext>
            </a:extLst>
          </p:cNvPr>
          <p:cNvSpPr txBox="1"/>
          <p:nvPr/>
        </p:nvSpPr>
        <p:spPr>
          <a:xfrm>
            <a:off x="1078612" y="4137513"/>
            <a:ext cx="969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drawing class doesn’t / does not start at 8 a.m. every Sunday.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6C072EE-861B-4A42-B378-DE7D666B7D06}"/>
              </a:ext>
            </a:extLst>
          </p:cNvPr>
          <p:cNvSpPr txBox="1"/>
          <p:nvPr/>
        </p:nvSpPr>
        <p:spPr>
          <a:xfrm>
            <a:off x="1078612" y="5147018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they enjoy collecting stamps?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31076D-591D-4388-8F0E-C3EB47CB7399}"/>
              </a:ext>
            </a:extLst>
          </p:cNvPr>
          <p:cNvSpPr txBox="1"/>
          <p:nvPr/>
        </p:nvSpPr>
        <p:spPr>
          <a:xfrm>
            <a:off x="1025827" y="5553041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don’t / do not enjoy collecting stamps.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REVIEW</a:t>
            </a: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9852" y="9678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8652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243" y="1008800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59F91F-7F40-4007-B883-91D42F7A885C}"/>
              </a:ext>
            </a:extLst>
          </p:cNvPr>
          <p:cNvSpPr txBox="1"/>
          <p:nvPr/>
        </p:nvSpPr>
        <p:spPr>
          <a:xfrm>
            <a:off x="1042458" y="1785687"/>
            <a:ext cx="104889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do judo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uesday.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>y brother loves making model cars.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FA5FE2-5B6A-4796-976C-A920DACB7E2F}"/>
              </a:ext>
            </a:extLst>
          </p:cNvPr>
          <p:cNvSpPr txBox="1"/>
          <p:nvPr/>
        </p:nvSpPr>
        <p:spPr>
          <a:xfrm>
            <a:off x="1402613" y="25186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you do judo every Tuesday?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687DEB-F2BD-4D95-9089-72D28479DDC0}"/>
              </a:ext>
            </a:extLst>
          </p:cNvPr>
          <p:cNvSpPr txBox="1"/>
          <p:nvPr/>
        </p:nvSpPr>
        <p:spPr>
          <a:xfrm>
            <a:off x="1402613" y="31653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/ do not do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judo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Tuesday.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840D7C-86F9-413A-B055-3A09F0852E1F}"/>
              </a:ext>
            </a:extLst>
          </p:cNvPr>
          <p:cNvSpPr txBox="1"/>
          <p:nvPr/>
        </p:nvSpPr>
        <p:spPr>
          <a:xfrm>
            <a:off x="1402613" y="43808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brother 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cars?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A84515-D2AD-4744-96C9-F739082E338B}"/>
              </a:ext>
            </a:extLst>
          </p:cNvPr>
          <p:cNvSpPr txBox="1"/>
          <p:nvPr/>
        </p:nvSpPr>
        <p:spPr>
          <a:xfrm>
            <a:off x="1402612" y="5027628"/>
            <a:ext cx="769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brother doesn’t / does not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cars.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REVIEW</a:t>
            </a:r>
          </a:p>
        </p:txBody>
      </p:sp>
    </p:spTree>
    <p:extLst>
      <p:ext uri="{BB962C8B-B14F-4D97-AF65-F5344CB8AC3E}">
        <p14:creationId xmlns:p14="http://schemas.microsoft.com/office/powerpoint/2010/main" val="1099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9B6DED-9947-477D-B2CC-C9B90DC7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5" y="4311958"/>
            <a:ext cx="4220062" cy="2202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0BFE14-FBA3-4A55-9CE1-0651A1DA90BF}"/>
              </a:ext>
            </a:extLst>
          </p:cNvPr>
          <p:cNvSpPr txBox="1"/>
          <p:nvPr/>
        </p:nvSpPr>
        <p:spPr>
          <a:xfrm>
            <a:off x="894262" y="1417262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A4E421-1D9F-4D7A-90AB-07904AA60FAE}"/>
              </a:ext>
            </a:extLst>
          </p:cNvPr>
          <p:cNvSpPr txBox="1"/>
          <p:nvPr/>
        </p:nvSpPr>
        <p:spPr>
          <a:xfrm>
            <a:off x="487067" y="1976914"/>
            <a:ext cx="6096000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Brainstorm some interesting and </a:t>
            </a:r>
            <a:b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</a:b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easy-to-do hobbies.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Choose a popular one among teens and discuss its benefits.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Create a poster about this hobby. Find suitable photos for it or draw your own pictures.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Present the hobby to the class. Try to persuade your classmates to take it up.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C05FCA-7B95-4566-BB14-21876FDF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43" y="1014160"/>
            <a:ext cx="2219908" cy="261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8C344D-E989-4CB0-9BB1-BE4FFF67A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0280">
            <a:off x="9433923" y="2297879"/>
            <a:ext cx="2219909" cy="197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Google Shape;153;p6"/>
          <p:cNvSpPr txBox="1"/>
          <p:nvPr/>
        </p:nvSpPr>
        <p:spPr>
          <a:xfrm>
            <a:off x="3155203" y="114684"/>
            <a:ext cx="58815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Hobby posters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33622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* </a:t>
            </a:r>
            <a:r>
              <a:rPr lang="en-US" sz="3200" b="1" u="sng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45774C5-078F-4E46-AB50-B756155ABDA6}"/>
              </a:ext>
            </a:extLst>
          </p:cNvPr>
          <p:cNvSpPr txBox="1"/>
          <p:nvPr/>
        </p:nvSpPr>
        <p:spPr>
          <a:xfrm>
            <a:off x="609195" y="2449585"/>
            <a:ext cx="4192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 lot of bottles, dolls or stamps. </a:t>
            </a:r>
          </a:p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my hobby?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03AE48-20CA-4074-96B1-FBF31708360A}"/>
              </a:ext>
            </a:extLst>
          </p:cNvPr>
          <p:cNvSpPr txBox="1"/>
          <p:nvPr/>
        </p:nvSpPr>
        <p:spPr>
          <a:xfrm>
            <a:off x="892934" y="4180348"/>
            <a:ext cx="362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7" y="110784"/>
            <a:ext cx="2952171" cy="21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elay 3"/>
          <p:cNvSpPr/>
          <p:nvPr/>
        </p:nvSpPr>
        <p:spPr>
          <a:xfrm>
            <a:off x="4916" y="1799303"/>
            <a:ext cx="5643716" cy="3701845"/>
          </a:xfrm>
          <a:prstGeom prst="flowChartDelay">
            <a:avLst/>
          </a:prstGeom>
          <a:noFill/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822" y="2957423"/>
            <a:ext cx="5136732" cy="1754314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dirty="0"/>
              <a:t>* Game:</a:t>
            </a:r>
            <a:endParaRPr lang="en-US" sz="5400" dirty="0"/>
          </a:p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22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7054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ahamasB" pitchFamily="34" charset="0"/>
                <a:cs typeface="Arial" panose="020B0604020202020204" pitchFamily="34" charset="0"/>
              </a:rPr>
              <a:t>* CONSOLIDATION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8A88C9D-F27D-4097-8F75-E5BBA4297719}"/>
              </a:ext>
            </a:extLst>
          </p:cNvPr>
          <p:cNvGrpSpPr/>
          <p:nvPr/>
        </p:nvGrpSpPr>
        <p:grpSpPr>
          <a:xfrm>
            <a:off x="1647995" y="1814191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44EA7C1-3D56-4B68-BB34-947DDFCBAF3B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xmlns="" id="{55057949-2555-4291-92B2-DCB98A7C4E81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00C9CBB-2E49-499E-B3FC-28BA41BD4CD6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2500D97-02AD-437C-801A-9F01D47C6509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xmlns="" id="{E22B67E7-47DA-4044-8AF4-4CD266CC489F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3322C24-D016-4576-A398-D75E7D25DE90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B002809-EE29-49EE-BCB9-CEC9184E725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C6E7BBB-E014-40B6-A985-091EF0CDEEA1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homework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456" y="2264328"/>
            <a:ext cx="10740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- Prepare Unit 2:  Lesson 1: Getting started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83" y="3967316"/>
            <a:ext cx="4190493" cy="2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63" y="159479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989261" y="1838712"/>
            <a:ext cx="7541090" cy="635340"/>
          </a:xfrm>
          <a:prstGeom prst="roundRect">
            <a:avLst>
              <a:gd name="adj" fmla="val 4266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72" y="1472405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2865" y="1880419"/>
            <a:ext cx="695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LESSON 7: 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5" y="216463"/>
            <a:ext cx="999523" cy="848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8524" y="267205"/>
            <a:ext cx="194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3752" y="274009"/>
            <a:ext cx="405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0832" y="234274"/>
            <a:ext cx="93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a lot of coins from different countries. My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6529" y="5427406"/>
            <a:ext cx="4778477" cy="796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Game: </a:t>
            </a:r>
            <a:r>
              <a:rPr lang="en-US" sz="36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  <a:r>
              <a:rPr lang="en-GB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13" y="0"/>
            <a:ext cx="12228775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412956"/>
            <a:ext cx="7270001" cy="52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3180219"/>
            <a:ext cx="1275338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7168" y="5065713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84" y="3980339"/>
            <a:ext cx="1311287" cy="9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1335926"/>
            <a:ext cx="1423414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32" y="132807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34" y="2743199"/>
            <a:ext cx="1089031" cy="9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70" y="914401"/>
            <a:ext cx="1022523" cy="8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98811" y="3440589"/>
            <a:ext cx="756555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166953" y="1515306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812540" y="1064418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0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5914988" y="160420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1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827648" y="2958246"/>
            <a:ext cx="767773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50025" y="736520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5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755366" y="4299157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pic>
        <p:nvPicPr>
          <p:cNvPr id="2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64" y="116868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388720" y="144481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10" name="Right Arrow 9">
            <a:hlinkClick r:id="rId16" action="ppaction://hlinksldjump"/>
          </p:cNvPr>
          <p:cNvSpPr/>
          <p:nvPr/>
        </p:nvSpPr>
        <p:spPr>
          <a:xfrm>
            <a:off x="8480322" y="6247939"/>
            <a:ext cx="941031" cy="6100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701569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 have a lot of coins from different countries.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My hobby is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33E9F7-3BFF-45B1-BD3B-B47FB441E644}"/>
              </a:ext>
            </a:extLst>
          </p:cNvPr>
          <p:cNvSpPr txBox="1"/>
          <p:nvPr/>
        </p:nvSpPr>
        <p:spPr>
          <a:xfrm>
            <a:off x="2762088" y="2609509"/>
            <a:ext cx="3171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831153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340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314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5126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465601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32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Her hobby is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1C04B3-8E1C-4380-9824-546B5867197C}"/>
              </a:ext>
            </a:extLst>
          </p:cNvPr>
          <p:cNvSpPr txBox="1"/>
          <p:nvPr/>
        </p:nvSpPr>
        <p:spPr>
          <a:xfrm>
            <a:off x="2743385" y="2319475"/>
            <a:ext cx="2574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12308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56555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3262</TotalTime>
  <Words>707</Words>
  <Application>Microsoft Office PowerPoint</Application>
  <PresentationFormat>Custom</PresentationFormat>
  <Paragraphs>135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MT HOAHONG</cp:lastModifiedBy>
  <cp:revision>196</cp:revision>
  <dcterms:created xsi:type="dcterms:W3CDTF">2020-12-09T02:04:09Z</dcterms:created>
  <dcterms:modified xsi:type="dcterms:W3CDTF">2024-09-21T02:41:09Z</dcterms:modified>
</cp:coreProperties>
</file>