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8" r:id="rId2"/>
    <p:sldId id="359" r:id="rId3"/>
    <p:sldId id="361" r:id="rId4"/>
    <p:sldId id="362" r:id="rId5"/>
    <p:sldId id="363" r:id="rId6"/>
    <p:sldId id="364" r:id="rId7"/>
    <p:sldId id="366" r:id="rId8"/>
    <p:sldId id="365" r:id="rId9"/>
    <p:sldId id="367" r:id="rId10"/>
    <p:sldId id="345" r:id="rId11"/>
    <p:sldId id="368" r:id="rId12"/>
    <p:sldId id="346" r:id="rId13"/>
    <p:sldId id="314" r:id="rId14"/>
    <p:sldId id="330" r:id="rId15"/>
    <p:sldId id="3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4671"/>
  </p:normalViewPr>
  <p:slideViewPr>
    <p:cSldViewPr snapToGrid="0" showGuides="1">
      <p:cViewPr>
        <p:scale>
          <a:sx n="67" d="100"/>
          <a:sy n="67" d="100"/>
        </p:scale>
        <p:origin x="-105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jpeg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=""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4398" y="1615884"/>
            <a:ext cx="73208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hobby is arranging flowers. I started this hobby 3 years ago. I share my hobby with my mom. We often arrange flowers at weekend. To arrange flowers, I need flowers, vase and scissors. When I arranging flowers, I feel happy. It helps me to develop my creativity and to be more patient.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843940" y="67223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93023" y="1003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7500" y="22696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243095" y="672231"/>
            <a:ext cx="502606" cy="502606"/>
          </a:xfrm>
          <a:prstGeom prst="roundRect">
            <a:avLst>
              <a:gd name="adj" fmla="val 0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243095" y="5854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357588"/>
            <a:ext cx="4100513" cy="45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=""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487067" y="854475"/>
            <a:ext cx="452738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=""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8236442" y="791125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05338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40447" y="249265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810195" y="1738226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=""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2729" y="1060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83" y="10191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16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0285" y="1730739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51" y="278189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0" cy="60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69507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CBDFF1-B1D0-45EE-9B1C-3A5B84FE7D82}"/>
              </a:ext>
            </a:extLst>
          </p:cNvPr>
          <p:cNvSpPr txBox="1"/>
          <p:nvPr/>
        </p:nvSpPr>
        <p:spPr>
          <a:xfrm>
            <a:off x="1297896" y="786591"/>
            <a:ext cx="10073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389" y="4011568"/>
            <a:ext cx="72542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Name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of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The time he / she started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His / Her feeling about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His / Her future plan about the hobby</a:t>
            </a:r>
            <a:endParaRPr lang="en-US" sz="28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4" descr="HOBBIES STORE">
            <a:extLst>
              <a:ext uri="{FF2B5EF4-FFF2-40B4-BE49-F238E27FC236}">
                <a16:creationId xmlns="" xmlns:a16="http://schemas.microsoft.com/office/drawing/2014/main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09811"/>
            <a:ext cx="3881265" cy="2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log - Hobee.in">
            <a:extLst>
              <a:ext uri="{FF2B5EF4-FFF2-40B4-BE49-F238E27FC236}">
                <a16:creationId xmlns=""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83" y="1464823"/>
            <a:ext cx="4353618" cy="25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32" y="-3687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859" y="228023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1305" y="154347"/>
            <a:ext cx="495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98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HOBBIES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070" y="141276"/>
            <a:ext cx="817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794" y="930432"/>
            <a:ext cx="529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200" b="1" dirty="0" smtClean="0">
                <a:solidFill>
                  <a:srgbClr val="048D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 SKILL 2</a:t>
            </a:r>
            <a:endParaRPr lang="en-US" sz="3200" b="1" dirty="0">
              <a:solidFill>
                <a:srgbClr val="048D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96598" y="2576753"/>
            <a:ext cx="333297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6597" y="3794791"/>
            <a:ext cx="333297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881;p31"/>
          <p:cNvSpPr txBox="1">
            <a:spLocks/>
          </p:cNvSpPr>
          <p:nvPr/>
        </p:nvSpPr>
        <p:spPr>
          <a:xfrm>
            <a:off x="229342" y="1187460"/>
            <a:ext cx="449014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- decorate</a:t>
            </a:r>
            <a:r>
              <a:rPr lang="en-US" sz="3600" dirty="0" smtClean="0"/>
              <a:t> </a:t>
            </a:r>
            <a:r>
              <a:rPr lang="en-US" sz="3600" b="1" dirty="0" smtClean="0">
                <a:cs typeface="Calibri" panose="020F0502020204030204" pitchFamily="34" charset="0"/>
              </a:rPr>
              <a:t>(v)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7296" y="131433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/>
              <a:t>trang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trí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833003" y="1332701"/>
            <a:ext cx="25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ˈ</a:t>
            </a:r>
            <a:r>
              <a:rPr lang="en-US" sz="36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600" b="1" dirty="0" smtClean="0">
                <a:solidFill>
                  <a:srgbClr val="0FB7BD"/>
                </a:solidFill>
              </a:rPr>
              <a:t>/: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123" y="269384"/>
            <a:ext cx="35392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795" y="269384"/>
            <a:ext cx="4365523" cy="3274399"/>
          </a:xfrm>
          <a:prstGeom prst="rect">
            <a:avLst/>
          </a:prstGeom>
        </p:spPr>
      </p:pic>
      <p:pic>
        <p:nvPicPr>
          <p:cNvPr id="11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706" y="1332701"/>
            <a:ext cx="609600" cy="609600"/>
          </a:xfrm>
          <a:prstGeom prst="rect">
            <a:avLst/>
          </a:prstGeom>
        </p:spPr>
      </p:pic>
      <p:sp>
        <p:nvSpPr>
          <p:cNvPr id="12" name="Google Shape;1881;p31"/>
          <p:cNvSpPr txBox="1">
            <a:spLocks/>
          </p:cNvSpPr>
          <p:nvPr/>
        </p:nvSpPr>
        <p:spPr>
          <a:xfrm>
            <a:off x="-737487" y="187901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- benefit </a:t>
            </a:r>
            <a:r>
              <a:rPr lang="en-US" sz="3600" b="1" dirty="0">
                <a:cs typeface="Calibri" panose="020F0502020204030204" pitchFamily="34" charset="0"/>
              </a:rPr>
              <a:t>(n</a:t>
            </a:r>
            <a:r>
              <a:rPr lang="en-US" sz="3600" b="1" dirty="0" smtClean="0">
                <a:cs typeface="Calibri" panose="020F0502020204030204" pitchFamily="34" charset="0"/>
              </a:rPr>
              <a:t>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1252" y="209467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ích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577987" y="2085182"/>
            <a:ext cx="2282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 dirty="0" smtClean="0">
                <a:solidFill>
                  <a:srgbClr val="0FB7BD"/>
                </a:solidFill>
              </a:rPr>
              <a:t>: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5" name="benefit.m4a" descr="benefit.m4a">
            <a:hlinkClick r:id="" action="ppaction://media"/>
            <a:extLst>
              <a:ext uri="{FF2B5EF4-FFF2-40B4-BE49-F238E27FC236}">
                <a16:creationId xmlns="" xmlns:a16="http://schemas.microsoft.com/office/drawing/2014/main" id="{8F514443-75A8-0D48-9C1F-F8FD89B338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342" y="2011442"/>
            <a:ext cx="812800" cy="81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7303700" y="1960666"/>
            <a:ext cx="4888300" cy="30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  <a:endParaRPr lang="en-US" sz="32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796784" y="993337"/>
            <a:ext cx="44144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241393" y="9523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294178" y="8497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E9946E-5E43-4BBE-B7BF-879601B11634}"/>
              </a:ext>
            </a:extLst>
          </p:cNvPr>
          <p:cNvSpPr txBox="1"/>
          <p:nvPr/>
        </p:nvSpPr>
        <p:spPr>
          <a:xfrm>
            <a:off x="785973" y="1591662"/>
            <a:ext cx="53505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</a:t>
            </a:r>
            <a:r>
              <a:rPr lang="en-US" sz="2800" dirty="0"/>
              <a:t>you think it is a good hobby? Why or why not</a:t>
            </a:r>
            <a:r>
              <a:rPr lang="en-US" sz="2800" dirty="0" smtClean="0"/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94" t="8862" r="1703" b="3065"/>
          <a:stretch/>
        </p:blipFill>
        <p:spPr>
          <a:xfrm>
            <a:off x="6811084" y="599576"/>
            <a:ext cx="5380916" cy="35793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5973" y="22286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picture, I can see two girls. They build a dollhouse. In my opinion, their hobby is </a:t>
            </a:r>
            <a:r>
              <a:rPr lang="en-GB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dollhouse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6006" y="48113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it develops your creativity. It also makes you more patient</a:t>
            </a:r>
            <a:r>
              <a:rPr lang="en-GB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  <a:endParaRPr lang="en-US" sz="32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3" y="874345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58222" y="10286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11007" y="9260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9" t="3261" r="937" b="2353"/>
          <a:stretch/>
        </p:blipFill>
        <p:spPr>
          <a:xfrm>
            <a:off x="1130441" y="1881348"/>
            <a:ext cx="10484059" cy="49756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DB34C51-B520-45C7-BACA-922DAEEC0A5A}"/>
              </a:ext>
            </a:extLst>
          </p:cNvPr>
          <p:cNvSpPr txBox="1"/>
          <p:nvPr/>
        </p:nvSpPr>
        <p:spPr>
          <a:xfrm>
            <a:off x="3028951" y="2429323"/>
            <a:ext cx="2620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dollhouses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0F726A0-D171-4AC6-89E0-B09249964665}"/>
              </a:ext>
            </a:extLst>
          </p:cNvPr>
          <p:cNvSpPr txBox="1"/>
          <p:nvPr/>
        </p:nvSpPr>
        <p:spPr>
          <a:xfrm>
            <a:off x="9421887" y="2291731"/>
            <a:ext cx="128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9EE888C-8F30-42FC-91F4-D88ACE97C1E1}"/>
              </a:ext>
            </a:extLst>
          </p:cNvPr>
          <p:cNvSpPr txBox="1"/>
          <p:nvPr/>
        </p:nvSpPr>
        <p:spPr>
          <a:xfrm>
            <a:off x="8328251" y="3761456"/>
            <a:ext cx="121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cousin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DAAFB59-C6D5-4729-ADC7-8B1E7F7412A9}"/>
              </a:ext>
            </a:extLst>
          </p:cNvPr>
          <p:cNvSpPr txBox="1"/>
          <p:nvPr/>
        </p:nvSpPr>
        <p:spPr>
          <a:xfrm>
            <a:off x="8443148" y="5440539"/>
            <a:ext cx="121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F045899-7016-4C96-BF32-66F58AA022EE}"/>
              </a:ext>
            </a:extLst>
          </p:cNvPr>
          <p:cNvSpPr txBox="1"/>
          <p:nvPr/>
        </p:nvSpPr>
        <p:spPr>
          <a:xfrm>
            <a:off x="7780855" y="6090654"/>
            <a:ext cx="1156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cloth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FF89561-FA44-498F-BAA3-FB19C9F2E51A}"/>
              </a:ext>
            </a:extLst>
          </p:cNvPr>
          <p:cNvSpPr txBox="1"/>
          <p:nvPr/>
        </p:nvSpPr>
        <p:spPr>
          <a:xfrm>
            <a:off x="3435355" y="6029099"/>
            <a:ext cx="1449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9101" y="96942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6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9988" y="982175"/>
            <a:ext cx="112677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/>
              <a:t>Lan</a:t>
            </a:r>
            <a:r>
              <a:rPr lang="en-GB" sz="2400" b="1" dirty="0"/>
              <a:t>: </a:t>
            </a:r>
            <a:r>
              <a:rPr lang="en-GB" sz="2400" dirty="0"/>
              <a:t>Today we’ll talk about hobbies. I know that your hobby is building dollhouses. It’s quite unusual, isn’t it?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Not really. A lot of girls like it.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When did you start doing this?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Three years ago. I read an article about building dollhouses. I loved the idea right away.</a:t>
            </a:r>
          </a:p>
          <a:p>
            <a:r>
              <a:rPr lang="en-GB" sz="2400" b="1" dirty="0" err="1"/>
              <a:t>Lan</a:t>
            </a:r>
            <a:r>
              <a:rPr lang="en-GB" sz="2400" dirty="0"/>
              <a:t>: Do any of your friends or relatives build dollhouses too?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Yes, my cousin </a:t>
            </a:r>
            <a:r>
              <a:rPr lang="en-GB" sz="2400" dirty="0" err="1"/>
              <a:t>Mi</a:t>
            </a:r>
            <a:r>
              <a:rPr lang="en-GB" sz="2400" dirty="0"/>
              <a:t> loves building them too.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Is it hard to build a dollhouse?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No, it isn’t. I use cardboard and glue to build the house and make the furniture. Then I make the dolls from cloth. Finally, I decorate the house.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What are the benefits of the hobby?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Well, I’m more patient and creative now.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0407" y="0"/>
            <a:ext cx="2057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Audio script </a:t>
            </a: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366079" y="1003323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738370" y="9828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791155" y="880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" r="2525"/>
          <a:stretch/>
        </p:blipFill>
        <p:spPr>
          <a:xfrm>
            <a:off x="2978270" y="1681776"/>
            <a:ext cx="7738249" cy="517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9617" y="2085036"/>
            <a:ext cx="30059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Arranging flowers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6568" y="2262777"/>
            <a:ext cx="13596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years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0006" y="3900556"/>
            <a:ext cx="15327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6568" y="5461610"/>
            <a:ext cx="4495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flowers, 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vase, scissors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9022" y="5993356"/>
            <a:ext cx="5945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creativity, 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more patient.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989186"/>
            <a:ext cx="9854687" cy="468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GB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My hobby: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Arranging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Started: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years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 share my hobby with: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To do my hobby I need: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flowers, vase,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scissors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Benefits: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creativity, to be more patient.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3260</TotalTime>
  <Words>614</Words>
  <Application>Microsoft Office PowerPoint</Application>
  <PresentationFormat>Custom</PresentationFormat>
  <Paragraphs>92</Paragraphs>
  <Slides>15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MT HOAHONG</cp:lastModifiedBy>
  <cp:revision>222</cp:revision>
  <dcterms:created xsi:type="dcterms:W3CDTF">2020-12-09T02:04:09Z</dcterms:created>
  <dcterms:modified xsi:type="dcterms:W3CDTF">2024-09-20T02:45:59Z</dcterms:modified>
</cp:coreProperties>
</file>