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86" r:id="rId6"/>
    <p:sldId id="287" r:id="rId7"/>
    <p:sldId id="288" r:id="rId8"/>
    <p:sldId id="289" r:id="rId9"/>
    <p:sldId id="290" r:id="rId10"/>
    <p:sldId id="291" r:id="rId11"/>
    <p:sldId id="283" r:id="rId12"/>
    <p:sldId id="260" r:id="rId13"/>
    <p:sldId id="263" r:id="rId14"/>
    <p:sldId id="264" r:id="rId15"/>
    <p:sldId id="265" r:id="rId16"/>
    <p:sldId id="273" r:id="rId17"/>
    <p:sldId id="267" r:id="rId18"/>
    <p:sldId id="266" r:id="rId19"/>
    <p:sldId id="268" r:id="rId20"/>
    <p:sldId id="269" r:id="rId21"/>
    <p:sldId id="270" r:id="rId22"/>
    <p:sldId id="275" r:id="rId23"/>
    <p:sldId id="274" r:id="rId24"/>
    <p:sldId id="272" r:id="rId25"/>
    <p:sldId id="276" r:id="rId26"/>
    <p:sldId id="280" r:id="rId27"/>
    <p:sldId id="281" r:id="rId28"/>
    <p:sldId id="284" r:id="rId29"/>
    <p:sldId id="285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0" autoAdjust="0"/>
  </p:normalViewPr>
  <p:slideViewPr>
    <p:cSldViewPr>
      <p:cViewPr>
        <p:scale>
          <a:sx n="51" d="100"/>
          <a:sy n="51" d="100"/>
        </p:scale>
        <p:origin x="-240" y="48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="" xmlns:a16="http://schemas.microsoft.com/office/drawing/2014/main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="" xmlns:a16="http://schemas.microsoft.com/office/drawing/2014/main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:a16="http://schemas.microsoft.com/office/drawing/2014/main" xmlns="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=""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Ann and Trang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=""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=""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Trang’s house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=""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Montserrat Black" pitchFamily="2" charset="0"/>
              </a:rPr>
              <a:t>1. LISTEN AND READ</a:t>
            </a:r>
            <a:endParaRPr lang="en-US" sz="4800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lvl="0"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</a:t>
            </a:r>
            <a:r>
              <a:rPr lang="en-US" sz="3500" dirty="0" smtClean="0">
                <a:latin typeface=".VnArial Narrow" pitchFamily="34" charset="0"/>
              </a:rPr>
              <a:t>I like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building dollhouses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 </a:t>
            </a:r>
            <a:r>
              <a:rPr lang="en-US" sz="3500" dirty="0">
                <a:solidFill>
                  <a:prstClr val="black"/>
                </a:solidFill>
                <a:latin typeface=".VnArial Narrow" pitchFamily="34" charset="0"/>
              </a:rPr>
              <a:t>very </a:t>
            </a:r>
            <a:r>
              <a:rPr lang="en-US" sz="3500" dirty="0" smtClean="0">
                <a:solidFill>
                  <a:prstClr val="black"/>
                </a:solidFill>
                <a:latin typeface=".VnArial Narrow" pitchFamily="34" charset="0"/>
              </a:rPr>
              <a:t>much</a:t>
            </a:r>
            <a:endParaRPr lang="en-US" sz="3500" b="1" dirty="0">
              <a:highlight>
                <a:srgbClr val="FFFF00"/>
              </a:highlight>
              <a:latin typeface=".VnArial Narrow" pitchFamily="34" charset="0"/>
            </a:endParaRP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b="1" dirty="0" smtClean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Then </a:t>
            </a:r>
            <a:r>
              <a:rPr lang="en-US" sz="3500" dirty="0">
                <a:latin typeface=".VnArial Narrow" pitchFamily="34" charset="0"/>
              </a:rPr>
              <a:t>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some </a:t>
            </a:r>
            <a:r>
              <a:rPr lang="en-US" sz="3500" dirty="0">
                <a:latin typeface=".VnArial Narrow" pitchFamily="34" charset="0"/>
              </a:rPr>
              <a:t>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 </a:t>
            </a:r>
            <a:r>
              <a:rPr lang="en-US" sz="3500" dirty="0">
                <a:latin typeface=".VnArial Narrow" pitchFamily="34" charset="0"/>
              </a:rPr>
              <a:t>Riders' Club </a:t>
            </a:r>
            <a:r>
              <a:rPr lang="en-US" sz="3500" dirty="0" smtClean="0">
                <a:latin typeface=".VnArial Narrow" pitchFamily="34" charset="0"/>
              </a:rPr>
              <a:t>every </a:t>
            </a:r>
            <a:r>
              <a:rPr lang="en-US" sz="3500" dirty="0">
                <a:latin typeface=".VnArial Narrow" pitchFamily="34" charset="0"/>
              </a:rPr>
              <a:t>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</a:t>
            </a:r>
            <a:r>
              <a:rPr lang="en-GB" sz="3600" b="1" dirty="0" smtClean="0">
                <a:solidFill>
                  <a:srgbClr val="FF0000"/>
                </a:solidFill>
                <a:latin typeface=".VnArial Narrow" pitchFamily="34" charset="0"/>
              </a:rPr>
              <a:t>False)</a:t>
            </a:r>
            <a:endParaRPr lang="en-GB" sz="3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/>
                <a:gridCol w="1295819"/>
                <a:gridCol w="990600"/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/>
                <a:gridCol w="5943600"/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</a:t>
            </a:r>
            <a:r>
              <a:rPr lang="en-US" sz="8500" dirty="0" smtClean="0">
                <a:solidFill>
                  <a:srgbClr val="000000"/>
                </a:solidFill>
                <a:latin typeface="TAN Jambore"/>
              </a:rPr>
              <a:t>who……</a:t>
            </a:r>
            <a:endParaRPr lang="en-US" sz="8500" dirty="0">
              <a:solidFill>
                <a:srgbClr val="000000"/>
              </a:solidFill>
              <a:latin typeface="TAN Jambore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=""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Book-Antiqua" pitchFamily="34" charset="0"/>
              </a:rPr>
              <a:t>5. Find </a:t>
            </a:r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="" xmlns:a16="http://schemas.microsoft.com/office/drawing/2014/main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="" xmlns:a16="http://schemas.microsoft.com/office/drawing/2014/main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GB" sz="4000" b="1" dirty="0" smtClean="0">
                <a:latin typeface=".VnBook-Antiqua" pitchFamily="34" charset="0"/>
              </a:rPr>
              <a:t>Learn by heart vocab.</a:t>
            </a:r>
            <a:endParaRPr lang="en-GB" sz="4000" b="1" dirty="0">
              <a:latin typeface=".VnBook-Antiqua" pitchFamily="34" charset="0"/>
            </a:endParaRP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</a:t>
            </a:r>
            <a:r>
              <a:rPr lang="en-US" sz="4000" b="1" dirty="0" smtClean="0">
                <a:latin typeface=".VnBook-Antiqua" pitchFamily="34" charset="0"/>
              </a:rPr>
              <a:t>2 </a:t>
            </a:r>
            <a:r>
              <a:rPr lang="en-US" sz="4000" b="1" dirty="0">
                <a:latin typeface=".VnBook-Antiqua" pitchFamily="34" charset="0"/>
              </a:rPr>
              <a:t>( </a:t>
            </a:r>
            <a:r>
              <a:rPr lang="en-US" sz="4000" b="1" dirty="0" smtClean="0">
                <a:latin typeface=".VnBook-Antiqua" pitchFamily="34" charset="0"/>
              </a:rPr>
              <a:t>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bears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dollhouses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* Checking new words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853281" y="2667000"/>
            <a:ext cx="10210800" cy="5051613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="" xmlns:a16="http://schemas.microsoft.com/office/drawing/2014/main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="" xmlns:a16="http://schemas.microsoft.com/office/drawing/2014/main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="" xmlns:a16="http://schemas.microsoft.com/office/drawing/2014/main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="" xmlns:a16="http://schemas.microsoft.com/office/drawing/2014/main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="" xmlns:a16="http://schemas.microsoft.com/office/drawing/2014/main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="" xmlns:a16="http://schemas.microsoft.com/office/drawing/2014/main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="" xmlns:a16="http://schemas.microsoft.com/office/drawing/2014/main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="" xmlns:a16="http://schemas.microsoft.com/office/drawing/2014/main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="" xmlns:a16="http://schemas.microsoft.com/office/drawing/2014/main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="" xmlns:a16="http://schemas.microsoft.com/office/drawing/2014/main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1636</TotalTime>
  <Words>1181</Words>
  <Application>Microsoft Office PowerPoint</Application>
  <PresentationFormat>Custom</PresentationFormat>
  <Paragraphs>231</Paragraphs>
  <Slides>29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MT HOAHONG</cp:lastModifiedBy>
  <cp:revision>37</cp:revision>
  <dcterms:created xsi:type="dcterms:W3CDTF">2022-05-28T03:40:58Z</dcterms:created>
  <dcterms:modified xsi:type="dcterms:W3CDTF">2024-09-06T14:43:20Z</dcterms:modified>
</cp:coreProperties>
</file>