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66" r:id="rId9"/>
    <p:sldId id="265" r:id="rId10"/>
    <p:sldId id="267" r:id="rId11"/>
    <p:sldId id="262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1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2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F80E-A70A-44EF-8417-302BAFDE6BD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8543" y="96475"/>
            <a:ext cx="3892990" cy="1712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7148464" cy="20189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do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62962" y="5326061"/>
            <a:ext cx="11949066" cy="1521373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4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-479834" y="5152672"/>
            <a:ext cx="12973616" cy="169189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3612" y="598854"/>
            <a:ext cx="901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35658"/>
              </p:ext>
            </p:extLst>
          </p:nvPr>
        </p:nvGraphicFramePr>
        <p:xfrm>
          <a:off x="197666" y="1253784"/>
          <a:ext cx="1191436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66296" y="2446407"/>
            <a:ext cx="45897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0746" y="2238657"/>
            <a:ext cx="5272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8743" y="3177315"/>
            <a:ext cx="10619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½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641" y="2536495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700" dirty="0"/>
          </a:p>
        </p:txBody>
      </p:sp>
      <p:sp>
        <p:nvSpPr>
          <p:cNvPr id="12" name="Rectangle 11"/>
          <p:cNvSpPr/>
          <p:nvPr/>
        </p:nvSpPr>
        <p:spPr>
          <a:xfrm>
            <a:off x="108640" y="3282996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700" dirty="0"/>
          </a:p>
        </p:txBody>
      </p:sp>
      <p:sp>
        <p:nvSpPr>
          <p:cNvPr id="14" name="Rectangle 13"/>
          <p:cNvSpPr/>
          <p:nvPr/>
        </p:nvSpPr>
        <p:spPr>
          <a:xfrm>
            <a:off x="108640" y="4495624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700" dirty="0"/>
          </a:p>
        </p:txBody>
      </p:sp>
      <p:sp>
        <p:nvSpPr>
          <p:cNvPr id="13" name="Rectangle 12"/>
          <p:cNvSpPr/>
          <p:nvPr/>
        </p:nvSpPr>
        <p:spPr>
          <a:xfrm>
            <a:off x="1438742" y="4017650"/>
            <a:ext cx="10619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Explosion 2 14"/>
          <p:cNvSpPr/>
          <p:nvPr/>
        </p:nvSpPr>
        <p:spPr>
          <a:xfrm>
            <a:off x="-99592" y="290978"/>
            <a:ext cx="2743204" cy="1457608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176" y="5824932"/>
            <a:ext cx="11912852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7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21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3" grpId="0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" y="715255"/>
            <a:ext cx="5844248" cy="589823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658417" y="776318"/>
            <a:ext cx="5930020" cy="2888055"/>
          </a:xfrm>
          <a:prstGeom prst="cloudCallout">
            <a:avLst>
              <a:gd name="adj1" fmla="val -48633"/>
              <a:gd name="adj2" fmla="val 515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cây.Màu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823762" y="865941"/>
            <a:ext cx="5599329" cy="2531420"/>
          </a:xfrm>
          <a:prstGeom prst="cloudCallout">
            <a:avLst>
              <a:gd name="adj1" fmla="val -44657"/>
              <a:gd name="adj2" fmla="val 4139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257504" y="3172084"/>
            <a:ext cx="4887241" cy="35199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3653" y="3172084"/>
            <a:ext cx="297292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71414" y="5805475"/>
            <a:ext cx="16584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75407" y="5092045"/>
            <a:ext cx="109536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374" y="84240"/>
            <a:ext cx="3892990" cy="29059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25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10" b="21083"/>
          <a:stretch/>
        </p:blipFill>
        <p:spPr>
          <a:xfrm>
            <a:off x="5223850" y="1297833"/>
            <a:ext cx="6547020" cy="516727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1481" y="2527229"/>
            <a:ext cx="4255128" cy="3448994"/>
          </a:xfrm>
          <a:prstGeom prst="wedgeEllipseCallout">
            <a:avLst>
              <a:gd name="adj1" fmla="val 57123"/>
              <a:gd name="adj2" fmla="val 8113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 SGK: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7704AB4-B1E7-D592-F9F8-C6B052C4C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09" b="32726"/>
          <a:stretch/>
        </p:blipFill>
        <p:spPr>
          <a:xfrm>
            <a:off x="1891426" y="1199957"/>
            <a:ext cx="8872396" cy="480152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17694" y="751438"/>
            <a:ext cx="4725910" cy="2319569"/>
          </a:xfrm>
          <a:prstGeom prst="wedgeEllipseCallout">
            <a:avLst>
              <a:gd name="adj1" fmla="val 37332"/>
              <a:gd name="adj2" fmla="val 399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chất,tham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0" y="3313569"/>
            <a:ext cx="3784349" cy="3440316"/>
          </a:xfrm>
          <a:prstGeom prst="wedgeEllipseCallout">
            <a:avLst>
              <a:gd name="adj1" fmla="val 55426"/>
              <a:gd name="adj2" fmla="val -73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7505323" y="1199958"/>
            <a:ext cx="4296485" cy="2982743"/>
          </a:xfrm>
          <a:prstGeom prst="wedgeEllipseCallout">
            <a:avLst>
              <a:gd name="adj1" fmla="val -51110"/>
              <a:gd name="adj2" fmla="val 2533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831396" y="1199957"/>
            <a:ext cx="4230688" cy="3833769"/>
          </a:xfrm>
          <a:prstGeom prst="wedgeEllipseCallout">
            <a:avLst>
              <a:gd name="adj1" fmla="val -45332"/>
              <a:gd name="adj2" fmla="val 351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 flipH="1" flipV="1">
            <a:off x="7974150" y="4075569"/>
            <a:ext cx="45719" cy="49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7031820" y="2978591"/>
            <a:ext cx="45719" cy="92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82135" y="42779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5514" y="44303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60621" y="432017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68183" y="3929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48152" y="365625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341" y="324733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97803" y="311002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58853" y="297271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10850" y="2844442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99038" y="277955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33313" y="272373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2469" y="2667897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64462" y="2657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689295" y="380563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07395" y="264679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84480" y="548807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0790" y="5595210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02457" y="574759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82553" y="5862658"/>
            <a:ext cx="6779531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0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760" y="695821"/>
            <a:ext cx="5780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4345663" y="1219041"/>
            <a:ext cx="7686392" cy="492508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02904" y="1367073"/>
            <a:ext cx="3784348" cy="5269117"/>
          </a:xfrm>
          <a:prstGeom prst="wedgeEllipseCallout">
            <a:avLst>
              <a:gd name="adj1" fmla="val 57295"/>
              <a:gd name="adj2" fmla="val -983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7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15992" y="53509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1236930" y="965545"/>
            <a:ext cx="9855451" cy="2221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65823"/>
              </p:ext>
            </p:extLst>
          </p:nvPr>
        </p:nvGraphicFramePr>
        <p:xfrm>
          <a:off x="102009" y="2971012"/>
          <a:ext cx="12010019" cy="374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745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6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031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98847" y="3355661"/>
            <a:ext cx="28103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828" y="3346767"/>
            <a:ext cx="4182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953" y="3871186"/>
            <a:ext cx="7388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0585" y="4311572"/>
            <a:ext cx="531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582" y="4423054"/>
            <a:ext cx="5674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930" y="6078076"/>
            <a:ext cx="56236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346" y="6065898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15992" y="53509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1236930" y="965545"/>
            <a:ext cx="9855451" cy="2221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2009" y="2971012"/>
          <a:ext cx="12010019" cy="374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745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6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031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98847" y="3355661"/>
            <a:ext cx="28103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828" y="3346767"/>
            <a:ext cx="4182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953" y="3871186"/>
            <a:ext cx="7388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0585" y="4311572"/>
            <a:ext cx="531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582" y="4423054"/>
            <a:ext cx="5674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930" y="6078076"/>
            <a:ext cx="56236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346" y="6065898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84131"/>
            <a:ext cx="11949066" cy="139253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543208" y="1079186"/>
            <a:ext cx="4363770" cy="2678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107980"/>
            <a:ext cx="5015618" cy="28520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7175" y="1079186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5700" y="3140656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45296" y="2849791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71525"/>
              </p:ext>
            </p:extLst>
          </p:nvPr>
        </p:nvGraphicFramePr>
        <p:xfrm>
          <a:off x="258022" y="3479208"/>
          <a:ext cx="11813265" cy="32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5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8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92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1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4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1171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User</cp:lastModifiedBy>
  <cp:revision>56</cp:revision>
  <dcterms:created xsi:type="dcterms:W3CDTF">2021-05-02T11:12:37Z</dcterms:created>
  <dcterms:modified xsi:type="dcterms:W3CDTF">2024-09-29T13:12:11Z</dcterms:modified>
</cp:coreProperties>
</file>