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9" r:id="rId2"/>
    <p:sldMasterId id="2147483701" r:id="rId3"/>
    <p:sldMasterId id="2147483713" r:id="rId4"/>
    <p:sldMasterId id="2147483725" r:id="rId5"/>
  </p:sldMasterIdLst>
  <p:notesMasterIdLst>
    <p:notesMasterId r:id="rId27"/>
  </p:notesMasterIdLst>
  <p:sldIdLst>
    <p:sldId id="344" r:id="rId6"/>
    <p:sldId id="345" r:id="rId7"/>
    <p:sldId id="346" r:id="rId8"/>
    <p:sldId id="354" r:id="rId9"/>
    <p:sldId id="353" r:id="rId10"/>
    <p:sldId id="348" r:id="rId11"/>
    <p:sldId id="349" r:id="rId12"/>
    <p:sldId id="355" r:id="rId13"/>
    <p:sldId id="350" r:id="rId14"/>
    <p:sldId id="351" r:id="rId15"/>
    <p:sldId id="352" r:id="rId16"/>
    <p:sldId id="347" r:id="rId17"/>
    <p:sldId id="356" r:id="rId18"/>
    <p:sldId id="357" r:id="rId19"/>
    <p:sldId id="358" r:id="rId20"/>
    <p:sldId id="359" r:id="rId21"/>
    <p:sldId id="360" r:id="rId22"/>
    <p:sldId id="361" r:id="rId23"/>
    <p:sldId id="362" r:id="rId24"/>
    <p:sldId id="363" r:id="rId25"/>
    <p:sldId id="36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C8BD"/>
    <a:srgbClr val="759D75"/>
    <a:srgbClr val="FEFFFF"/>
    <a:srgbClr val="CDC5C3"/>
    <a:srgbClr val="C8DC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6076" autoAdjust="0"/>
  </p:normalViewPr>
  <p:slideViewPr>
    <p:cSldViewPr snapToGrid="0">
      <p:cViewPr>
        <p:scale>
          <a:sx n="92" d="100"/>
          <a:sy n="92" d="100"/>
        </p:scale>
        <p:origin x="-384" y="-29"/>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850F8-8E70-4E70-8A64-3744B6407088}" type="datetimeFigureOut">
              <a:rPr lang="zh-CN" altLang="en-US" smtClean="0"/>
              <a:t>2022/9/20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5D7F1-4C4A-468B-B4FE-E13CD5A1721C}" type="slidenum">
              <a:rPr lang="zh-CN" altLang="en-US" smtClean="0"/>
              <a:t>‹#›</a:t>
            </a:fld>
            <a:endParaRPr lang="zh-CN" altLang="en-US"/>
          </a:p>
        </p:txBody>
      </p:sp>
    </p:spTree>
    <p:extLst>
      <p:ext uri="{BB962C8B-B14F-4D97-AF65-F5344CB8AC3E}">
        <p14:creationId xmlns:p14="http://schemas.microsoft.com/office/powerpoint/2010/main" val="12342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4</a:t>
            </a:fld>
            <a:endParaRPr>
              <a:solidFill>
                <a:prstClr val="black"/>
              </a:solidFill>
            </a:endParaRPr>
          </a:p>
        </p:txBody>
      </p:sp>
    </p:spTree>
    <p:extLst>
      <p:ext uri="{BB962C8B-B14F-4D97-AF65-F5344CB8AC3E}">
        <p14:creationId xmlns:p14="http://schemas.microsoft.com/office/powerpoint/2010/main" val="371420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6</a:t>
            </a:fld>
            <a:endParaRPr>
              <a:solidFill>
                <a:prstClr val="black"/>
              </a:solidFill>
            </a:endParaRPr>
          </a:p>
        </p:txBody>
      </p:sp>
    </p:spTree>
    <p:extLst>
      <p:ext uri="{BB962C8B-B14F-4D97-AF65-F5344CB8AC3E}">
        <p14:creationId xmlns:p14="http://schemas.microsoft.com/office/powerpoint/2010/main" val="1791087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7</a:t>
            </a:fld>
            <a:endParaRPr>
              <a:solidFill>
                <a:prstClr val="black"/>
              </a:solidFill>
            </a:endParaRPr>
          </a:p>
        </p:txBody>
      </p:sp>
    </p:spTree>
    <p:extLst>
      <p:ext uri="{BB962C8B-B14F-4D97-AF65-F5344CB8AC3E}">
        <p14:creationId xmlns:p14="http://schemas.microsoft.com/office/powerpoint/2010/main" val="1955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8</a:t>
            </a:fld>
            <a:endParaRPr>
              <a:solidFill>
                <a:prstClr val="black"/>
              </a:solidFill>
            </a:endParaRPr>
          </a:p>
        </p:txBody>
      </p:sp>
    </p:spTree>
    <p:extLst>
      <p:ext uri="{BB962C8B-B14F-4D97-AF65-F5344CB8AC3E}">
        <p14:creationId xmlns:p14="http://schemas.microsoft.com/office/powerpoint/2010/main" val="122360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9</a:t>
            </a:fld>
            <a:endParaRPr>
              <a:solidFill>
                <a:prstClr val="black"/>
              </a:solidFill>
            </a:endParaRPr>
          </a:p>
        </p:txBody>
      </p:sp>
    </p:spTree>
    <p:extLst>
      <p:ext uri="{BB962C8B-B14F-4D97-AF65-F5344CB8AC3E}">
        <p14:creationId xmlns:p14="http://schemas.microsoft.com/office/powerpoint/2010/main" val="233309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10</a:t>
            </a:fld>
            <a:endParaRPr>
              <a:solidFill>
                <a:prstClr val="black"/>
              </a:solidFill>
            </a:endParaRPr>
          </a:p>
        </p:txBody>
      </p:sp>
    </p:spTree>
    <p:extLst>
      <p:ext uri="{BB962C8B-B14F-4D97-AF65-F5344CB8AC3E}">
        <p14:creationId xmlns:p14="http://schemas.microsoft.com/office/powerpoint/2010/main" val="2054977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11</a:t>
            </a:fld>
            <a:endParaRPr>
              <a:solidFill>
                <a:prstClr val="black"/>
              </a:solidFill>
            </a:endParaRPr>
          </a:p>
        </p:txBody>
      </p:sp>
    </p:spTree>
    <p:extLst>
      <p:ext uri="{BB962C8B-B14F-4D97-AF65-F5344CB8AC3E}">
        <p14:creationId xmlns:p14="http://schemas.microsoft.com/office/powerpoint/2010/main" val="40520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12</a:t>
            </a:fld>
            <a:endParaRPr>
              <a:solidFill>
                <a:prstClr val="black"/>
              </a:solidFill>
            </a:endParaRPr>
          </a:p>
        </p:txBody>
      </p:sp>
    </p:spTree>
    <p:extLst>
      <p:ext uri="{BB962C8B-B14F-4D97-AF65-F5344CB8AC3E}">
        <p14:creationId xmlns:p14="http://schemas.microsoft.com/office/powerpoint/2010/main" val="396939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15</a:t>
            </a:fld>
            <a:endParaRPr lang="zh-CN" altLang="en-US"/>
          </a:p>
        </p:txBody>
      </p:sp>
    </p:spTree>
    <p:extLst>
      <p:ext uri="{BB962C8B-B14F-4D97-AF65-F5344CB8AC3E}">
        <p14:creationId xmlns:p14="http://schemas.microsoft.com/office/powerpoint/2010/main" val="39644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2022/9/20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5726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63585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69"/>
            <a:ext cx="6172200" cy="4873625"/>
          </a:xfrm>
          <a:prstGeom prst="rect">
            <a:avLst/>
          </a:prstGeom>
          <a:noFill/>
          <a:ln>
            <a:noFill/>
          </a:ln>
        </p:spPr>
        <p:txBody>
          <a:bodyPr spcFirstLastPara="1" wrap="square" lIns="91363" tIns="45669" rIns="91363" bIns="45669" anchor="t" anchorCtr="0">
            <a:normAutofit/>
          </a:bodyPr>
          <a:lstStyle>
            <a:lvl1pPr marL="609091" lvl="0" indent="-575284" algn="l">
              <a:lnSpc>
                <a:spcPct val="90000"/>
              </a:lnSpc>
              <a:spcBef>
                <a:spcPts val="1333"/>
              </a:spcBef>
              <a:spcAft>
                <a:spcPts val="0"/>
              </a:spcAft>
              <a:buClr>
                <a:schemeClr val="dk1"/>
              </a:buClr>
              <a:buSzPts val="3200"/>
              <a:buChar char="•"/>
              <a:defRPr sz="4267"/>
            </a:lvl1pPr>
            <a:lvl2pPr marL="1218240" lvl="1" indent="-541440" algn="l">
              <a:lnSpc>
                <a:spcPct val="90000"/>
              </a:lnSpc>
              <a:spcBef>
                <a:spcPts val="667"/>
              </a:spcBef>
              <a:spcAft>
                <a:spcPts val="0"/>
              </a:spcAft>
              <a:buClr>
                <a:schemeClr val="dk1"/>
              </a:buClr>
              <a:buSzPts val="2800"/>
              <a:buChar char="•"/>
              <a:defRPr sz="3733"/>
            </a:lvl2pPr>
            <a:lvl3pPr marL="1827349" lvl="2" indent="-507614" algn="l">
              <a:lnSpc>
                <a:spcPct val="90000"/>
              </a:lnSpc>
              <a:spcBef>
                <a:spcPts val="667"/>
              </a:spcBef>
              <a:spcAft>
                <a:spcPts val="0"/>
              </a:spcAft>
              <a:buClr>
                <a:schemeClr val="dk1"/>
              </a:buClr>
              <a:buSzPts val="2400"/>
              <a:buChar char="•"/>
              <a:defRPr sz="3200"/>
            </a:lvl3pPr>
            <a:lvl4pPr marL="2436478" lvl="3" indent="-473749" algn="l">
              <a:lnSpc>
                <a:spcPct val="90000"/>
              </a:lnSpc>
              <a:spcBef>
                <a:spcPts val="667"/>
              </a:spcBef>
              <a:spcAft>
                <a:spcPts val="0"/>
              </a:spcAft>
              <a:buClr>
                <a:schemeClr val="dk1"/>
              </a:buClr>
              <a:buSzPts val="2000"/>
              <a:buChar char="•"/>
              <a:defRPr sz="2667"/>
            </a:lvl4pPr>
            <a:lvl5pPr marL="3045568" lvl="4" indent="-473749" algn="l">
              <a:lnSpc>
                <a:spcPct val="90000"/>
              </a:lnSpc>
              <a:spcBef>
                <a:spcPts val="667"/>
              </a:spcBef>
              <a:spcAft>
                <a:spcPts val="0"/>
              </a:spcAft>
              <a:buClr>
                <a:schemeClr val="dk1"/>
              </a:buClr>
              <a:buSzPts val="2000"/>
              <a:buChar char="•"/>
              <a:defRPr sz="2667"/>
            </a:lvl5pPr>
            <a:lvl6pPr marL="3654659" lvl="5" indent="-473749" algn="l">
              <a:lnSpc>
                <a:spcPct val="90000"/>
              </a:lnSpc>
              <a:spcBef>
                <a:spcPts val="667"/>
              </a:spcBef>
              <a:spcAft>
                <a:spcPts val="0"/>
              </a:spcAft>
              <a:buClr>
                <a:schemeClr val="dk1"/>
              </a:buClr>
              <a:buSzPts val="2000"/>
              <a:buChar char="•"/>
              <a:defRPr sz="2667"/>
            </a:lvl6pPr>
            <a:lvl7pPr marL="4263787" lvl="6" indent="-473749" algn="l">
              <a:lnSpc>
                <a:spcPct val="90000"/>
              </a:lnSpc>
              <a:spcBef>
                <a:spcPts val="667"/>
              </a:spcBef>
              <a:spcAft>
                <a:spcPts val="0"/>
              </a:spcAft>
              <a:buClr>
                <a:schemeClr val="dk1"/>
              </a:buClr>
              <a:buSzPts val="2000"/>
              <a:buChar char="•"/>
              <a:defRPr sz="2667"/>
            </a:lvl7pPr>
            <a:lvl8pPr marL="4872898" lvl="7" indent="-473749" algn="l">
              <a:lnSpc>
                <a:spcPct val="90000"/>
              </a:lnSpc>
              <a:spcBef>
                <a:spcPts val="667"/>
              </a:spcBef>
              <a:spcAft>
                <a:spcPts val="0"/>
              </a:spcAft>
              <a:buClr>
                <a:schemeClr val="dk1"/>
              </a:buClr>
              <a:buSzPts val="2000"/>
              <a:buChar char="•"/>
              <a:defRPr sz="2667"/>
            </a:lvl8pPr>
            <a:lvl9pPr marL="5482046" lvl="8" indent="-473749" algn="l">
              <a:lnSpc>
                <a:spcPct val="90000"/>
              </a:lnSpc>
              <a:spcBef>
                <a:spcPts val="667"/>
              </a:spcBef>
              <a:spcAft>
                <a:spcPts val="0"/>
              </a:spcAft>
              <a:buClr>
                <a:schemeClr val="dk1"/>
              </a:buClr>
              <a:buSzPts val="2000"/>
              <a:buChar char="•"/>
              <a:defRPr sz="2667"/>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82642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69"/>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49432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52530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74" y="1956595"/>
            <a:ext cx="5811839" cy="2628900"/>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74" y="-596105"/>
            <a:ext cx="5811839" cy="77343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01955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68529" tIns="34274" rIns="68529" bIns="34274"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68529" tIns="34274" rIns="68529" bIns="34274"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67"/>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738296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583631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502312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133330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74"/>
            <a:ext cx="10515600" cy="2852737"/>
          </a:xfrm>
          <a:prstGeom prst="rect">
            <a:avLst/>
          </a:prstGeom>
          <a:noFill/>
          <a:ln>
            <a:noFill/>
          </a:ln>
        </p:spPr>
        <p:txBody>
          <a:bodyPr spcFirstLastPara="1" wrap="square" lIns="68529" tIns="34274" rIns="68529" bIns="34274"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68529" tIns="34274" rIns="68529" bIns="34274" anchor="t" anchorCtr="0">
            <a:normAutofit/>
          </a:bodyPr>
          <a:lstStyle>
            <a:lvl1pPr marL="456879" lvl="0" indent="-228456" algn="l">
              <a:lnSpc>
                <a:spcPct val="90000"/>
              </a:lnSpc>
              <a:spcBef>
                <a:spcPts val="1000"/>
              </a:spcBef>
              <a:spcAft>
                <a:spcPts val="0"/>
              </a:spcAft>
              <a:buClr>
                <a:srgbClr val="888888"/>
              </a:buClr>
              <a:buSzPts val="2400"/>
              <a:buNone/>
              <a:defRPr sz="2400">
                <a:solidFill>
                  <a:srgbClr val="888888"/>
                </a:solidFill>
              </a:defRPr>
            </a:lvl1pPr>
            <a:lvl2pPr marL="913788" lvl="1" indent="-228456" algn="l">
              <a:lnSpc>
                <a:spcPct val="90000"/>
              </a:lnSpc>
              <a:spcBef>
                <a:spcPts val="500"/>
              </a:spcBef>
              <a:spcAft>
                <a:spcPts val="0"/>
              </a:spcAft>
              <a:buClr>
                <a:srgbClr val="888888"/>
              </a:buClr>
              <a:buSzPts val="2000"/>
              <a:buNone/>
              <a:defRPr sz="2000">
                <a:solidFill>
                  <a:srgbClr val="888888"/>
                </a:solidFill>
              </a:defRPr>
            </a:lvl2pPr>
            <a:lvl3pPr marL="1370682" lvl="2" indent="-228456" algn="l">
              <a:lnSpc>
                <a:spcPct val="90000"/>
              </a:lnSpc>
              <a:spcBef>
                <a:spcPts val="500"/>
              </a:spcBef>
              <a:spcAft>
                <a:spcPts val="0"/>
              </a:spcAft>
              <a:buClr>
                <a:srgbClr val="888888"/>
              </a:buClr>
              <a:buSzPts val="1800"/>
              <a:buNone/>
              <a:defRPr sz="1867">
                <a:solidFill>
                  <a:srgbClr val="888888"/>
                </a:solidFill>
              </a:defRPr>
            </a:lvl3pPr>
            <a:lvl4pPr marL="1827576" lvl="3" indent="-228456" algn="l">
              <a:lnSpc>
                <a:spcPct val="90000"/>
              </a:lnSpc>
              <a:spcBef>
                <a:spcPts val="500"/>
              </a:spcBef>
              <a:spcAft>
                <a:spcPts val="0"/>
              </a:spcAft>
              <a:buClr>
                <a:srgbClr val="888888"/>
              </a:buClr>
              <a:buSzPts val="1600"/>
              <a:buNone/>
              <a:defRPr sz="1600">
                <a:solidFill>
                  <a:srgbClr val="888888"/>
                </a:solidFill>
              </a:defRPr>
            </a:lvl4pPr>
            <a:lvl5pPr marL="2284486" lvl="4" indent="-228456" algn="l">
              <a:lnSpc>
                <a:spcPct val="90000"/>
              </a:lnSpc>
              <a:spcBef>
                <a:spcPts val="500"/>
              </a:spcBef>
              <a:spcAft>
                <a:spcPts val="0"/>
              </a:spcAft>
              <a:buClr>
                <a:srgbClr val="888888"/>
              </a:buClr>
              <a:buSzPts val="1600"/>
              <a:buNone/>
              <a:defRPr sz="1600">
                <a:solidFill>
                  <a:srgbClr val="888888"/>
                </a:solidFill>
              </a:defRPr>
            </a:lvl5pPr>
            <a:lvl6pPr marL="2741362" lvl="5" indent="-228456" algn="l">
              <a:lnSpc>
                <a:spcPct val="90000"/>
              </a:lnSpc>
              <a:spcBef>
                <a:spcPts val="500"/>
              </a:spcBef>
              <a:spcAft>
                <a:spcPts val="0"/>
              </a:spcAft>
              <a:buClr>
                <a:srgbClr val="888888"/>
              </a:buClr>
              <a:buSzPts val="1600"/>
              <a:buNone/>
              <a:defRPr sz="1600">
                <a:solidFill>
                  <a:srgbClr val="888888"/>
                </a:solidFill>
              </a:defRPr>
            </a:lvl6pPr>
            <a:lvl7pPr marL="3198240" lvl="6" indent="-228456" algn="l">
              <a:lnSpc>
                <a:spcPct val="90000"/>
              </a:lnSpc>
              <a:spcBef>
                <a:spcPts val="500"/>
              </a:spcBef>
              <a:spcAft>
                <a:spcPts val="0"/>
              </a:spcAft>
              <a:buClr>
                <a:srgbClr val="888888"/>
              </a:buClr>
              <a:buSzPts val="1600"/>
              <a:buNone/>
              <a:defRPr sz="1600">
                <a:solidFill>
                  <a:srgbClr val="888888"/>
                </a:solidFill>
              </a:defRPr>
            </a:lvl7pPr>
            <a:lvl8pPr marL="3655119" lvl="7" indent="-228456" algn="l">
              <a:lnSpc>
                <a:spcPct val="90000"/>
              </a:lnSpc>
              <a:spcBef>
                <a:spcPts val="500"/>
              </a:spcBef>
              <a:spcAft>
                <a:spcPts val="0"/>
              </a:spcAft>
              <a:buClr>
                <a:srgbClr val="888888"/>
              </a:buClr>
              <a:buSzPts val="1600"/>
              <a:buNone/>
              <a:defRPr sz="1600">
                <a:solidFill>
                  <a:srgbClr val="888888"/>
                </a:solidFill>
              </a:defRPr>
            </a:lvl8pPr>
            <a:lvl9pPr marL="4112028" lvl="8" indent="-228456"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42447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2022/9/20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24136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015990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68529" tIns="34274" rIns="68529" bIns="34274" anchor="b" anchorCtr="0">
            <a:normAutofit/>
          </a:bodyPr>
          <a:lstStyle>
            <a:lvl1pPr marL="456879" lvl="0" indent="-228456" algn="l">
              <a:lnSpc>
                <a:spcPct val="90000"/>
              </a:lnSpc>
              <a:spcBef>
                <a:spcPts val="1000"/>
              </a:spcBef>
              <a:spcAft>
                <a:spcPts val="0"/>
              </a:spcAft>
              <a:buClr>
                <a:schemeClr val="dk1"/>
              </a:buClr>
              <a:buSzPts val="2400"/>
              <a:buNone/>
              <a:defRPr sz="2400" b="1"/>
            </a:lvl1pPr>
            <a:lvl2pPr marL="913788" lvl="1" indent="-228456" algn="l">
              <a:lnSpc>
                <a:spcPct val="90000"/>
              </a:lnSpc>
              <a:spcBef>
                <a:spcPts val="500"/>
              </a:spcBef>
              <a:spcAft>
                <a:spcPts val="0"/>
              </a:spcAft>
              <a:buClr>
                <a:schemeClr val="dk1"/>
              </a:buClr>
              <a:buSzPts val="2000"/>
              <a:buNone/>
              <a:defRPr sz="2000" b="1"/>
            </a:lvl2pPr>
            <a:lvl3pPr marL="1370682" lvl="2" indent="-228456" algn="l">
              <a:lnSpc>
                <a:spcPct val="90000"/>
              </a:lnSpc>
              <a:spcBef>
                <a:spcPts val="500"/>
              </a:spcBef>
              <a:spcAft>
                <a:spcPts val="0"/>
              </a:spcAft>
              <a:buClr>
                <a:schemeClr val="dk1"/>
              </a:buClr>
              <a:buSzPts val="1800"/>
              <a:buNone/>
              <a:defRPr sz="1867" b="1"/>
            </a:lvl3pPr>
            <a:lvl4pPr marL="1827576" lvl="3" indent="-228456" algn="l">
              <a:lnSpc>
                <a:spcPct val="90000"/>
              </a:lnSpc>
              <a:spcBef>
                <a:spcPts val="500"/>
              </a:spcBef>
              <a:spcAft>
                <a:spcPts val="0"/>
              </a:spcAft>
              <a:buClr>
                <a:schemeClr val="dk1"/>
              </a:buClr>
              <a:buSzPts val="1600"/>
              <a:buNone/>
              <a:defRPr sz="1600" b="1"/>
            </a:lvl4pPr>
            <a:lvl5pPr marL="2284486" lvl="4" indent="-228456" algn="l">
              <a:lnSpc>
                <a:spcPct val="90000"/>
              </a:lnSpc>
              <a:spcBef>
                <a:spcPts val="500"/>
              </a:spcBef>
              <a:spcAft>
                <a:spcPts val="0"/>
              </a:spcAft>
              <a:buClr>
                <a:schemeClr val="dk1"/>
              </a:buClr>
              <a:buSzPts val="1600"/>
              <a:buNone/>
              <a:defRPr sz="1600" b="1"/>
            </a:lvl5pPr>
            <a:lvl6pPr marL="2741362" lvl="5" indent="-228456" algn="l">
              <a:lnSpc>
                <a:spcPct val="90000"/>
              </a:lnSpc>
              <a:spcBef>
                <a:spcPts val="500"/>
              </a:spcBef>
              <a:spcAft>
                <a:spcPts val="0"/>
              </a:spcAft>
              <a:buClr>
                <a:schemeClr val="dk1"/>
              </a:buClr>
              <a:buSzPts val="1600"/>
              <a:buNone/>
              <a:defRPr sz="1600" b="1"/>
            </a:lvl6pPr>
            <a:lvl7pPr marL="3198240" lvl="6" indent="-228456" algn="l">
              <a:lnSpc>
                <a:spcPct val="90000"/>
              </a:lnSpc>
              <a:spcBef>
                <a:spcPts val="500"/>
              </a:spcBef>
              <a:spcAft>
                <a:spcPts val="0"/>
              </a:spcAft>
              <a:buClr>
                <a:schemeClr val="dk1"/>
              </a:buClr>
              <a:buSzPts val="1600"/>
              <a:buNone/>
              <a:defRPr sz="1600" b="1"/>
            </a:lvl7pPr>
            <a:lvl8pPr marL="3655119" lvl="7" indent="-228456" algn="l">
              <a:lnSpc>
                <a:spcPct val="90000"/>
              </a:lnSpc>
              <a:spcBef>
                <a:spcPts val="500"/>
              </a:spcBef>
              <a:spcAft>
                <a:spcPts val="0"/>
              </a:spcAft>
              <a:buClr>
                <a:schemeClr val="dk1"/>
              </a:buClr>
              <a:buSzPts val="1600"/>
              <a:buNone/>
              <a:defRPr sz="1600" b="1"/>
            </a:lvl8pPr>
            <a:lvl9pPr marL="4112028" lvl="8" indent="-228456" algn="l">
              <a:lnSpc>
                <a:spcPct val="90000"/>
              </a:lnSpc>
              <a:spcBef>
                <a:spcPts val="500"/>
              </a:spcBef>
              <a:spcAft>
                <a:spcPts val="0"/>
              </a:spcAft>
              <a:buClr>
                <a:schemeClr val="dk1"/>
              </a:buClr>
              <a:buSzPts val="1600"/>
              <a:buNone/>
              <a:defRPr sz="1600"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68529" tIns="34274" rIns="68529" bIns="34274" anchor="b" anchorCtr="0">
            <a:normAutofit/>
          </a:bodyPr>
          <a:lstStyle>
            <a:lvl1pPr marL="456879" lvl="0" indent="-228456" algn="l">
              <a:lnSpc>
                <a:spcPct val="90000"/>
              </a:lnSpc>
              <a:spcBef>
                <a:spcPts val="1000"/>
              </a:spcBef>
              <a:spcAft>
                <a:spcPts val="0"/>
              </a:spcAft>
              <a:buClr>
                <a:schemeClr val="dk1"/>
              </a:buClr>
              <a:buSzPts val="2400"/>
              <a:buNone/>
              <a:defRPr sz="2400" b="1"/>
            </a:lvl1pPr>
            <a:lvl2pPr marL="913788" lvl="1" indent="-228456" algn="l">
              <a:lnSpc>
                <a:spcPct val="90000"/>
              </a:lnSpc>
              <a:spcBef>
                <a:spcPts val="500"/>
              </a:spcBef>
              <a:spcAft>
                <a:spcPts val="0"/>
              </a:spcAft>
              <a:buClr>
                <a:schemeClr val="dk1"/>
              </a:buClr>
              <a:buSzPts val="2000"/>
              <a:buNone/>
              <a:defRPr sz="2000" b="1"/>
            </a:lvl2pPr>
            <a:lvl3pPr marL="1370682" lvl="2" indent="-228456" algn="l">
              <a:lnSpc>
                <a:spcPct val="90000"/>
              </a:lnSpc>
              <a:spcBef>
                <a:spcPts val="500"/>
              </a:spcBef>
              <a:spcAft>
                <a:spcPts val="0"/>
              </a:spcAft>
              <a:buClr>
                <a:schemeClr val="dk1"/>
              </a:buClr>
              <a:buSzPts val="1800"/>
              <a:buNone/>
              <a:defRPr sz="1867" b="1"/>
            </a:lvl3pPr>
            <a:lvl4pPr marL="1827576" lvl="3" indent="-228456" algn="l">
              <a:lnSpc>
                <a:spcPct val="90000"/>
              </a:lnSpc>
              <a:spcBef>
                <a:spcPts val="500"/>
              </a:spcBef>
              <a:spcAft>
                <a:spcPts val="0"/>
              </a:spcAft>
              <a:buClr>
                <a:schemeClr val="dk1"/>
              </a:buClr>
              <a:buSzPts val="1600"/>
              <a:buNone/>
              <a:defRPr sz="1600" b="1"/>
            </a:lvl4pPr>
            <a:lvl5pPr marL="2284486" lvl="4" indent="-228456" algn="l">
              <a:lnSpc>
                <a:spcPct val="90000"/>
              </a:lnSpc>
              <a:spcBef>
                <a:spcPts val="500"/>
              </a:spcBef>
              <a:spcAft>
                <a:spcPts val="0"/>
              </a:spcAft>
              <a:buClr>
                <a:schemeClr val="dk1"/>
              </a:buClr>
              <a:buSzPts val="1600"/>
              <a:buNone/>
              <a:defRPr sz="1600" b="1"/>
            </a:lvl5pPr>
            <a:lvl6pPr marL="2741362" lvl="5" indent="-228456" algn="l">
              <a:lnSpc>
                <a:spcPct val="90000"/>
              </a:lnSpc>
              <a:spcBef>
                <a:spcPts val="500"/>
              </a:spcBef>
              <a:spcAft>
                <a:spcPts val="0"/>
              </a:spcAft>
              <a:buClr>
                <a:schemeClr val="dk1"/>
              </a:buClr>
              <a:buSzPts val="1600"/>
              <a:buNone/>
              <a:defRPr sz="1600" b="1"/>
            </a:lvl6pPr>
            <a:lvl7pPr marL="3198240" lvl="6" indent="-228456" algn="l">
              <a:lnSpc>
                <a:spcPct val="90000"/>
              </a:lnSpc>
              <a:spcBef>
                <a:spcPts val="500"/>
              </a:spcBef>
              <a:spcAft>
                <a:spcPts val="0"/>
              </a:spcAft>
              <a:buClr>
                <a:schemeClr val="dk1"/>
              </a:buClr>
              <a:buSzPts val="1600"/>
              <a:buNone/>
              <a:defRPr sz="1600" b="1"/>
            </a:lvl7pPr>
            <a:lvl8pPr marL="3655119" lvl="7" indent="-228456" algn="l">
              <a:lnSpc>
                <a:spcPct val="90000"/>
              </a:lnSpc>
              <a:spcBef>
                <a:spcPts val="500"/>
              </a:spcBef>
              <a:spcAft>
                <a:spcPts val="0"/>
              </a:spcAft>
              <a:buClr>
                <a:schemeClr val="dk1"/>
              </a:buClr>
              <a:buSzPts val="1600"/>
              <a:buNone/>
              <a:defRPr sz="1600" b="1"/>
            </a:lvl8pPr>
            <a:lvl9pPr marL="4112028" lvl="8" indent="-228456" algn="l">
              <a:lnSpc>
                <a:spcPct val="90000"/>
              </a:lnSpc>
              <a:spcBef>
                <a:spcPts val="500"/>
              </a:spcBef>
              <a:spcAft>
                <a:spcPts val="0"/>
              </a:spcAft>
              <a:buClr>
                <a:schemeClr val="dk1"/>
              </a:buClr>
              <a:buSzPts val="1600"/>
              <a:buNone/>
              <a:defRPr sz="1600"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646852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68529" tIns="34274" rIns="6852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61"/>
            <a:ext cx="6172200" cy="4873625"/>
          </a:xfrm>
          <a:prstGeom prst="rect">
            <a:avLst/>
          </a:prstGeom>
          <a:noFill/>
          <a:ln>
            <a:noFill/>
          </a:ln>
        </p:spPr>
        <p:txBody>
          <a:bodyPr spcFirstLastPara="1" wrap="square" lIns="68529" tIns="34274" rIns="68529" bIns="34274" anchor="t" anchorCtr="0">
            <a:normAutofit/>
          </a:bodyPr>
          <a:lstStyle>
            <a:lvl1pPr marL="456879" lvl="0" indent="-431512" algn="l">
              <a:lnSpc>
                <a:spcPct val="90000"/>
              </a:lnSpc>
              <a:spcBef>
                <a:spcPts val="1000"/>
              </a:spcBef>
              <a:spcAft>
                <a:spcPts val="0"/>
              </a:spcAft>
              <a:buClr>
                <a:schemeClr val="dk1"/>
              </a:buClr>
              <a:buSzPts val="3200"/>
              <a:buChar char="•"/>
              <a:defRPr sz="3200"/>
            </a:lvl1pPr>
            <a:lvl2pPr marL="913788" lvl="1" indent="-406131" algn="l">
              <a:lnSpc>
                <a:spcPct val="90000"/>
              </a:lnSpc>
              <a:spcBef>
                <a:spcPts val="500"/>
              </a:spcBef>
              <a:spcAft>
                <a:spcPts val="0"/>
              </a:spcAft>
              <a:buClr>
                <a:schemeClr val="dk1"/>
              </a:buClr>
              <a:buSzPts val="2800"/>
              <a:buChar char="•"/>
              <a:defRPr sz="2800"/>
            </a:lvl2pPr>
            <a:lvl3pPr marL="1370682" lvl="2" indent="-380748" algn="l">
              <a:lnSpc>
                <a:spcPct val="90000"/>
              </a:lnSpc>
              <a:spcBef>
                <a:spcPts val="500"/>
              </a:spcBef>
              <a:spcAft>
                <a:spcPts val="0"/>
              </a:spcAft>
              <a:buClr>
                <a:schemeClr val="dk1"/>
              </a:buClr>
              <a:buSzPts val="2400"/>
              <a:buChar char="•"/>
              <a:defRPr sz="2400"/>
            </a:lvl3pPr>
            <a:lvl4pPr marL="1827576" lvl="3" indent="-355382" algn="l">
              <a:lnSpc>
                <a:spcPct val="90000"/>
              </a:lnSpc>
              <a:spcBef>
                <a:spcPts val="500"/>
              </a:spcBef>
              <a:spcAft>
                <a:spcPts val="0"/>
              </a:spcAft>
              <a:buClr>
                <a:schemeClr val="dk1"/>
              </a:buClr>
              <a:buSzPts val="2000"/>
              <a:buChar char="•"/>
              <a:defRPr sz="2000"/>
            </a:lvl4pPr>
            <a:lvl5pPr marL="2284486" lvl="4" indent="-355382" algn="l">
              <a:lnSpc>
                <a:spcPct val="90000"/>
              </a:lnSpc>
              <a:spcBef>
                <a:spcPts val="500"/>
              </a:spcBef>
              <a:spcAft>
                <a:spcPts val="0"/>
              </a:spcAft>
              <a:buClr>
                <a:schemeClr val="dk1"/>
              </a:buClr>
              <a:buSzPts val="2000"/>
              <a:buChar char="•"/>
              <a:defRPr sz="2000"/>
            </a:lvl5pPr>
            <a:lvl6pPr marL="2741362" lvl="5" indent="-355382" algn="l">
              <a:lnSpc>
                <a:spcPct val="90000"/>
              </a:lnSpc>
              <a:spcBef>
                <a:spcPts val="500"/>
              </a:spcBef>
              <a:spcAft>
                <a:spcPts val="0"/>
              </a:spcAft>
              <a:buClr>
                <a:schemeClr val="dk1"/>
              </a:buClr>
              <a:buSzPts val="2000"/>
              <a:buChar char="•"/>
              <a:defRPr sz="2000"/>
            </a:lvl6pPr>
            <a:lvl7pPr marL="3198240" lvl="6" indent="-355382" algn="l">
              <a:lnSpc>
                <a:spcPct val="90000"/>
              </a:lnSpc>
              <a:spcBef>
                <a:spcPts val="500"/>
              </a:spcBef>
              <a:spcAft>
                <a:spcPts val="0"/>
              </a:spcAft>
              <a:buClr>
                <a:schemeClr val="dk1"/>
              </a:buClr>
              <a:buSzPts val="2000"/>
              <a:buChar char="•"/>
              <a:defRPr sz="2000"/>
            </a:lvl7pPr>
            <a:lvl8pPr marL="3655119" lvl="7" indent="-355382" algn="l">
              <a:lnSpc>
                <a:spcPct val="90000"/>
              </a:lnSpc>
              <a:spcBef>
                <a:spcPts val="500"/>
              </a:spcBef>
              <a:spcAft>
                <a:spcPts val="0"/>
              </a:spcAft>
              <a:buClr>
                <a:schemeClr val="dk1"/>
              </a:buClr>
              <a:buSzPts val="2000"/>
              <a:buChar char="•"/>
              <a:defRPr sz="2000"/>
            </a:lvl8pPr>
            <a:lvl9pPr marL="4112028" lvl="8" indent="-355382" algn="l">
              <a:lnSpc>
                <a:spcPct val="90000"/>
              </a:lnSpc>
              <a:spcBef>
                <a:spcPts val="500"/>
              </a:spcBef>
              <a:spcAft>
                <a:spcPts val="0"/>
              </a:spcAft>
              <a:buClr>
                <a:schemeClr val="dk1"/>
              </a:buClr>
              <a:buSzPts val="2000"/>
              <a:buChar char="•"/>
              <a:defRPr sz="2000"/>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68529" tIns="34274" rIns="68529" bIns="34274" anchor="t" anchorCtr="0">
            <a:normAutofit/>
          </a:bodyPr>
          <a:lstStyle>
            <a:lvl1pPr marL="456879" lvl="0" indent="-228456" algn="l">
              <a:lnSpc>
                <a:spcPct val="90000"/>
              </a:lnSpc>
              <a:spcBef>
                <a:spcPts val="1000"/>
              </a:spcBef>
              <a:spcAft>
                <a:spcPts val="0"/>
              </a:spcAft>
              <a:buClr>
                <a:schemeClr val="dk1"/>
              </a:buClr>
              <a:buSzPts val="1600"/>
              <a:buNone/>
              <a:defRPr sz="1600"/>
            </a:lvl1pPr>
            <a:lvl2pPr marL="913788" lvl="1" indent="-228456" algn="l">
              <a:lnSpc>
                <a:spcPct val="90000"/>
              </a:lnSpc>
              <a:spcBef>
                <a:spcPts val="500"/>
              </a:spcBef>
              <a:spcAft>
                <a:spcPts val="0"/>
              </a:spcAft>
              <a:buClr>
                <a:schemeClr val="dk1"/>
              </a:buClr>
              <a:buSzPts val="1400"/>
              <a:buNone/>
              <a:defRPr sz="1467"/>
            </a:lvl2pPr>
            <a:lvl3pPr marL="1370682" lvl="2" indent="-228456" algn="l">
              <a:lnSpc>
                <a:spcPct val="90000"/>
              </a:lnSpc>
              <a:spcBef>
                <a:spcPts val="500"/>
              </a:spcBef>
              <a:spcAft>
                <a:spcPts val="0"/>
              </a:spcAft>
              <a:buClr>
                <a:schemeClr val="dk1"/>
              </a:buClr>
              <a:buSzPts val="1200"/>
              <a:buNone/>
              <a:defRPr sz="1200"/>
            </a:lvl3pPr>
            <a:lvl4pPr marL="1827576" lvl="3" indent="-228456" algn="l">
              <a:lnSpc>
                <a:spcPct val="90000"/>
              </a:lnSpc>
              <a:spcBef>
                <a:spcPts val="500"/>
              </a:spcBef>
              <a:spcAft>
                <a:spcPts val="0"/>
              </a:spcAft>
              <a:buClr>
                <a:schemeClr val="dk1"/>
              </a:buClr>
              <a:buSzPts val="1000"/>
              <a:buNone/>
              <a:defRPr sz="1067"/>
            </a:lvl4pPr>
            <a:lvl5pPr marL="2284486" lvl="4" indent="-228456" algn="l">
              <a:lnSpc>
                <a:spcPct val="90000"/>
              </a:lnSpc>
              <a:spcBef>
                <a:spcPts val="500"/>
              </a:spcBef>
              <a:spcAft>
                <a:spcPts val="0"/>
              </a:spcAft>
              <a:buClr>
                <a:schemeClr val="dk1"/>
              </a:buClr>
              <a:buSzPts val="1000"/>
              <a:buNone/>
              <a:defRPr sz="1067"/>
            </a:lvl5pPr>
            <a:lvl6pPr marL="2741362" lvl="5" indent="-228456" algn="l">
              <a:lnSpc>
                <a:spcPct val="90000"/>
              </a:lnSpc>
              <a:spcBef>
                <a:spcPts val="500"/>
              </a:spcBef>
              <a:spcAft>
                <a:spcPts val="0"/>
              </a:spcAft>
              <a:buClr>
                <a:schemeClr val="dk1"/>
              </a:buClr>
              <a:buSzPts val="1000"/>
              <a:buNone/>
              <a:defRPr sz="1067"/>
            </a:lvl6pPr>
            <a:lvl7pPr marL="3198240" lvl="6" indent="-228456" algn="l">
              <a:lnSpc>
                <a:spcPct val="90000"/>
              </a:lnSpc>
              <a:spcBef>
                <a:spcPts val="500"/>
              </a:spcBef>
              <a:spcAft>
                <a:spcPts val="0"/>
              </a:spcAft>
              <a:buClr>
                <a:schemeClr val="dk1"/>
              </a:buClr>
              <a:buSzPts val="1000"/>
              <a:buNone/>
              <a:defRPr sz="1067"/>
            </a:lvl7pPr>
            <a:lvl8pPr marL="3655119" lvl="7" indent="-228456" algn="l">
              <a:lnSpc>
                <a:spcPct val="90000"/>
              </a:lnSpc>
              <a:spcBef>
                <a:spcPts val="500"/>
              </a:spcBef>
              <a:spcAft>
                <a:spcPts val="0"/>
              </a:spcAft>
              <a:buClr>
                <a:schemeClr val="dk1"/>
              </a:buClr>
              <a:buSzPts val="1000"/>
              <a:buNone/>
              <a:defRPr sz="1067"/>
            </a:lvl8pPr>
            <a:lvl9pPr marL="4112028" lvl="8" indent="-228456" algn="l">
              <a:lnSpc>
                <a:spcPct val="90000"/>
              </a:lnSpc>
              <a:spcBef>
                <a:spcPts val="500"/>
              </a:spcBef>
              <a:spcAft>
                <a:spcPts val="0"/>
              </a:spcAft>
              <a:buClr>
                <a:schemeClr val="dk1"/>
              </a:buClr>
              <a:buSzPts val="1000"/>
              <a:buNone/>
              <a:defRPr sz="1067"/>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491352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68529" tIns="34274" rIns="6852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61"/>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68529" tIns="34274" rIns="68529" bIns="34274" anchor="t" anchorCtr="0">
            <a:normAutofit/>
          </a:bodyPr>
          <a:lstStyle>
            <a:lvl1pPr marL="456879" lvl="0" indent="-228456" algn="l">
              <a:lnSpc>
                <a:spcPct val="90000"/>
              </a:lnSpc>
              <a:spcBef>
                <a:spcPts val="1000"/>
              </a:spcBef>
              <a:spcAft>
                <a:spcPts val="0"/>
              </a:spcAft>
              <a:buClr>
                <a:schemeClr val="dk1"/>
              </a:buClr>
              <a:buSzPts val="1600"/>
              <a:buNone/>
              <a:defRPr sz="1600"/>
            </a:lvl1pPr>
            <a:lvl2pPr marL="913788" lvl="1" indent="-228456" algn="l">
              <a:lnSpc>
                <a:spcPct val="90000"/>
              </a:lnSpc>
              <a:spcBef>
                <a:spcPts val="500"/>
              </a:spcBef>
              <a:spcAft>
                <a:spcPts val="0"/>
              </a:spcAft>
              <a:buClr>
                <a:schemeClr val="dk1"/>
              </a:buClr>
              <a:buSzPts val="1400"/>
              <a:buNone/>
              <a:defRPr sz="1467"/>
            </a:lvl2pPr>
            <a:lvl3pPr marL="1370682" lvl="2" indent="-228456" algn="l">
              <a:lnSpc>
                <a:spcPct val="90000"/>
              </a:lnSpc>
              <a:spcBef>
                <a:spcPts val="500"/>
              </a:spcBef>
              <a:spcAft>
                <a:spcPts val="0"/>
              </a:spcAft>
              <a:buClr>
                <a:schemeClr val="dk1"/>
              </a:buClr>
              <a:buSzPts val="1200"/>
              <a:buNone/>
              <a:defRPr sz="1200"/>
            </a:lvl3pPr>
            <a:lvl4pPr marL="1827576" lvl="3" indent="-228456" algn="l">
              <a:lnSpc>
                <a:spcPct val="90000"/>
              </a:lnSpc>
              <a:spcBef>
                <a:spcPts val="500"/>
              </a:spcBef>
              <a:spcAft>
                <a:spcPts val="0"/>
              </a:spcAft>
              <a:buClr>
                <a:schemeClr val="dk1"/>
              </a:buClr>
              <a:buSzPts val="1000"/>
              <a:buNone/>
              <a:defRPr sz="1067"/>
            </a:lvl4pPr>
            <a:lvl5pPr marL="2284486" lvl="4" indent="-228456" algn="l">
              <a:lnSpc>
                <a:spcPct val="90000"/>
              </a:lnSpc>
              <a:spcBef>
                <a:spcPts val="500"/>
              </a:spcBef>
              <a:spcAft>
                <a:spcPts val="0"/>
              </a:spcAft>
              <a:buClr>
                <a:schemeClr val="dk1"/>
              </a:buClr>
              <a:buSzPts val="1000"/>
              <a:buNone/>
              <a:defRPr sz="1067"/>
            </a:lvl5pPr>
            <a:lvl6pPr marL="2741362" lvl="5" indent="-228456" algn="l">
              <a:lnSpc>
                <a:spcPct val="90000"/>
              </a:lnSpc>
              <a:spcBef>
                <a:spcPts val="500"/>
              </a:spcBef>
              <a:spcAft>
                <a:spcPts val="0"/>
              </a:spcAft>
              <a:buClr>
                <a:schemeClr val="dk1"/>
              </a:buClr>
              <a:buSzPts val="1000"/>
              <a:buNone/>
              <a:defRPr sz="1067"/>
            </a:lvl6pPr>
            <a:lvl7pPr marL="3198240" lvl="6" indent="-228456" algn="l">
              <a:lnSpc>
                <a:spcPct val="90000"/>
              </a:lnSpc>
              <a:spcBef>
                <a:spcPts val="500"/>
              </a:spcBef>
              <a:spcAft>
                <a:spcPts val="0"/>
              </a:spcAft>
              <a:buClr>
                <a:schemeClr val="dk1"/>
              </a:buClr>
              <a:buSzPts val="1000"/>
              <a:buNone/>
              <a:defRPr sz="1067"/>
            </a:lvl7pPr>
            <a:lvl8pPr marL="3655119" lvl="7" indent="-228456" algn="l">
              <a:lnSpc>
                <a:spcPct val="90000"/>
              </a:lnSpc>
              <a:spcBef>
                <a:spcPts val="500"/>
              </a:spcBef>
              <a:spcAft>
                <a:spcPts val="0"/>
              </a:spcAft>
              <a:buClr>
                <a:schemeClr val="dk1"/>
              </a:buClr>
              <a:buSzPts val="1000"/>
              <a:buNone/>
              <a:defRPr sz="1067"/>
            </a:lvl8pPr>
            <a:lvl9pPr marL="4112028" lvl="8" indent="-228456" algn="l">
              <a:lnSpc>
                <a:spcPct val="90000"/>
              </a:lnSpc>
              <a:spcBef>
                <a:spcPts val="500"/>
              </a:spcBef>
              <a:spcAft>
                <a:spcPts val="0"/>
              </a:spcAft>
              <a:buClr>
                <a:schemeClr val="dk1"/>
              </a:buClr>
              <a:buSzPts val="1000"/>
              <a:buNone/>
              <a:defRPr sz="1067"/>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901959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970366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66" y="1956595"/>
            <a:ext cx="5811839" cy="2628900"/>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66" y="-596106"/>
            <a:ext cx="5811839" cy="7734300"/>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304414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68549" tIns="34274" rIns="68549" bIns="34274"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68549" tIns="34274" rIns="68549" bIns="34274"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67"/>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193269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926919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448103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08157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215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57"/>
            <a:ext cx="10515600" cy="2852737"/>
          </a:xfrm>
          <a:prstGeom prst="rect">
            <a:avLst/>
          </a:prstGeom>
          <a:noFill/>
          <a:ln>
            <a:noFill/>
          </a:ln>
        </p:spPr>
        <p:txBody>
          <a:bodyPr spcFirstLastPara="1" wrap="square" lIns="68549" tIns="34274" rIns="68549" bIns="34274"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68549" tIns="34274" rIns="68549" bIns="34274" anchor="t" anchorCtr="0">
            <a:normAutofit/>
          </a:bodyPr>
          <a:lstStyle>
            <a:lvl1pPr marL="457035" lvl="0" indent="-228525" algn="l">
              <a:lnSpc>
                <a:spcPct val="90000"/>
              </a:lnSpc>
              <a:spcBef>
                <a:spcPts val="1000"/>
              </a:spcBef>
              <a:spcAft>
                <a:spcPts val="0"/>
              </a:spcAft>
              <a:buClr>
                <a:srgbClr val="888888"/>
              </a:buClr>
              <a:buSzPts val="2400"/>
              <a:buNone/>
              <a:defRPr sz="2400">
                <a:solidFill>
                  <a:srgbClr val="888888"/>
                </a:solidFill>
              </a:defRPr>
            </a:lvl1pPr>
            <a:lvl2pPr marL="914082" lvl="1" indent="-228525" algn="l">
              <a:lnSpc>
                <a:spcPct val="90000"/>
              </a:lnSpc>
              <a:spcBef>
                <a:spcPts val="500"/>
              </a:spcBef>
              <a:spcAft>
                <a:spcPts val="0"/>
              </a:spcAft>
              <a:buClr>
                <a:srgbClr val="888888"/>
              </a:buClr>
              <a:buSzPts val="2000"/>
              <a:buNone/>
              <a:defRPr sz="2000">
                <a:solidFill>
                  <a:srgbClr val="888888"/>
                </a:solidFill>
              </a:defRPr>
            </a:lvl2pPr>
            <a:lvl3pPr marL="1371124" lvl="2" indent="-228525" algn="l">
              <a:lnSpc>
                <a:spcPct val="90000"/>
              </a:lnSpc>
              <a:spcBef>
                <a:spcPts val="500"/>
              </a:spcBef>
              <a:spcAft>
                <a:spcPts val="0"/>
              </a:spcAft>
              <a:buClr>
                <a:srgbClr val="888888"/>
              </a:buClr>
              <a:buSzPts val="1800"/>
              <a:buNone/>
              <a:defRPr sz="1867">
                <a:solidFill>
                  <a:srgbClr val="888888"/>
                </a:solidFill>
              </a:defRPr>
            </a:lvl3pPr>
            <a:lvl4pPr marL="1828165" lvl="3" indent="-228525" algn="l">
              <a:lnSpc>
                <a:spcPct val="90000"/>
              </a:lnSpc>
              <a:spcBef>
                <a:spcPts val="500"/>
              </a:spcBef>
              <a:spcAft>
                <a:spcPts val="0"/>
              </a:spcAft>
              <a:buClr>
                <a:srgbClr val="888888"/>
              </a:buClr>
              <a:buSzPts val="1600"/>
              <a:buNone/>
              <a:defRPr sz="1600">
                <a:solidFill>
                  <a:srgbClr val="888888"/>
                </a:solidFill>
              </a:defRPr>
            </a:lvl4pPr>
            <a:lvl5pPr marL="2285214" lvl="4" indent="-228525" algn="l">
              <a:lnSpc>
                <a:spcPct val="90000"/>
              </a:lnSpc>
              <a:spcBef>
                <a:spcPts val="500"/>
              </a:spcBef>
              <a:spcAft>
                <a:spcPts val="0"/>
              </a:spcAft>
              <a:buClr>
                <a:srgbClr val="888888"/>
              </a:buClr>
              <a:buSzPts val="1600"/>
              <a:buNone/>
              <a:defRPr sz="1600">
                <a:solidFill>
                  <a:srgbClr val="888888"/>
                </a:solidFill>
              </a:defRPr>
            </a:lvl5pPr>
            <a:lvl6pPr marL="2742246" lvl="5" indent="-228525" algn="l">
              <a:lnSpc>
                <a:spcPct val="90000"/>
              </a:lnSpc>
              <a:spcBef>
                <a:spcPts val="500"/>
              </a:spcBef>
              <a:spcAft>
                <a:spcPts val="0"/>
              </a:spcAft>
              <a:buClr>
                <a:srgbClr val="888888"/>
              </a:buClr>
              <a:buSzPts val="1600"/>
              <a:buNone/>
              <a:defRPr sz="1600">
                <a:solidFill>
                  <a:srgbClr val="888888"/>
                </a:solidFill>
              </a:defRPr>
            </a:lvl6pPr>
            <a:lvl7pPr marL="3199280" lvl="6" indent="-228525" algn="l">
              <a:lnSpc>
                <a:spcPct val="90000"/>
              </a:lnSpc>
              <a:spcBef>
                <a:spcPts val="500"/>
              </a:spcBef>
              <a:spcAft>
                <a:spcPts val="0"/>
              </a:spcAft>
              <a:buClr>
                <a:srgbClr val="888888"/>
              </a:buClr>
              <a:buSzPts val="1600"/>
              <a:buNone/>
              <a:defRPr sz="1600">
                <a:solidFill>
                  <a:srgbClr val="888888"/>
                </a:solidFill>
              </a:defRPr>
            </a:lvl7pPr>
            <a:lvl8pPr marL="3656315" lvl="7" indent="-228525" algn="l">
              <a:lnSpc>
                <a:spcPct val="90000"/>
              </a:lnSpc>
              <a:spcBef>
                <a:spcPts val="500"/>
              </a:spcBef>
              <a:spcAft>
                <a:spcPts val="0"/>
              </a:spcAft>
              <a:buClr>
                <a:srgbClr val="888888"/>
              </a:buClr>
              <a:buSzPts val="1600"/>
              <a:buNone/>
              <a:defRPr sz="1600">
                <a:solidFill>
                  <a:srgbClr val="888888"/>
                </a:solidFill>
              </a:defRPr>
            </a:lvl8pPr>
            <a:lvl9pPr marL="4113362" lvl="8" indent="-228525"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301147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601105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68549" tIns="34274" rIns="68549" bIns="34274" anchor="b" anchorCtr="0">
            <a:normAutofit/>
          </a:bodyPr>
          <a:lstStyle>
            <a:lvl1pPr marL="457035" lvl="0" indent="-228525" algn="l">
              <a:lnSpc>
                <a:spcPct val="90000"/>
              </a:lnSpc>
              <a:spcBef>
                <a:spcPts val="1000"/>
              </a:spcBef>
              <a:spcAft>
                <a:spcPts val="0"/>
              </a:spcAft>
              <a:buClr>
                <a:schemeClr val="dk1"/>
              </a:buClr>
              <a:buSzPts val="2400"/>
              <a:buNone/>
              <a:defRPr sz="2400" b="1"/>
            </a:lvl1pPr>
            <a:lvl2pPr marL="914082" lvl="1" indent="-228525" algn="l">
              <a:lnSpc>
                <a:spcPct val="90000"/>
              </a:lnSpc>
              <a:spcBef>
                <a:spcPts val="500"/>
              </a:spcBef>
              <a:spcAft>
                <a:spcPts val="0"/>
              </a:spcAft>
              <a:buClr>
                <a:schemeClr val="dk1"/>
              </a:buClr>
              <a:buSzPts val="2000"/>
              <a:buNone/>
              <a:defRPr sz="2000" b="1"/>
            </a:lvl2pPr>
            <a:lvl3pPr marL="1371124" lvl="2" indent="-228525" algn="l">
              <a:lnSpc>
                <a:spcPct val="90000"/>
              </a:lnSpc>
              <a:spcBef>
                <a:spcPts val="500"/>
              </a:spcBef>
              <a:spcAft>
                <a:spcPts val="0"/>
              </a:spcAft>
              <a:buClr>
                <a:schemeClr val="dk1"/>
              </a:buClr>
              <a:buSzPts val="1800"/>
              <a:buNone/>
              <a:defRPr sz="1867" b="1"/>
            </a:lvl3pPr>
            <a:lvl4pPr marL="1828165" lvl="3" indent="-228525" algn="l">
              <a:lnSpc>
                <a:spcPct val="90000"/>
              </a:lnSpc>
              <a:spcBef>
                <a:spcPts val="500"/>
              </a:spcBef>
              <a:spcAft>
                <a:spcPts val="0"/>
              </a:spcAft>
              <a:buClr>
                <a:schemeClr val="dk1"/>
              </a:buClr>
              <a:buSzPts val="1600"/>
              <a:buNone/>
              <a:defRPr sz="1600" b="1"/>
            </a:lvl4pPr>
            <a:lvl5pPr marL="2285214" lvl="4" indent="-228525" algn="l">
              <a:lnSpc>
                <a:spcPct val="90000"/>
              </a:lnSpc>
              <a:spcBef>
                <a:spcPts val="500"/>
              </a:spcBef>
              <a:spcAft>
                <a:spcPts val="0"/>
              </a:spcAft>
              <a:buClr>
                <a:schemeClr val="dk1"/>
              </a:buClr>
              <a:buSzPts val="1600"/>
              <a:buNone/>
              <a:defRPr sz="1600" b="1"/>
            </a:lvl5pPr>
            <a:lvl6pPr marL="2742246" lvl="5" indent="-228525" algn="l">
              <a:lnSpc>
                <a:spcPct val="90000"/>
              </a:lnSpc>
              <a:spcBef>
                <a:spcPts val="500"/>
              </a:spcBef>
              <a:spcAft>
                <a:spcPts val="0"/>
              </a:spcAft>
              <a:buClr>
                <a:schemeClr val="dk1"/>
              </a:buClr>
              <a:buSzPts val="1600"/>
              <a:buNone/>
              <a:defRPr sz="1600" b="1"/>
            </a:lvl6pPr>
            <a:lvl7pPr marL="3199280" lvl="6" indent="-228525" algn="l">
              <a:lnSpc>
                <a:spcPct val="90000"/>
              </a:lnSpc>
              <a:spcBef>
                <a:spcPts val="500"/>
              </a:spcBef>
              <a:spcAft>
                <a:spcPts val="0"/>
              </a:spcAft>
              <a:buClr>
                <a:schemeClr val="dk1"/>
              </a:buClr>
              <a:buSzPts val="1600"/>
              <a:buNone/>
              <a:defRPr sz="1600" b="1"/>
            </a:lvl7pPr>
            <a:lvl8pPr marL="3656315" lvl="7" indent="-228525" algn="l">
              <a:lnSpc>
                <a:spcPct val="90000"/>
              </a:lnSpc>
              <a:spcBef>
                <a:spcPts val="500"/>
              </a:spcBef>
              <a:spcAft>
                <a:spcPts val="0"/>
              </a:spcAft>
              <a:buClr>
                <a:schemeClr val="dk1"/>
              </a:buClr>
              <a:buSzPts val="1600"/>
              <a:buNone/>
              <a:defRPr sz="1600" b="1"/>
            </a:lvl8pPr>
            <a:lvl9pPr marL="4113362" lvl="8" indent="-228525" algn="l">
              <a:lnSpc>
                <a:spcPct val="90000"/>
              </a:lnSpc>
              <a:spcBef>
                <a:spcPts val="500"/>
              </a:spcBef>
              <a:spcAft>
                <a:spcPts val="0"/>
              </a:spcAft>
              <a:buClr>
                <a:schemeClr val="dk1"/>
              </a:buClr>
              <a:buSzPts val="1600"/>
              <a:buNone/>
              <a:defRPr sz="1600"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68549" tIns="34274" rIns="68549" bIns="34274" anchor="b" anchorCtr="0">
            <a:normAutofit/>
          </a:bodyPr>
          <a:lstStyle>
            <a:lvl1pPr marL="457035" lvl="0" indent="-228525" algn="l">
              <a:lnSpc>
                <a:spcPct val="90000"/>
              </a:lnSpc>
              <a:spcBef>
                <a:spcPts val="1000"/>
              </a:spcBef>
              <a:spcAft>
                <a:spcPts val="0"/>
              </a:spcAft>
              <a:buClr>
                <a:schemeClr val="dk1"/>
              </a:buClr>
              <a:buSzPts val="2400"/>
              <a:buNone/>
              <a:defRPr sz="2400" b="1"/>
            </a:lvl1pPr>
            <a:lvl2pPr marL="914082" lvl="1" indent="-228525" algn="l">
              <a:lnSpc>
                <a:spcPct val="90000"/>
              </a:lnSpc>
              <a:spcBef>
                <a:spcPts val="500"/>
              </a:spcBef>
              <a:spcAft>
                <a:spcPts val="0"/>
              </a:spcAft>
              <a:buClr>
                <a:schemeClr val="dk1"/>
              </a:buClr>
              <a:buSzPts val="2000"/>
              <a:buNone/>
              <a:defRPr sz="2000" b="1"/>
            </a:lvl2pPr>
            <a:lvl3pPr marL="1371124" lvl="2" indent="-228525" algn="l">
              <a:lnSpc>
                <a:spcPct val="90000"/>
              </a:lnSpc>
              <a:spcBef>
                <a:spcPts val="500"/>
              </a:spcBef>
              <a:spcAft>
                <a:spcPts val="0"/>
              </a:spcAft>
              <a:buClr>
                <a:schemeClr val="dk1"/>
              </a:buClr>
              <a:buSzPts val="1800"/>
              <a:buNone/>
              <a:defRPr sz="1867" b="1"/>
            </a:lvl3pPr>
            <a:lvl4pPr marL="1828165" lvl="3" indent="-228525" algn="l">
              <a:lnSpc>
                <a:spcPct val="90000"/>
              </a:lnSpc>
              <a:spcBef>
                <a:spcPts val="500"/>
              </a:spcBef>
              <a:spcAft>
                <a:spcPts val="0"/>
              </a:spcAft>
              <a:buClr>
                <a:schemeClr val="dk1"/>
              </a:buClr>
              <a:buSzPts val="1600"/>
              <a:buNone/>
              <a:defRPr sz="1600" b="1"/>
            </a:lvl4pPr>
            <a:lvl5pPr marL="2285214" lvl="4" indent="-228525" algn="l">
              <a:lnSpc>
                <a:spcPct val="90000"/>
              </a:lnSpc>
              <a:spcBef>
                <a:spcPts val="500"/>
              </a:spcBef>
              <a:spcAft>
                <a:spcPts val="0"/>
              </a:spcAft>
              <a:buClr>
                <a:schemeClr val="dk1"/>
              </a:buClr>
              <a:buSzPts val="1600"/>
              <a:buNone/>
              <a:defRPr sz="1600" b="1"/>
            </a:lvl5pPr>
            <a:lvl6pPr marL="2742246" lvl="5" indent="-228525" algn="l">
              <a:lnSpc>
                <a:spcPct val="90000"/>
              </a:lnSpc>
              <a:spcBef>
                <a:spcPts val="500"/>
              </a:spcBef>
              <a:spcAft>
                <a:spcPts val="0"/>
              </a:spcAft>
              <a:buClr>
                <a:schemeClr val="dk1"/>
              </a:buClr>
              <a:buSzPts val="1600"/>
              <a:buNone/>
              <a:defRPr sz="1600" b="1"/>
            </a:lvl6pPr>
            <a:lvl7pPr marL="3199280" lvl="6" indent="-228525" algn="l">
              <a:lnSpc>
                <a:spcPct val="90000"/>
              </a:lnSpc>
              <a:spcBef>
                <a:spcPts val="500"/>
              </a:spcBef>
              <a:spcAft>
                <a:spcPts val="0"/>
              </a:spcAft>
              <a:buClr>
                <a:schemeClr val="dk1"/>
              </a:buClr>
              <a:buSzPts val="1600"/>
              <a:buNone/>
              <a:defRPr sz="1600" b="1"/>
            </a:lvl7pPr>
            <a:lvl8pPr marL="3656315" lvl="7" indent="-228525" algn="l">
              <a:lnSpc>
                <a:spcPct val="90000"/>
              </a:lnSpc>
              <a:spcBef>
                <a:spcPts val="500"/>
              </a:spcBef>
              <a:spcAft>
                <a:spcPts val="0"/>
              </a:spcAft>
              <a:buClr>
                <a:schemeClr val="dk1"/>
              </a:buClr>
              <a:buSzPts val="1600"/>
              <a:buNone/>
              <a:defRPr sz="1600" b="1"/>
            </a:lvl8pPr>
            <a:lvl9pPr marL="4113362" lvl="8" indent="-228525" algn="l">
              <a:lnSpc>
                <a:spcPct val="90000"/>
              </a:lnSpc>
              <a:spcBef>
                <a:spcPts val="500"/>
              </a:spcBef>
              <a:spcAft>
                <a:spcPts val="0"/>
              </a:spcAft>
              <a:buClr>
                <a:schemeClr val="dk1"/>
              </a:buClr>
              <a:buSzPts val="1600"/>
              <a:buNone/>
              <a:defRPr sz="1600"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4211092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68549" tIns="34274" rIns="6854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44"/>
            <a:ext cx="6172200" cy="4873625"/>
          </a:xfrm>
          <a:prstGeom prst="rect">
            <a:avLst/>
          </a:prstGeom>
          <a:noFill/>
          <a:ln>
            <a:noFill/>
          </a:ln>
        </p:spPr>
        <p:txBody>
          <a:bodyPr spcFirstLastPara="1" wrap="square" lIns="68549" tIns="34274" rIns="68549" bIns="34274" anchor="t" anchorCtr="0">
            <a:normAutofit/>
          </a:bodyPr>
          <a:lstStyle>
            <a:lvl1pPr marL="457035" lvl="0" indent="-431651" algn="l">
              <a:lnSpc>
                <a:spcPct val="90000"/>
              </a:lnSpc>
              <a:spcBef>
                <a:spcPts val="1000"/>
              </a:spcBef>
              <a:spcAft>
                <a:spcPts val="0"/>
              </a:spcAft>
              <a:buClr>
                <a:schemeClr val="dk1"/>
              </a:buClr>
              <a:buSzPts val="3200"/>
              <a:buChar char="•"/>
              <a:defRPr sz="3200"/>
            </a:lvl1pPr>
            <a:lvl2pPr marL="914082" lvl="1" indent="-406261" algn="l">
              <a:lnSpc>
                <a:spcPct val="90000"/>
              </a:lnSpc>
              <a:spcBef>
                <a:spcPts val="500"/>
              </a:spcBef>
              <a:spcAft>
                <a:spcPts val="0"/>
              </a:spcAft>
              <a:buClr>
                <a:schemeClr val="dk1"/>
              </a:buClr>
              <a:buSzPts val="2800"/>
              <a:buChar char="•"/>
              <a:defRPr sz="2800"/>
            </a:lvl2pPr>
            <a:lvl3pPr marL="1371124" lvl="2" indent="-380869" algn="l">
              <a:lnSpc>
                <a:spcPct val="90000"/>
              </a:lnSpc>
              <a:spcBef>
                <a:spcPts val="500"/>
              </a:spcBef>
              <a:spcAft>
                <a:spcPts val="0"/>
              </a:spcAft>
              <a:buClr>
                <a:schemeClr val="dk1"/>
              </a:buClr>
              <a:buSzPts val="2400"/>
              <a:buChar char="•"/>
              <a:defRPr sz="2400"/>
            </a:lvl3pPr>
            <a:lvl4pPr marL="1828165" lvl="3" indent="-355486" algn="l">
              <a:lnSpc>
                <a:spcPct val="90000"/>
              </a:lnSpc>
              <a:spcBef>
                <a:spcPts val="500"/>
              </a:spcBef>
              <a:spcAft>
                <a:spcPts val="0"/>
              </a:spcAft>
              <a:buClr>
                <a:schemeClr val="dk1"/>
              </a:buClr>
              <a:buSzPts val="2000"/>
              <a:buChar char="•"/>
              <a:defRPr sz="2000"/>
            </a:lvl4pPr>
            <a:lvl5pPr marL="2285214" lvl="4" indent="-355486" algn="l">
              <a:lnSpc>
                <a:spcPct val="90000"/>
              </a:lnSpc>
              <a:spcBef>
                <a:spcPts val="500"/>
              </a:spcBef>
              <a:spcAft>
                <a:spcPts val="0"/>
              </a:spcAft>
              <a:buClr>
                <a:schemeClr val="dk1"/>
              </a:buClr>
              <a:buSzPts val="2000"/>
              <a:buChar char="•"/>
              <a:defRPr sz="2000"/>
            </a:lvl5pPr>
            <a:lvl6pPr marL="2742246" lvl="5" indent="-355486" algn="l">
              <a:lnSpc>
                <a:spcPct val="90000"/>
              </a:lnSpc>
              <a:spcBef>
                <a:spcPts val="500"/>
              </a:spcBef>
              <a:spcAft>
                <a:spcPts val="0"/>
              </a:spcAft>
              <a:buClr>
                <a:schemeClr val="dk1"/>
              </a:buClr>
              <a:buSzPts val="2000"/>
              <a:buChar char="•"/>
              <a:defRPr sz="2000"/>
            </a:lvl6pPr>
            <a:lvl7pPr marL="3199280" lvl="6" indent="-355486" algn="l">
              <a:lnSpc>
                <a:spcPct val="90000"/>
              </a:lnSpc>
              <a:spcBef>
                <a:spcPts val="500"/>
              </a:spcBef>
              <a:spcAft>
                <a:spcPts val="0"/>
              </a:spcAft>
              <a:buClr>
                <a:schemeClr val="dk1"/>
              </a:buClr>
              <a:buSzPts val="2000"/>
              <a:buChar char="•"/>
              <a:defRPr sz="2000"/>
            </a:lvl7pPr>
            <a:lvl8pPr marL="3656315" lvl="7" indent="-355486" algn="l">
              <a:lnSpc>
                <a:spcPct val="90000"/>
              </a:lnSpc>
              <a:spcBef>
                <a:spcPts val="500"/>
              </a:spcBef>
              <a:spcAft>
                <a:spcPts val="0"/>
              </a:spcAft>
              <a:buClr>
                <a:schemeClr val="dk1"/>
              </a:buClr>
              <a:buSzPts val="2000"/>
              <a:buChar char="•"/>
              <a:defRPr sz="2000"/>
            </a:lvl8pPr>
            <a:lvl9pPr marL="4113362" lvl="8" indent="-355486" algn="l">
              <a:lnSpc>
                <a:spcPct val="90000"/>
              </a:lnSpc>
              <a:spcBef>
                <a:spcPts val="500"/>
              </a:spcBef>
              <a:spcAft>
                <a:spcPts val="0"/>
              </a:spcAft>
              <a:buClr>
                <a:schemeClr val="dk1"/>
              </a:buClr>
              <a:buSzPts val="2000"/>
              <a:buChar char="•"/>
              <a:defRPr sz="2000"/>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68549" tIns="34274" rIns="68549" bIns="34274" anchor="t" anchorCtr="0">
            <a:normAutofit/>
          </a:bodyPr>
          <a:lstStyle>
            <a:lvl1pPr marL="457035" lvl="0" indent="-228525" algn="l">
              <a:lnSpc>
                <a:spcPct val="90000"/>
              </a:lnSpc>
              <a:spcBef>
                <a:spcPts val="1000"/>
              </a:spcBef>
              <a:spcAft>
                <a:spcPts val="0"/>
              </a:spcAft>
              <a:buClr>
                <a:schemeClr val="dk1"/>
              </a:buClr>
              <a:buSzPts val="1600"/>
              <a:buNone/>
              <a:defRPr sz="1600"/>
            </a:lvl1pPr>
            <a:lvl2pPr marL="914082" lvl="1" indent="-228525" algn="l">
              <a:lnSpc>
                <a:spcPct val="90000"/>
              </a:lnSpc>
              <a:spcBef>
                <a:spcPts val="500"/>
              </a:spcBef>
              <a:spcAft>
                <a:spcPts val="0"/>
              </a:spcAft>
              <a:buClr>
                <a:schemeClr val="dk1"/>
              </a:buClr>
              <a:buSzPts val="1400"/>
              <a:buNone/>
              <a:defRPr sz="1467"/>
            </a:lvl2pPr>
            <a:lvl3pPr marL="1371124" lvl="2" indent="-228525" algn="l">
              <a:lnSpc>
                <a:spcPct val="90000"/>
              </a:lnSpc>
              <a:spcBef>
                <a:spcPts val="500"/>
              </a:spcBef>
              <a:spcAft>
                <a:spcPts val="0"/>
              </a:spcAft>
              <a:buClr>
                <a:schemeClr val="dk1"/>
              </a:buClr>
              <a:buSzPts val="1200"/>
              <a:buNone/>
              <a:defRPr sz="1200"/>
            </a:lvl3pPr>
            <a:lvl4pPr marL="1828165" lvl="3" indent="-228525" algn="l">
              <a:lnSpc>
                <a:spcPct val="90000"/>
              </a:lnSpc>
              <a:spcBef>
                <a:spcPts val="500"/>
              </a:spcBef>
              <a:spcAft>
                <a:spcPts val="0"/>
              </a:spcAft>
              <a:buClr>
                <a:schemeClr val="dk1"/>
              </a:buClr>
              <a:buSzPts val="1000"/>
              <a:buNone/>
              <a:defRPr sz="1067"/>
            </a:lvl4pPr>
            <a:lvl5pPr marL="2285214" lvl="4" indent="-228525" algn="l">
              <a:lnSpc>
                <a:spcPct val="90000"/>
              </a:lnSpc>
              <a:spcBef>
                <a:spcPts val="500"/>
              </a:spcBef>
              <a:spcAft>
                <a:spcPts val="0"/>
              </a:spcAft>
              <a:buClr>
                <a:schemeClr val="dk1"/>
              </a:buClr>
              <a:buSzPts val="1000"/>
              <a:buNone/>
              <a:defRPr sz="1067"/>
            </a:lvl5pPr>
            <a:lvl6pPr marL="2742246" lvl="5" indent="-228525" algn="l">
              <a:lnSpc>
                <a:spcPct val="90000"/>
              </a:lnSpc>
              <a:spcBef>
                <a:spcPts val="500"/>
              </a:spcBef>
              <a:spcAft>
                <a:spcPts val="0"/>
              </a:spcAft>
              <a:buClr>
                <a:schemeClr val="dk1"/>
              </a:buClr>
              <a:buSzPts val="1000"/>
              <a:buNone/>
              <a:defRPr sz="1067"/>
            </a:lvl6pPr>
            <a:lvl7pPr marL="3199280" lvl="6" indent="-228525" algn="l">
              <a:lnSpc>
                <a:spcPct val="90000"/>
              </a:lnSpc>
              <a:spcBef>
                <a:spcPts val="500"/>
              </a:spcBef>
              <a:spcAft>
                <a:spcPts val="0"/>
              </a:spcAft>
              <a:buClr>
                <a:schemeClr val="dk1"/>
              </a:buClr>
              <a:buSzPts val="1000"/>
              <a:buNone/>
              <a:defRPr sz="1067"/>
            </a:lvl7pPr>
            <a:lvl8pPr marL="3656315" lvl="7" indent="-228525" algn="l">
              <a:lnSpc>
                <a:spcPct val="90000"/>
              </a:lnSpc>
              <a:spcBef>
                <a:spcPts val="500"/>
              </a:spcBef>
              <a:spcAft>
                <a:spcPts val="0"/>
              </a:spcAft>
              <a:buClr>
                <a:schemeClr val="dk1"/>
              </a:buClr>
              <a:buSzPts val="1000"/>
              <a:buNone/>
              <a:defRPr sz="1067"/>
            </a:lvl8pPr>
            <a:lvl9pPr marL="4113362" lvl="8" indent="-228525" algn="l">
              <a:lnSpc>
                <a:spcPct val="90000"/>
              </a:lnSpc>
              <a:spcBef>
                <a:spcPts val="500"/>
              </a:spcBef>
              <a:spcAft>
                <a:spcPts val="0"/>
              </a:spcAft>
              <a:buClr>
                <a:schemeClr val="dk1"/>
              </a:buClr>
              <a:buSzPts val="1000"/>
              <a:buNone/>
              <a:defRPr sz="1067"/>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611586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68549" tIns="34274" rIns="6854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44"/>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68549" tIns="34274" rIns="68549" bIns="34274" anchor="t" anchorCtr="0">
            <a:normAutofit/>
          </a:bodyPr>
          <a:lstStyle>
            <a:lvl1pPr marL="457035" lvl="0" indent="-228525" algn="l">
              <a:lnSpc>
                <a:spcPct val="90000"/>
              </a:lnSpc>
              <a:spcBef>
                <a:spcPts val="1000"/>
              </a:spcBef>
              <a:spcAft>
                <a:spcPts val="0"/>
              </a:spcAft>
              <a:buClr>
                <a:schemeClr val="dk1"/>
              </a:buClr>
              <a:buSzPts val="1600"/>
              <a:buNone/>
              <a:defRPr sz="1600"/>
            </a:lvl1pPr>
            <a:lvl2pPr marL="914082" lvl="1" indent="-228525" algn="l">
              <a:lnSpc>
                <a:spcPct val="90000"/>
              </a:lnSpc>
              <a:spcBef>
                <a:spcPts val="500"/>
              </a:spcBef>
              <a:spcAft>
                <a:spcPts val="0"/>
              </a:spcAft>
              <a:buClr>
                <a:schemeClr val="dk1"/>
              </a:buClr>
              <a:buSzPts val="1400"/>
              <a:buNone/>
              <a:defRPr sz="1467"/>
            </a:lvl2pPr>
            <a:lvl3pPr marL="1371124" lvl="2" indent="-228525" algn="l">
              <a:lnSpc>
                <a:spcPct val="90000"/>
              </a:lnSpc>
              <a:spcBef>
                <a:spcPts val="500"/>
              </a:spcBef>
              <a:spcAft>
                <a:spcPts val="0"/>
              </a:spcAft>
              <a:buClr>
                <a:schemeClr val="dk1"/>
              </a:buClr>
              <a:buSzPts val="1200"/>
              <a:buNone/>
              <a:defRPr sz="1200"/>
            </a:lvl3pPr>
            <a:lvl4pPr marL="1828165" lvl="3" indent="-228525" algn="l">
              <a:lnSpc>
                <a:spcPct val="90000"/>
              </a:lnSpc>
              <a:spcBef>
                <a:spcPts val="500"/>
              </a:spcBef>
              <a:spcAft>
                <a:spcPts val="0"/>
              </a:spcAft>
              <a:buClr>
                <a:schemeClr val="dk1"/>
              </a:buClr>
              <a:buSzPts val="1000"/>
              <a:buNone/>
              <a:defRPr sz="1067"/>
            </a:lvl4pPr>
            <a:lvl5pPr marL="2285214" lvl="4" indent="-228525" algn="l">
              <a:lnSpc>
                <a:spcPct val="90000"/>
              </a:lnSpc>
              <a:spcBef>
                <a:spcPts val="500"/>
              </a:spcBef>
              <a:spcAft>
                <a:spcPts val="0"/>
              </a:spcAft>
              <a:buClr>
                <a:schemeClr val="dk1"/>
              </a:buClr>
              <a:buSzPts val="1000"/>
              <a:buNone/>
              <a:defRPr sz="1067"/>
            </a:lvl5pPr>
            <a:lvl6pPr marL="2742246" lvl="5" indent="-228525" algn="l">
              <a:lnSpc>
                <a:spcPct val="90000"/>
              </a:lnSpc>
              <a:spcBef>
                <a:spcPts val="500"/>
              </a:spcBef>
              <a:spcAft>
                <a:spcPts val="0"/>
              </a:spcAft>
              <a:buClr>
                <a:schemeClr val="dk1"/>
              </a:buClr>
              <a:buSzPts val="1000"/>
              <a:buNone/>
              <a:defRPr sz="1067"/>
            </a:lvl6pPr>
            <a:lvl7pPr marL="3199280" lvl="6" indent="-228525" algn="l">
              <a:lnSpc>
                <a:spcPct val="90000"/>
              </a:lnSpc>
              <a:spcBef>
                <a:spcPts val="500"/>
              </a:spcBef>
              <a:spcAft>
                <a:spcPts val="0"/>
              </a:spcAft>
              <a:buClr>
                <a:schemeClr val="dk1"/>
              </a:buClr>
              <a:buSzPts val="1000"/>
              <a:buNone/>
              <a:defRPr sz="1067"/>
            </a:lvl7pPr>
            <a:lvl8pPr marL="3656315" lvl="7" indent="-228525" algn="l">
              <a:lnSpc>
                <a:spcPct val="90000"/>
              </a:lnSpc>
              <a:spcBef>
                <a:spcPts val="500"/>
              </a:spcBef>
              <a:spcAft>
                <a:spcPts val="0"/>
              </a:spcAft>
              <a:buClr>
                <a:schemeClr val="dk1"/>
              </a:buClr>
              <a:buSzPts val="1000"/>
              <a:buNone/>
              <a:defRPr sz="1067"/>
            </a:lvl8pPr>
            <a:lvl9pPr marL="4113362" lvl="8" indent="-228525" algn="l">
              <a:lnSpc>
                <a:spcPct val="90000"/>
              </a:lnSpc>
              <a:spcBef>
                <a:spcPts val="500"/>
              </a:spcBef>
              <a:spcAft>
                <a:spcPts val="0"/>
              </a:spcAft>
              <a:buClr>
                <a:schemeClr val="dk1"/>
              </a:buClr>
              <a:buSzPts val="1000"/>
              <a:buNone/>
              <a:defRPr sz="1067"/>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980244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547341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49" y="1956595"/>
            <a:ext cx="5811839" cy="2628900"/>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49" y="-596106"/>
            <a:ext cx="5811839" cy="7734300"/>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847456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91363" tIns="45669" rIns="91363" bIns="45669" anchor="b" anchorCtr="0">
            <a:normAutofit/>
          </a:bodyPr>
          <a:lstStyle>
            <a:lvl1pPr lvl="0" algn="ctr">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91363" tIns="45669" rIns="91363" bIns="45669" anchor="t" anchorCtr="0">
            <a:normAutofit/>
          </a:bodyPr>
          <a:lstStyle>
            <a:lvl1pPr lvl="0" algn="ctr">
              <a:lnSpc>
                <a:spcPct val="90000"/>
              </a:lnSpc>
              <a:spcBef>
                <a:spcPts val="1333"/>
              </a:spcBef>
              <a:spcAft>
                <a:spcPts val="0"/>
              </a:spcAft>
              <a:buClr>
                <a:schemeClr val="dk1"/>
              </a:buClr>
              <a:buSzPts val="2400"/>
              <a:buNone/>
              <a:defRPr sz="3200"/>
            </a:lvl1pPr>
            <a:lvl2pPr lvl="1" algn="ctr">
              <a:lnSpc>
                <a:spcPct val="90000"/>
              </a:lnSpc>
              <a:spcBef>
                <a:spcPts val="667"/>
              </a:spcBef>
              <a:spcAft>
                <a:spcPts val="0"/>
              </a:spcAft>
              <a:buClr>
                <a:schemeClr val="dk1"/>
              </a:buClr>
              <a:buSzPts val="2000"/>
              <a:buNone/>
              <a:defRPr sz="2667"/>
            </a:lvl2pPr>
            <a:lvl3pPr lvl="2" algn="ctr">
              <a:lnSpc>
                <a:spcPct val="90000"/>
              </a:lnSpc>
              <a:spcBef>
                <a:spcPts val="667"/>
              </a:spcBef>
              <a:spcAft>
                <a:spcPts val="0"/>
              </a:spcAft>
              <a:buClr>
                <a:schemeClr val="dk1"/>
              </a:buClr>
              <a:buSzPts val="1800"/>
              <a:buNone/>
              <a:defRPr sz="2400"/>
            </a:lvl3pPr>
            <a:lvl4pPr lvl="3" algn="ctr">
              <a:lnSpc>
                <a:spcPct val="90000"/>
              </a:lnSpc>
              <a:spcBef>
                <a:spcPts val="667"/>
              </a:spcBef>
              <a:spcAft>
                <a:spcPts val="0"/>
              </a:spcAft>
              <a:buClr>
                <a:schemeClr val="dk1"/>
              </a:buClr>
              <a:buSzPts val="1600"/>
              <a:buNone/>
              <a:defRPr sz="2133"/>
            </a:lvl4pPr>
            <a:lvl5pPr lvl="4" algn="ctr">
              <a:lnSpc>
                <a:spcPct val="90000"/>
              </a:lnSpc>
              <a:spcBef>
                <a:spcPts val="667"/>
              </a:spcBef>
              <a:spcAft>
                <a:spcPts val="0"/>
              </a:spcAft>
              <a:buClr>
                <a:schemeClr val="dk1"/>
              </a:buClr>
              <a:buSzPts val="1600"/>
              <a:buNone/>
              <a:defRPr sz="2133"/>
            </a:lvl5pPr>
            <a:lvl6pPr lvl="5" algn="ctr">
              <a:lnSpc>
                <a:spcPct val="90000"/>
              </a:lnSpc>
              <a:spcBef>
                <a:spcPts val="667"/>
              </a:spcBef>
              <a:spcAft>
                <a:spcPts val="0"/>
              </a:spcAft>
              <a:buClr>
                <a:schemeClr val="dk1"/>
              </a:buClr>
              <a:buSzPts val="1600"/>
              <a:buNone/>
              <a:defRPr sz="2133"/>
            </a:lvl6pPr>
            <a:lvl7pPr lvl="6" algn="ctr">
              <a:lnSpc>
                <a:spcPct val="90000"/>
              </a:lnSpc>
              <a:spcBef>
                <a:spcPts val="667"/>
              </a:spcBef>
              <a:spcAft>
                <a:spcPts val="0"/>
              </a:spcAft>
              <a:buClr>
                <a:schemeClr val="dk1"/>
              </a:buClr>
              <a:buSzPts val="1600"/>
              <a:buNone/>
              <a:defRPr sz="2133"/>
            </a:lvl7pPr>
            <a:lvl8pPr lvl="7" algn="ctr">
              <a:lnSpc>
                <a:spcPct val="90000"/>
              </a:lnSpc>
              <a:spcBef>
                <a:spcPts val="667"/>
              </a:spcBef>
              <a:spcAft>
                <a:spcPts val="0"/>
              </a:spcAft>
              <a:buClr>
                <a:schemeClr val="dk1"/>
              </a:buClr>
              <a:buSzPts val="1600"/>
              <a:buNone/>
              <a:defRPr sz="2133"/>
            </a:lvl8pPr>
            <a:lvl9pPr lvl="8" algn="ctr">
              <a:lnSpc>
                <a:spcPct val="90000"/>
              </a:lnSpc>
              <a:spcBef>
                <a:spcPts val="667"/>
              </a:spcBef>
              <a:spcAft>
                <a:spcPts val="0"/>
              </a:spcAft>
              <a:buClr>
                <a:schemeClr val="dk1"/>
              </a:buClr>
              <a:buSzPts val="1600"/>
              <a:buNone/>
              <a:defRPr sz="2133"/>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951740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4245579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57665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91363" tIns="45669" rIns="91363" bIns="45669" anchor="b" anchorCtr="0">
            <a:normAutofit/>
          </a:bodyPr>
          <a:lstStyle>
            <a:lvl1pPr lvl="0" algn="ctr">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91363" tIns="45669" rIns="91363" bIns="45669" anchor="t" anchorCtr="0">
            <a:normAutofit/>
          </a:bodyPr>
          <a:lstStyle>
            <a:lvl1pPr lvl="0" algn="ctr">
              <a:lnSpc>
                <a:spcPct val="90000"/>
              </a:lnSpc>
              <a:spcBef>
                <a:spcPts val="1333"/>
              </a:spcBef>
              <a:spcAft>
                <a:spcPts val="0"/>
              </a:spcAft>
              <a:buClr>
                <a:schemeClr val="dk1"/>
              </a:buClr>
              <a:buSzPts val="2400"/>
              <a:buNone/>
              <a:defRPr sz="3200"/>
            </a:lvl1pPr>
            <a:lvl2pPr lvl="1" algn="ctr">
              <a:lnSpc>
                <a:spcPct val="90000"/>
              </a:lnSpc>
              <a:spcBef>
                <a:spcPts val="667"/>
              </a:spcBef>
              <a:spcAft>
                <a:spcPts val="0"/>
              </a:spcAft>
              <a:buClr>
                <a:schemeClr val="dk1"/>
              </a:buClr>
              <a:buSzPts val="2000"/>
              <a:buNone/>
              <a:defRPr sz="2667"/>
            </a:lvl2pPr>
            <a:lvl3pPr lvl="2" algn="ctr">
              <a:lnSpc>
                <a:spcPct val="90000"/>
              </a:lnSpc>
              <a:spcBef>
                <a:spcPts val="667"/>
              </a:spcBef>
              <a:spcAft>
                <a:spcPts val="0"/>
              </a:spcAft>
              <a:buClr>
                <a:schemeClr val="dk1"/>
              </a:buClr>
              <a:buSzPts val="1800"/>
              <a:buNone/>
              <a:defRPr sz="2400"/>
            </a:lvl3pPr>
            <a:lvl4pPr lvl="3" algn="ctr">
              <a:lnSpc>
                <a:spcPct val="90000"/>
              </a:lnSpc>
              <a:spcBef>
                <a:spcPts val="667"/>
              </a:spcBef>
              <a:spcAft>
                <a:spcPts val="0"/>
              </a:spcAft>
              <a:buClr>
                <a:schemeClr val="dk1"/>
              </a:buClr>
              <a:buSzPts val="1600"/>
              <a:buNone/>
              <a:defRPr sz="2133"/>
            </a:lvl4pPr>
            <a:lvl5pPr lvl="4" algn="ctr">
              <a:lnSpc>
                <a:spcPct val="90000"/>
              </a:lnSpc>
              <a:spcBef>
                <a:spcPts val="667"/>
              </a:spcBef>
              <a:spcAft>
                <a:spcPts val="0"/>
              </a:spcAft>
              <a:buClr>
                <a:schemeClr val="dk1"/>
              </a:buClr>
              <a:buSzPts val="1600"/>
              <a:buNone/>
              <a:defRPr sz="2133"/>
            </a:lvl5pPr>
            <a:lvl6pPr lvl="5" algn="ctr">
              <a:lnSpc>
                <a:spcPct val="90000"/>
              </a:lnSpc>
              <a:spcBef>
                <a:spcPts val="667"/>
              </a:spcBef>
              <a:spcAft>
                <a:spcPts val="0"/>
              </a:spcAft>
              <a:buClr>
                <a:schemeClr val="dk1"/>
              </a:buClr>
              <a:buSzPts val="1600"/>
              <a:buNone/>
              <a:defRPr sz="2133"/>
            </a:lvl6pPr>
            <a:lvl7pPr lvl="6" algn="ctr">
              <a:lnSpc>
                <a:spcPct val="90000"/>
              </a:lnSpc>
              <a:spcBef>
                <a:spcPts val="667"/>
              </a:spcBef>
              <a:spcAft>
                <a:spcPts val="0"/>
              </a:spcAft>
              <a:buClr>
                <a:schemeClr val="dk1"/>
              </a:buClr>
              <a:buSzPts val="1600"/>
              <a:buNone/>
              <a:defRPr sz="2133"/>
            </a:lvl7pPr>
            <a:lvl8pPr lvl="7" algn="ctr">
              <a:lnSpc>
                <a:spcPct val="90000"/>
              </a:lnSpc>
              <a:spcBef>
                <a:spcPts val="667"/>
              </a:spcBef>
              <a:spcAft>
                <a:spcPts val="0"/>
              </a:spcAft>
              <a:buClr>
                <a:schemeClr val="dk1"/>
              </a:buClr>
              <a:buSzPts val="1600"/>
              <a:buNone/>
              <a:defRPr sz="2133"/>
            </a:lvl8pPr>
            <a:lvl9pPr lvl="8" algn="ctr">
              <a:lnSpc>
                <a:spcPct val="90000"/>
              </a:lnSpc>
              <a:spcBef>
                <a:spcPts val="667"/>
              </a:spcBef>
              <a:spcAft>
                <a:spcPts val="0"/>
              </a:spcAft>
              <a:buClr>
                <a:schemeClr val="dk1"/>
              </a:buClr>
              <a:buSzPts val="1600"/>
              <a:buNone/>
              <a:defRPr sz="2133"/>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117079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983782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82"/>
            <a:ext cx="10515600" cy="2852737"/>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rgbClr val="888888"/>
              </a:buClr>
              <a:buSzPts val="2400"/>
              <a:buNone/>
              <a:defRPr sz="3200">
                <a:solidFill>
                  <a:srgbClr val="888888"/>
                </a:solidFill>
              </a:defRPr>
            </a:lvl1pPr>
            <a:lvl2pPr marL="1218240" lvl="1" indent="-304544" algn="l">
              <a:lnSpc>
                <a:spcPct val="90000"/>
              </a:lnSpc>
              <a:spcBef>
                <a:spcPts val="667"/>
              </a:spcBef>
              <a:spcAft>
                <a:spcPts val="0"/>
              </a:spcAft>
              <a:buClr>
                <a:srgbClr val="888888"/>
              </a:buClr>
              <a:buSzPts val="2000"/>
              <a:buNone/>
              <a:defRPr sz="2667">
                <a:solidFill>
                  <a:srgbClr val="888888"/>
                </a:solidFill>
              </a:defRPr>
            </a:lvl2pPr>
            <a:lvl3pPr marL="1827349" lvl="2" indent="-304544" algn="l">
              <a:lnSpc>
                <a:spcPct val="90000"/>
              </a:lnSpc>
              <a:spcBef>
                <a:spcPts val="667"/>
              </a:spcBef>
              <a:spcAft>
                <a:spcPts val="0"/>
              </a:spcAft>
              <a:buClr>
                <a:srgbClr val="888888"/>
              </a:buClr>
              <a:buSzPts val="1800"/>
              <a:buNone/>
              <a:defRPr sz="2400">
                <a:solidFill>
                  <a:srgbClr val="888888"/>
                </a:solidFill>
              </a:defRPr>
            </a:lvl3pPr>
            <a:lvl4pPr marL="2436478" lvl="3" indent="-304544" algn="l">
              <a:lnSpc>
                <a:spcPct val="90000"/>
              </a:lnSpc>
              <a:spcBef>
                <a:spcPts val="667"/>
              </a:spcBef>
              <a:spcAft>
                <a:spcPts val="0"/>
              </a:spcAft>
              <a:buClr>
                <a:srgbClr val="888888"/>
              </a:buClr>
              <a:buSzPts val="1600"/>
              <a:buNone/>
              <a:defRPr sz="2133">
                <a:solidFill>
                  <a:srgbClr val="888888"/>
                </a:solidFill>
              </a:defRPr>
            </a:lvl4pPr>
            <a:lvl5pPr marL="3045568" lvl="4" indent="-304544" algn="l">
              <a:lnSpc>
                <a:spcPct val="90000"/>
              </a:lnSpc>
              <a:spcBef>
                <a:spcPts val="667"/>
              </a:spcBef>
              <a:spcAft>
                <a:spcPts val="0"/>
              </a:spcAft>
              <a:buClr>
                <a:srgbClr val="888888"/>
              </a:buClr>
              <a:buSzPts val="1600"/>
              <a:buNone/>
              <a:defRPr sz="2133">
                <a:solidFill>
                  <a:srgbClr val="888888"/>
                </a:solidFill>
              </a:defRPr>
            </a:lvl5pPr>
            <a:lvl6pPr marL="3654659" lvl="5" indent="-304544" algn="l">
              <a:lnSpc>
                <a:spcPct val="90000"/>
              </a:lnSpc>
              <a:spcBef>
                <a:spcPts val="667"/>
              </a:spcBef>
              <a:spcAft>
                <a:spcPts val="0"/>
              </a:spcAft>
              <a:buClr>
                <a:srgbClr val="888888"/>
              </a:buClr>
              <a:buSzPts val="1600"/>
              <a:buNone/>
              <a:defRPr sz="2133">
                <a:solidFill>
                  <a:srgbClr val="888888"/>
                </a:solidFill>
              </a:defRPr>
            </a:lvl6pPr>
            <a:lvl7pPr marL="4263787" lvl="6" indent="-304544" algn="l">
              <a:lnSpc>
                <a:spcPct val="90000"/>
              </a:lnSpc>
              <a:spcBef>
                <a:spcPts val="667"/>
              </a:spcBef>
              <a:spcAft>
                <a:spcPts val="0"/>
              </a:spcAft>
              <a:buClr>
                <a:srgbClr val="888888"/>
              </a:buClr>
              <a:buSzPts val="1600"/>
              <a:buNone/>
              <a:defRPr sz="2133">
                <a:solidFill>
                  <a:srgbClr val="888888"/>
                </a:solidFill>
              </a:defRPr>
            </a:lvl7pPr>
            <a:lvl8pPr marL="4872898" lvl="7" indent="-304544" algn="l">
              <a:lnSpc>
                <a:spcPct val="90000"/>
              </a:lnSpc>
              <a:spcBef>
                <a:spcPts val="667"/>
              </a:spcBef>
              <a:spcAft>
                <a:spcPts val="0"/>
              </a:spcAft>
              <a:buClr>
                <a:srgbClr val="888888"/>
              </a:buClr>
              <a:buSzPts val="1600"/>
              <a:buNone/>
              <a:defRPr sz="2133">
                <a:solidFill>
                  <a:srgbClr val="888888"/>
                </a:solidFill>
              </a:defRPr>
            </a:lvl8pPr>
            <a:lvl9pPr marL="5482046" lvl="8" indent="-304544" algn="l">
              <a:lnSpc>
                <a:spcPct val="90000"/>
              </a:lnSpc>
              <a:spcBef>
                <a:spcPts val="667"/>
              </a:spcBef>
              <a:spcAft>
                <a:spcPts val="0"/>
              </a:spcAft>
              <a:buClr>
                <a:srgbClr val="888888"/>
              </a:buClr>
              <a:buSzPts val="1600"/>
              <a:buNone/>
              <a:defRPr sz="2133">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93249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5546520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413781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69"/>
            <a:ext cx="6172200" cy="4873625"/>
          </a:xfrm>
          <a:prstGeom prst="rect">
            <a:avLst/>
          </a:prstGeom>
          <a:noFill/>
          <a:ln>
            <a:noFill/>
          </a:ln>
        </p:spPr>
        <p:txBody>
          <a:bodyPr spcFirstLastPara="1" wrap="square" lIns="91363" tIns="45669" rIns="91363" bIns="45669" anchor="t" anchorCtr="0">
            <a:normAutofit/>
          </a:bodyPr>
          <a:lstStyle>
            <a:lvl1pPr marL="609091" lvl="0" indent="-575284" algn="l">
              <a:lnSpc>
                <a:spcPct val="90000"/>
              </a:lnSpc>
              <a:spcBef>
                <a:spcPts val="1333"/>
              </a:spcBef>
              <a:spcAft>
                <a:spcPts val="0"/>
              </a:spcAft>
              <a:buClr>
                <a:schemeClr val="dk1"/>
              </a:buClr>
              <a:buSzPts val="3200"/>
              <a:buChar char="•"/>
              <a:defRPr sz="4267"/>
            </a:lvl1pPr>
            <a:lvl2pPr marL="1218240" lvl="1" indent="-541440" algn="l">
              <a:lnSpc>
                <a:spcPct val="90000"/>
              </a:lnSpc>
              <a:spcBef>
                <a:spcPts val="667"/>
              </a:spcBef>
              <a:spcAft>
                <a:spcPts val="0"/>
              </a:spcAft>
              <a:buClr>
                <a:schemeClr val="dk1"/>
              </a:buClr>
              <a:buSzPts val="2800"/>
              <a:buChar char="•"/>
              <a:defRPr sz="3733"/>
            </a:lvl2pPr>
            <a:lvl3pPr marL="1827349" lvl="2" indent="-507614" algn="l">
              <a:lnSpc>
                <a:spcPct val="90000"/>
              </a:lnSpc>
              <a:spcBef>
                <a:spcPts val="667"/>
              </a:spcBef>
              <a:spcAft>
                <a:spcPts val="0"/>
              </a:spcAft>
              <a:buClr>
                <a:schemeClr val="dk1"/>
              </a:buClr>
              <a:buSzPts val="2400"/>
              <a:buChar char="•"/>
              <a:defRPr sz="3200"/>
            </a:lvl3pPr>
            <a:lvl4pPr marL="2436478" lvl="3" indent="-473749" algn="l">
              <a:lnSpc>
                <a:spcPct val="90000"/>
              </a:lnSpc>
              <a:spcBef>
                <a:spcPts val="667"/>
              </a:spcBef>
              <a:spcAft>
                <a:spcPts val="0"/>
              </a:spcAft>
              <a:buClr>
                <a:schemeClr val="dk1"/>
              </a:buClr>
              <a:buSzPts val="2000"/>
              <a:buChar char="•"/>
              <a:defRPr sz="2667"/>
            </a:lvl4pPr>
            <a:lvl5pPr marL="3045568" lvl="4" indent="-473749" algn="l">
              <a:lnSpc>
                <a:spcPct val="90000"/>
              </a:lnSpc>
              <a:spcBef>
                <a:spcPts val="667"/>
              </a:spcBef>
              <a:spcAft>
                <a:spcPts val="0"/>
              </a:spcAft>
              <a:buClr>
                <a:schemeClr val="dk1"/>
              </a:buClr>
              <a:buSzPts val="2000"/>
              <a:buChar char="•"/>
              <a:defRPr sz="2667"/>
            </a:lvl5pPr>
            <a:lvl6pPr marL="3654659" lvl="5" indent="-473749" algn="l">
              <a:lnSpc>
                <a:spcPct val="90000"/>
              </a:lnSpc>
              <a:spcBef>
                <a:spcPts val="667"/>
              </a:spcBef>
              <a:spcAft>
                <a:spcPts val="0"/>
              </a:spcAft>
              <a:buClr>
                <a:schemeClr val="dk1"/>
              </a:buClr>
              <a:buSzPts val="2000"/>
              <a:buChar char="•"/>
              <a:defRPr sz="2667"/>
            </a:lvl6pPr>
            <a:lvl7pPr marL="4263787" lvl="6" indent="-473749" algn="l">
              <a:lnSpc>
                <a:spcPct val="90000"/>
              </a:lnSpc>
              <a:spcBef>
                <a:spcPts val="667"/>
              </a:spcBef>
              <a:spcAft>
                <a:spcPts val="0"/>
              </a:spcAft>
              <a:buClr>
                <a:schemeClr val="dk1"/>
              </a:buClr>
              <a:buSzPts val="2000"/>
              <a:buChar char="•"/>
              <a:defRPr sz="2667"/>
            </a:lvl7pPr>
            <a:lvl8pPr marL="4872898" lvl="7" indent="-473749" algn="l">
              <a:lnSpc>
                <a:spcPct val="90000"/>
              </a:lnSpc>
              <a:spcBef>
                <a:spcPts val="667"/>
              </a:spcBef>
              <a:spcAft>
                <a:spcPts val="0"/>
              </a:spcAft>
              <a:buClr>
                <a:schemeClr val="dk1"/>
              </a:buClr>
              <a:buSzPts val="2000"/>
              <a:buChar char="•"/>
              <a:defRPr sz="2667"/>
            </a:lvl8pPr>
            <a:lvl9pPr marL="5482046" lvl="8" indent="-473749" algn="l">
              <a:lnSpc>
                <a:spcPct val="90000"/>
              </a:lnSpc>
              <a:spcBef>
                <a:spcPts val="667"/>
              </a:spcBef>
              <a:spcAft>
                <a:spcPts val="0"/>
              </a:spcAft>
              <a:buClr>
                <a:schemeClr val="dk1"/>
              </a:buClr>
              <a:buSzPts val="2000"/>
              <a:buChar char="•"/>
              <a:defRPr sz="2667"/>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1929622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69"/>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922828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769688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74" y="1956595"/>
            <a:ext cx="5811839" cy="2628900"/>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74" y="-596105"/>
            <a:ext cx="5811839" cy="77343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65395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57699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41244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89376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82"/>
            <a:ext cx="10515600" cy="2852737"/>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rgbClr val="888888"/>
              </a:buClr>
              <a:buSzPts val="2400"/>
              <a:buNone/>
              <a:defRPr sz="3200">
                <a:solidFill>
                  <a:srgbClr val="888888"/>
                </a:solidFill>
              </a:defRPr>
            </a:lvl1pPr>
            <a:lvl2pPr marL="1218240" lvl="1" indent="-304544" algn="l">
              <a:lnSpc>
                <a:spcPct val="90000"/>
              </a:lnSpc>
              <a:spcBef>
                <a:spcPts val="667"/>
              </a:spcBef>
              <a:spcAft>
                <a:spcPts val="0"/>
              </a:spcAft>
              <a:buClr>
                <a:srgbClr val="888888"/>
              </a:buClr>
              <a:buSzPts val="2000"/>
              <a:buNone/>
              <a:defRPr sz="2667">
                <a:solidFill>
                  <a:srgbClr val="888888"/>
                </a:solidFill>
              </a:defRPr>
            </a:lvl2pPr>
            <a:lvl3pPr marL="1827349" lvl="2" indent="-304544" algn="l">
              <a:lnSpc>
                <a:spcPct val="90000"/>
              </a:lnSpc>
              <a:spcBef>
                <a:spcPts val="667"/>
              </a:spcBef>
              <a:spcAft>
                <a:spcPts val="0"/>
              </a:spcAft>
              <a:buClr>
                <a:srgbClr val="888888"/>
              </a:buClr>
              <a:buSzPts val="1800"/>
              <a:buNone/>
              <a:defRPr sz="2400">
                <a:solidFill>
                  <a:srgbClr val="888888"/>
                </a:solidFill>
              </a:defRPr>
            </a:lvl3pPr>
            <a:lvl4pPr marL="2436478" lvl="3" indent="-304544" algn="l">
              <a:lnSpc>
                <a:spcPct val="90000"/>
              </a:lnSpc>
              <a:spcBef>
                <a:spcPts val="667"/>
              </a:spcBef>
              <a:spcAft>
                <a:spcPts val="0"/>
              </a:spcAft>
              <a:buClr>
                <a:srgbClr val="888888"/>
              </a:buClr>
              <a:buSzPts val="1600"/>
              <a:buNone/>
              <a:defRPr sz="2133">
                <a:solidFill>
                  <a:srgbClr val="888888"/>
                </a:solidFill>
              </a:defRPr>
            </a:lvl4pPr>
            <a:lvl5pPr marL="3045568" lvl="4" indent="-304544" algn="l">
              <a:lnSpc>
                <a:spcPct val="90000"/>
              </a:lnSpc>
              <a:spcBef>
                <a:spcPts val="667"/>
              </a:spcBef>
              <a:spcAft>
                <a:spcPts val="0"/>
              </a:spcAft>
              <a:buClr>
                <a:srgbClr val="888888"/>
              </a:buClr>
              <a:buSzPts val="1600"/>
              <a:buNone/>
              <a:defRPr sz="2133">
                <a:solidFill>
                  <a:srgbClr val="888888"/>
                </a:solidFill>
              </a:defRPr>
            </a:lvl5pPr>
            <a:lvl6pPr marL="3654659" lvl="5" indent="-304544" algn="l">
              <a:lnSpc>
                <a:spcPct val="90000"/>
              </a:lnSpc>
              <a:spcBef>
                <a:spcPts val="667"/>
              </a:spcBef>
              <a:spcAft>
                <a:spcPts val="0"/>
              </a:spcAft>
              <a:buClr>
                <a:srgbClr val="888888"/>
              </a:buClr>
              <a:buSzPts val="1600"/>
              <a:buNone/>
              <a:defRPr sz="2133">
                <a:solidFill>
                  <a:srgbClr val="888888"/>
                </a:solidFill>
              </a:defRPr>
            </a:lvl6pPr>
            <a:lvl7pPr marL="4263787" lvl="6" indent="-304544" algn="l">
              <a:lnSpc>
                <a:spcPct val="90000"/>
              </a:lnSpc>
              <a:spcBef>
                <a:spcPts val="667"/>
              </a:spcBef>
              <a:spcAft>
                <a:spcPts val="0"/>
              </a:spcAft>
              <a:buClr>
                <a:srgbClr val="888888"/>
              </a:buClr>
              <a:buSzPts val="1600"/>
              <a:buNone/>
              <a:defRPr sz="2133">
                <a:solidFill>
                  <a:srgbClr val="888888"/>
                </a:solidFill>
              </a:defRPr>
            </a:lvl7pPr>
            <a:lvl8pPr marL="4872898" lvl="7" indent="-304544" algn="l">
              <a:lnSpc>
                <a:spcPct val="90000"/>
              </a:lnSpc>
              <a:spcBef>
                <a:spcPts val="667"/>
              </a:spcBef>
              <a:spcAft>
                <a:spcPts val="0"/>
              </a:spcAft>
              <a:buClr>
                <a:srgbClr val="888888"/>
              </a:buClr>
              <a:buSzPts val="1600"/>
              <a:buNone/>
              <a:defRPr sz="2133">
                <a:solidFill>
                  <a:srgbClr val="888888"/>
                </a:solidFill>
              </a:defRPr>
            </a:lvl8pPr>
            <a:lvl9pPr marL="5482046" lvl="8" indent="-304544" algn="l">
              <a:lnSpc>
                <a:spcPct val="90000"/>
              </a:lnSpc>
              <a:spcBef>
                <a:spcPts val="667"/>
              </a:spcBef>
              <a:spcAft>
                <a:spcPts val="0"/>
              </a:spcAft>
              <a:buClr>
                <a:srgbClr val="888888"/>
              </a:buClr>
              <a:buSzPts val="1600"/>
              <a:buNone/>
              <a:defRPr sz="2133">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950553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5312465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6342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marR="0" lvl="0" algn="l"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marR="0" lvl="0" algn="ctr"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marR="0" lvl="0" indent="0" algn="r" rtl="0">
              <a:spcBef>
                <a:spcPts val="0"/>
              </a:spcBef>
              <a:buNone/>
              <a:defRPr sz="1600" b="0" i="0" u="none" strike="noStrike" cap="none">
                <a:solidFill>
                  <a:srgbClr val="888888"/>
                </a:solidFill>
                <a:latin typeface="Arial"/>
                <a:ea typeface="Arial"/>
                <a:cs typeface="Arial"/>
                <a:sym typeface="Arial"/>
              </a:defRPr>
            </a:lvl1pPr>
            <a:lvl2pPr marL="0" marR="0" lvl="1" indent="0" algn="r" rtl="0">
              <a:spcBef>
                <a:spcPts val="0"/>
              </a:spcBef>
              <a:buNone/>
              <a:defRPr sz="1600" b="0" i="0" u="none" strike="noStrike" cap="none">
                <a:solidFill>
                  <a:srgbClr val="888888"/>
                </a:solidFill>
                <a:latin typeface="Arial"/>
                <a:ea typeface="Arial"/>
                <a:cs typeface="Arial"/>
                <a:sym typeface="Arial"/>
              </a:defRPr>
            </a:lvl2pPr>
            <a:lvl3pPr marL="0" marR="0" lvl="2" indent="0" algn="r" rtl="0">
              <a:spcBef>
                <a:spcPts val="0"/>
              </a:spcBef>
              <a:buNone/>
              <a:defRPr sz="1600" b="0" i="0" u="none" strike="noStrike" cap="none">
                <a:solidFill>
                  <a:srgbClr val="888888"/>
                </a:solidFill>
                <a:latin typeface="Arial"/>
                <a:ea typeface="Arial"/>
                <a:cs typeface="Arial"/>
                <a:sym typeface="Arial"/>
              </a:defRPr>
            </a:lvl3pPr>
            <a:lvl4pPr marL="0" marR="0" lvl="3" indent="0" algn="r" rtl="0">
              <a:spcBef>
                <a:spcPts val="0"/>
              </a:spcBef>
              <a:buNone/>
              <a:defRPr sz="1600" b="0" i="0" u="none" strike="noStrike" cap="none">
                <a:solidFill>
                  <a:srgbClr val="888888"/>
                </a:solidFill>
                <a:latin typeface="Arial"/>
                <a:ea typeface="Arial"/>
                <a:cs typeface="Arial"/>
                <a:sym typeface="Arial"/>
              </a:defRPr>
            </a:lvl4pPr>
            <a:lvl5pPr marL="0" marR="0" lvl="4" indent="0" algn="r" rtl="0">
              <a:spcBef>
                <a:spcPts val="0"/>
              </a:spcBef>
              <a:buNone/>
              <a:defRPr sz="1600" b="0" i="0" u="none" strike="noStrike" cap="none">
                <a:solidFill>
                  <a:srgbClr val="888888"/>
                </a:solidFill>
                <a:latin typeface="Arial"/>
                <a:ea typeface="Arial"/>
                <a:cs typeface="Arial"/>
                <a:sym typeface="Arial"/>
              </a:defRPr>
            </a:lvl5pPr>
            <a:lvl6pPr marL="0" marR="0" lvl="5" indent="0" algn="r" rtl="0">
              <a:spcBef>
                <a:spcPts val="0"/>
              </a:spcBef>
              <a:buNone/>
              <a:defRPr sz="1600" b="0" i="0" u="none" strike="noStrike" cap="none">
                <a:solidFill>
                  <a:srgbClr val="888888"/>
                </a:solidFill>
                <a:latin typeface="Arial"/>
                <a:ea typeface="Arial"/>
                <a:cs typeface="Arial"/>
                <a:sym typeface="Arial"/>
              </a:defRPr>
            </a:lvl6pPr>
            <a:lvl7pPr marL="0" marR="0" lvl="6" indent="0" algn="r" rtl="0">
              <a:spcBef>
                <a:spcPts val="0"/>
              </a:spcBef>
              <a:buNone/>
              <a:defRPr sz="1600" b="0" i="0" u="none" strike="noStrike" cap="none">
                <a:solidFill>
                  <a:srgbClr val="888888"/>
                </a:solidFill>
                <a:latin typeface="Arial"/>
                <a:ea typeface="Arial"/>
                <a:cs typeface="Arial"/>
                <a:sym typeface="Arial"/>
              </a:defRPr>
            </a:lvl7pPr>
            <a:lvl8pPr marL="0" marR="0" lvl="7" indent="0" algn="r" rtl="0">
              <a:spcBef>
                <a:spcPts val="0"/>
              </a:spcBef>
              <a:buNone/>
              <a:defRPr sz="1600" b="0" i="0" u="none" strike="noStrike" cap="none">
                <a:solidFill>
                  <a:srgbClr val="888888"/>
                </a:solidFill>
                <a:latin typeface="Arial"/>
                <a:ea typeface="Arial"/>
                <a:cs typeface="Arial"/>
                <a:sym typeface="Arial"/>
              </a:defRPr>
            </a:lvl8pPr>
            <a:lvl9pPr marL="0" marR="0" lvl="8" indent="0" algn="r" rtl="0">
              <a:spcBef>
                <a:spcPts val="0"/>
              </a:spcBef>
              <a:buNone/>
              <a:defRPr sz="1600" b="0" i="0" u="none" strike="noStrike" cap="none">
                <a:solidFill>
                  <a:srgbClr val="888888"/>
                </a:solidFill>
                <a:latin typeface="Arial"/>
                <a:ea typeface="Arial"/>
                <a:cs typeface="Arial"/>
                <a:sym typeface="Arial"/>
              </a:defRPr>
            </a:lvl9pPr>
          </a:lstStyle>
          <a:p>
            <a:pPr defTabSz="1218240">
              <a:buClr>
                <a:srgbClr val="000000"/>
              </a:buClr>
            </a:pPr>
            <a:fld id="{00000000-1234-1234-1234-123412341234}" type="slidenum">
              <a:rPr lang="en-US" altLang="zh-CN" kern="0" smtClean="0"/>
              <a:pPr defTabSz="1218240">
                <a:buClr>
                  <a:srgbClr val="000000"/>
                </a:buClr>
              </a:pPr>
              <a:t>‹#›</a:t>
            </a:fld>
            <a:endParaRPr 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121817" tIns="60892" rIns="121817" bIns="60892" anchor="ctr" anchorCtr="0">
            <a:noAutofit/>
          </a:bodyPr>
          <a:lstStyle/>
          <a:p>
            <a:pPr algn="ctr" defTabSz="1218240">
              <a:buClr>
                <a:srgbClr val="000000"/>
              </a:buClr>
              <a:buFont typeface="Arial"/>
              <a:buNone/>
            </a:pPr>
            <a:endParaRPr sz="2400" kern="0">
              <a:solidFill>
                <a:srgbClr val="FFFFFF"/>
              </a:solidFill>
              <a:ea typeface="Arial"/>
              <a:cs typeface="Arial"/>
              <a:sym typeface="Arial"/>
            </a:endParaRPr>
          </a:p>
        </p:txBody>
      </p:sp>
    </p:spTree>
    <p:extLst>
      <p:ext uri="{BB962C8B-B14F-4D97-AF65-F5344CB8AC3E}">
        <p14:creationId xmlns:p14="http://schemas.microsoft.com/office/powerpoint/2010/main" val="1181454287"/>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68529" tIns="34274" rIns="68529" bIns="34274"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39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39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defTabSz="1218390">
              <a:buClr>
                <a:srgbClr val="000000"/>
              </a:buClr>
            </a:pPr>
            <a:fld id="{00000000-1234-1234-1234-123412341234}" type="slidenum">
              <a:rPr lang="en-US" altLang="zh-CN" kern="0" smtClean="0"/>
              <a:pPr defTabSz="1218390">
                <a:buClr>
                  <a:srgbClr val="000000"/>
                </a:buClr>
              </a:pPr>
              <a:t>‹#›</a:t>
            </a:fld>
            <a:endParaRPr lang="zh-CN" alt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91372" tIns="45699" rIns="91372" bIns="45699" anchor="ctr" anchorCtr="0">
            <a:noAutofit/>
          </a:bodyPr>
          <a:lstStyle/>
          <a:p>
            <a:pPr algn="ctr" defTabSz="1218390">
              <a:buClr>
                <a:srgbClr val="000000"/>
              </a:buClr>
              <a:buFont typeface="Arial"/>
              <a:buNone/>
            </a:pPr>
            <a:endParaRPr sz="1867" kern="0">
              <a:solidFill>
                <a:srgbClr val="FFFFFF"/>
              </a:solidFill>
              <a:ea typeface="Arial"/>
              <a:cs typeface="Arial"/>
              <a:sym typeface="Arial"/>
            </a:endParaRPr>
          </a:p>
        </p:txBody>
      </p:sp>
    </p:spTree>
    <p:extLst>
      <p:ext uri="{BB962C8B-B14F-4D97-AF65-F5344CB8AC3E}">
        <p14:creationId xmlns:p14="http://schemas.microsoft.com/office/powerpoint/2010/main" val="694493692"/>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68549" tIns="34274" rIns="68549" bIns="34274"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78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78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defTabSz="1218780">
              <a:buClr>
                <a:srgbClr val="000000"/>
              </a:buClr>
            </a:pPr>
            <a:fld id="{00000000-1234-1234-1234-123412341234}" type="slidenum">
              <a:rPr lang="en-US" altLang="zh-CN" kern="0" smtClean="0"/>
              <a:pPr defTabSz="1218780">
                <a:buClr>
                  <a:srgbClr val="000000"/>
                </a:buClr>
              </a:pPr>
              <a:t>‹#›</a:t>
            </a:fld>
            <a:endParaRPr lang="zh-CN" alt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91399" tIns="45699" rIns="91399" bIns="45699" anchor="ctr" anchorCtr="0">
            <a:noAutofit/>
          </a:bodyPr>
          <a:lstStyle/>
          <a:p>
            <a:pPr algn="ctr" defTabSz="1218780">
              <a:buClr>
                <a:srgbClr val="000000"/>
              </a:buClr>
              <a:buFont typeface="Arial"/>
              <a:buNone/>
            </a:pPr>
            <a:endParaRPr sz="1867" kern="0">
              <a:solidFill>
                <a:srgbClr val="FFFFFF"/>
              </a:solidFill>
              <a:ea typeface="Arial"/>
              <a:cs typeface="Arial"/>
              <a:sym typeface="Arial"/>
            </a:endParaRPr>
          </a:p>
        </p:txBody>
      </p:sp>
    </p:spTree>
    <p:extLst>
      <p:ext uri="{BB962C8B-B14F-4D97-AF65-F5344CB8AC3E}">
        <p14:creationId xmlns:p14="http://schemas.microsoft.com/office/powerpoint/2010/main" val="3016916081"/>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marR="0" lvl="0" algn="l"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marR="0" lvl="0" algn="ctr"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marR="0" lvl="0" indent="0" algn="r" rtl="0">
              <a:spcBef>
                <a:spcPts val="0"/>
              </a:spcBef>
              <a:buNone/>
              <a:defRPr sz="1600" b="0" i="0" u="none" strike="noStrike" cap="none">
                <a:solidFill>
                  <a:srgbClr val="888888"/>
                </a:solidFill>
                <a:latin typeface="Arial"/>
                <a:ea typeface="Arial"/>
                <a:cs typeface="Arial"/>
                <a:sym typeface="Arial"/>
              </a:defRPr>
            </a:lvl1pPr>
            <a:lvl2pPr marL="0" marR="0" lvl="1" indent="0" algn="r" rtl="0">
              <a:spcBef>
                <a:spcPts val="0"/>
              </a:spcBef>
              <a:buNone/>
              <a:defRPr sz="1600" b="0" i="0" u="none" strike="noStrike" cap="none">
                <a:solidFill>
                  <a:srgbClr val="888888"/>
                </a:solidFill>
                <a:latin typeface="Arial"/>
                <a:ea typeface="Arial"/>
                <a:cs typeface="Arial"/>
                <a:sym typeface="Arial"/>
              </a:defRPr>
            </a:lvl2pPr>
            <a:lvl3pPr marL="0" marR="0" lvl="2" indent="0" algn="r" rtl="0">
              <a:spcBef>
                <a:spcPts val="0"/>
              </a:spcBef>
              <a:buNone/>
              <a:defRPr sz="1600" b="0" i="0" u="none" strike="noStrike" cap="none">
                <a:solidFill>
                  <a:srgbClr val="888888"/>
                </a:solidFill>
                <a:latin typeface="Arial"/>
                <a:ea typeface="Arial"/>
                <a:cs typeface="Arial"/>
                <a:sym typeface="Arial"/>
              </a:defRPr>
            </a:lvl3pPr>
            <a:lvl4pPr marL="0" marR="0" lvl="3" indent="0" algn="r" rtl="0">
              <a:spcBef>
                <a:spcPts val="0"/>
              </a:spcBef>
              <a:buNone/>
              <a:defRPr sz="1600" b="0" i="0" u="none" strike="noStrike" cap="none">
                <a:solidFill>
                  <a:srgbClr val="888888"/>
                </a:solidFill>
                <a:latin typeface="Arial"/>
                <a:ea typeface="Arial"/>
                <a:cs typeface="Arial"/>
                <a:sym typeface="Arial"/>
              </a:defRPr>
            </a:lvl4pPr>
            <a:lvl5pPr marL="0" marR="0" lvl="4" indent="0" algn="r" rtl="0">
              <a:spcBef>
                <a:spcPts val="0"/>
              </a:spcBef>
              <a:buNone/>
              <a:defRPr sz="1600" b="0" i="0" u="none" strike="noStrike" cap="none">
                <a:solidFill>
                  <a:srgbClr val="888888"/>
                </a:solidFill>
                <a:latin typeface="Arial"/>
                <a:ea typeface="Arial"/>
                <a:cs typeface="Arial"/>
                <a:sym typeface="Arial"/>
              </a:defRPr>
            </a:lvl5pPr>
            <a:lvl6pPr marL="0" marR="0" lvl="5" indent="0" algn="r" rtl="0">
              <a:spcBef>
                <a:spcPts val="0"/>
              </a:spcBef>
              <a:buNone/>
              <a:defRPr sz="1600" b="0" i="0" u="none" strike="noStrike" cap="none">
                <a:solidFill>
                  <a:srgbClr val="888888"/>
                </a:solidFill>
                <a:latin typeface="Arial"/>
                <a:ea typeface="Arial"/>
                <a:cs typeface="Arial"/>
                <a:sym typeface="Arial"/>
              </a:defRPr>
            </a:lvl6pPr>
            <a:lvl7pPr marL="0" marR="0" lvl="6" indent="0" algn="r" rtl="0">
              <a:spcBef>
                <a:spcPts val="0"/>
              </a:spcBef>
              <a:buNone/>
              <a:defRPr sz="1600" b="0" i="0" u="none" strike="noStrike" cap="none">
                <a:solidFill>
                  <a:srgbClr val="888888"/>
                </a:solidFill>
                <a:latin typeface="Arial"/>
                <a:ea typeface="Arial"/>
                <a:cs typeface="Arial"/>
                <a:sym typeface="Arial"/>
              </a:defRPr>
            </a:lvl7pPr>
            <a:lvl8pPr marL="0" marR="0" lvl="7" indent="0" algn="r" rtl="0">
              <a:spcBef>
                <a:spcPts val="0"/>
              </a:spcBef>
              <a:buNone/>
              <a:defRPr sz="1600" b="0" i="0" u="none" strike="noStrike" cap="none">
                <a:solidFill>
                  <a:srgbClr val="888888"/>
                </a:solidFill>
                <a:latin typeface="Arial"/>
                <a:ea typeface="Arial"/>
                <a:cs typeface="Arial"/>
                <a:sym typeface="Arial"/>
              </a:defRPr>
            </a:lvl8pPr>
            <a:lvl9pPr marL="0" marR="0" lvl="8" indent="0" algn="r" rtl="0">
              <a:spcBef>
                <a:spcPts val="0"/>
              </a:spcBef>
              <a:buNone/>
              <a:defRPr sz="1600" b="0" i="0" u="none" strike="noStrike" cap="none">
                <a:solidFill>
                  <a:srgbClr val="888888"/>
                </a:solidFill>
                <a:latin typeface="Arial"/>
                <a:ea typeface="Arial"/>
                <a:cs typeface="Arial"/>
                <a:sym typeface="Arial"/>
              </a:defRPr>
            </a:lvl9pPr>
          </a:lstStyle>
          <a:p>
            <a:pPr defTabSz="1218240">
              <a:buClr>
                <a:srgbClr val="000000"/>
              </a:buClr>
            </a:pPr>
            <a:fld id="{00000000-1234-1234-1234-123412341234}" type="slidenum">
              <a:rPr lang="en-US" altLang="zh-CN" kern="0" smtClean="0"/>
              <a:pPr defTabSz="1218240">
                <a:buClr>
                  <a:srgbClr val="000000"/>
                </a:buClr>
              </a:pPr>
              <a:t>‹#›</a:t>
            </a:fld>
            <a:endParaRPr 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121817" tIns="60892" rIns="121817" bIns="60892" anchor="ctr" anchorCtr="0">
            <a:noAutofit/>
          </a:bodyPr>
          <a:lstStyle/>
          <a:p>
            <a:pPr algn="ctr" defTabSz="1218240">
              <a:buClr>
                <a:srgbClr val="000000"/>
              </a:buClr>
              <a:buFont typeface="Arial"/>
              <a:buNone/>
            </a:pPr>
            <a:endParaRPr sz="2400" kern="0">
              <a:solidFill>
                <a:srgbClr val="FFFFFF"/>
              </a:solidFill>
              <a:ea typeface="Arial"/>
              <a:cs typeface="Arial"/>
              <a:sym typeface="Arial"/>
            </a:endParaRPr>
          </a:p>
        </p:txBody>
      </p:sp>
    </p:spTree>
    <p:extLst>
      <p:ext uri="{BB962C8B-B14F-4D97-AF65-F5344CB8AC3E}">
        <p14:creationId xmlns:p14="http://schemas.microsoft.com/office/powerpoint/2010/main" val="4103715313"/>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8.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E87B973-8986-4054-BB3C-D3E90FFFEC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8574" y="2592354"/>
            <a:ext cx="4440421" cy="4440421"/>
          </a:xfrm>
          <a:prstGeom prst="rect">
            <a:avLst/>
          </a:prstGeom>
        </p:spPr>
      </p:pic>
      <p:sp>
        <p:nvSpPr>
          <p:cNvPr id="6" name="Thought Bubble: Cloud 13">
            <a:extLst>
              <a:ext uri="{FF2B5EF4-FFF2-40B4-BE49-F238E27FC236}">
                <a16:creationId xmlns:a16="http://schemas.microsoft.com/office/drawing/2014/main" xmlns="" id="{2D0D40C0-C1A6-4582-82F8-53FCF794624C}"/>
              </a:ext>
            </a:extLst>
          </p:cNvPr>
          <p:cNvSpPr/>
          <p:nvPr/>
        </p:nvSpPr>
        <p:spPr>
          <a:xfrm flipH="1">
            <a:off x="1871531" y="1220755"/>
            <a:ext cx="3408219" cy="194221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defRPr/>
            </a:pPr>
            <a:r>
              <a:rPr lang="en-US" altLang="en-US" sz="3600" dirty="0" err="1">
                <a:solidFill>
                  <a:prstClr val="black"/>
                </a:solidFill>
                <a:latin typeface="Times New Roman" panose="02020603050405020304" pitchFamily="18" charset="0"/>
                <a:cs typeface="Times New Roman" panose="02020603050405020304" pitchFamily="18" charset="0"/>
              </a:rPr>
              <a:t>Giọng</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hát</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của</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bạn</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chua</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loét</a:t>
            </a:r>
            <a:r>
              <a:rPr lang="en-US" altLang="en-US" sz="3600" dirty="0">
                <a:solidFill>
                  <a:prstClr val="black"/>
                </a:solidFill>
                <a:latin typeface="Times New Roman" panose="02020603050405020304" pitchFamily="18" charset="0"/>
                <a:cs typeface="Times New Roman" panose="02020603050405020304" pitchFamily="18" charset="0"/>
              </a:rPr>
              <a:t>.</a:t>
            </a:r>
            <a:endParaRPr lang="en-US" sz="36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hought Bubble: Cloud 14">
            <a:extLst>
              <a:ext uri="{FF2B5EF4-FFF2-40B4-BE49-F238E27FC236}">
                <a16:creationId xmlns:a16="http://schemas.microsoft.com/office/drawing/2014/main" xmlns="" id="{C29E6CFD-412D-4550-B73D-B967581BC45F}"/>
              </a:ext>
            </a:extLst>
          </p:cNvPr>
          <p:cNvSpPr/>
          <p:nvPr/>
        </p:nvSpPr>
        <p:spPr>
          <a:xfrm>
            <a:off x="6062530" y="773786"/>
            <a:ext cx="4612393" cy="253000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defRPr/>
            </a:pPr>
            <a:r>
              <a:rPr lang="en-US" altLang="en-US" sz="3600" dirty="0" err="1">
                <a:solidFill>
                  <a:prstClr val="black"/>
                </a:solidFill>
                <a:latin typeface="Times New Roman" panose="02020603050405020304" pitchFamily="18" charset="0"/>
                <a:cs typeface="Times New Roman" panose="02020603050405020304" pitchFamily="18" charset="0"/>
              </a:rPr>
              <a:t>Giọng</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hát</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của</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bạn</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chưa</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được</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ngọt</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ngào</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lắm</a:t>
            </a:r>
            <a:r>
              <a:rPr lang="en-US" altLang="en-US" sz="3600" dirty="0">
                <a:solidFill>
                  <a:prstClr val="black"/>
                </a:solidFill>
                <a:latin typeface="Times New Roman" panose="02020603050405020304" pitchFamily="18" charset="0"/>
                <a:cs typeface="Times New Roman" panose="02020603050405020304" pitchFamily="18" charset="0"/>
              </a:rPr>
              <a:t>.</a:t>
            </a:r>
            <a:endParaRPr lang="en-US" sz="3600"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3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2020" y="1124744"/>
            <a:ext cx="8540360" cy="1725203"/>
          </a:xfrm>
          <a:prstGeom prst="rect">
            <a:avLst/>
          </a:prstGeom>
        </p:spPr>
      </p:pic>
      <p:sp>
        <p:nvSpPr>
          <p:cNvPr id="6" name="Text Box 2">
            <a:extLst>
              <a:ext uri="{FF2B5EF4-FFF2-40B4-BE49-F238E27FC236}">
                <a16:creationId xmlns:a16="http://schemas.microsoft.com/office/drawing/2014/main" xmlns="" id="{291858D5-C231-4BD5-A0B4-61C2010ABB86}"/>
              </a:ext>
            </a:extLst>
          </p:cNvPr>
          <p:cNvSpPr txBox="1">
            <a:spLocks noChangeArrowheads="1"/>
          </p:cNvSpPr>
          <p:nvPr/>
        </p:nvSpPr>
        <p:spPr bwMode="auto">
          <a:xfrm>
            <a:off x="914400" y="2660915"/>
            <a:ext cx="10515600" cy="3046988"/>
          </a:xfrm>
          <a:prstGeom prst="rect">
            <a:avLst/>
          </a:prstGeom>
          <a:solidFill>
            <a:schemeClr val="bg1"/>
          </a:solidFill>
          <a:ln>
            <a:noFill/>
          </a:ln>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spcBef>
                <a:spcPct val="50000"/>
              </a:spcBef>
            </a:pPr>
            <a:endParaRPr lang="en-US" altLang="en-US" sz="3200" i="1" dirty="0">
              <a:solidFill>
                <a:srgbClr val="000000"/>
              </a:solidFill>
            </a:endParaRPr>
          </a:p>
          <a:p>
            <a:pPr algn="ctr" defTabSz="457189">
              <a:spcBef>
                <a:spcPct val="50000"/>
              </a:spcBef>
            </a:pPr>
            <a:r>
              <a:rPr lang="en-US" altLang="en-US" sz="3200" b="1" i="1" dirty="0" err="1">
                <a:solidFill>
                  <a:srgbClr val="000000"/>
                </a:solidFill>
              </a:rPr>
              <a:t>Tình</a:t>
            </a:r>
            <a:r>
              <a:rPr lang="en-US" altLang="en-US" sz="3200" b="1" i="1" dirty="0">
                <a:solidFill>
                  <a:srgbClr val="000000"/>
                </a:solidFill>
              </a:rPr>
              <a:t> </a:t>
            </a:r>
            <a:r>
              <a:rPr lang="en-US" altLang="en-US" sz="3200" b="1" i="1" dirty="0" err="1">
                <a:solidFill>
                  <a:srgbClr val="000000"/>
                </a:solidFill>
              </a:rPr>
              <a:t>cờ</a:t>
            </a:r>
            <a:r>
              <a:rPr lang="en-US" altLang="en-US" sz="3200" b="1" i="1" dirty="0">
                <a:solidFill>
                  <a:srgbClr val="000000"/>
                </a:solidFill>
              </a:rPr>
              <a:t>, </a:t>
            </a:r>
            <a:r>
              <a:rPr lang="en-US" altLang="en-US" sz="3200" b="1" i="1" dirty="0" err="1">
                <a:solidFill>
                  <a:srgbClr val="000000"/>
                </a:solidFill>
              </a:rPr>
              <a:t>em</a:t>
            </a:r>
            <a:r>
              <a:rPr lang="en-US" altLang="en-US" sz="3200" b="1" i="1" dirty="0">
                <a:solidFill>
                  <a:srgbClr val="000000"/>
                </a:solidFill>
              </a:rPr>
              <a:t> </a:t>
            </a:r>
            <a:r>
              <a:rPr lang="en-US" altLang="en-US" sz="3200" b="1" i="1" dirty="0" err="1">
                <a:solidFill>
                  <a:srgbClr val="000000"/>
                </a:solidFill>
              </a:rPr>
              <a:t>chứng</a:t>
            </a:r>
            <a:r>
              <a:rPr lang="en-US" altLang="en-US" sz="3200" b="1" i="1" dirty="0">
                <a:solidFill>
                  <a:srgbClr val="000000"/>
                </a:solidFill>
              </a:rPr>
              <a:t> </a:t>
            </a:r>
            <a:r>
              <a:rPr lang="en-US" altLang="en-US" sz="3200" b="1" i="1" dirty="0" err="1">
                <a:solidFill>
                  <a:srgbClr val="000000"/>
                </a:solidFill>
              </a:rPr>
              <a:t>kiến</a:t>
            </a:r>
            <a:r>
              <a:rPr lang="en-US" altLang="en-US" sz="3200" b="1" i="1" dirty="0">
                <a:solidFill>
                  <a:srgbClr val="000000"/>
                </a:solidFill>
              </a:rPr>
              <a:t> </a:t>
            </a:r>
            <a:r>
              <a:rPr lang="en-US" altLang="en-US" sz="3200" b="1" i="1" dirty="0" err="1">
                <a:solidFill>
                  <a:srgbClr val="000000"/>
                </a:solidFill>
              </a:rPr>
              <a:t>một</a:t>
            </a:r>
            <a:r>
              <a:rPr lang="en-US" altLang="en-US" sz="3200" b="1" i="1" dirty="0">
                <a:solidFill>
                  <a:srgbClr val="000000"/>
                </a:solidFill>
              </a:rPr>
              <a:t> </a:t>
            </a:r>
            <a:r>
              <a:rPr lang="en-US" altLang="en-US" sz="3200" b="1" i="1" dirty="0" err="1">
                <a:solidFill>
                  <a:srgbClr val="000000"/>
                </a:solidFill>
              </a:rPr>
              <a:t>vụ</a:t>
            </a:r>
            <a:r>
              <a:rPr lang="en-US" altLang="en-US" sz="3200" b="1" i="1" dirty="0">
                <a:solidFill>
                  <a:srgbClr val="000000"/>
                </a:solidFill>
              </a:rPr>
              <a:t> </a:t>
            </a:r>
            <a:r>
              <a:rPr lang="en-US" altLang="en-US" sz="3200" b="1" i="1" dirty="0" err="1">
                <a:solidFill>
                  <a:srgbClr val="000000"/>
                </a:solidFill>
              </a:rPr>
              <a:t>ăn</a:t>
            </a:r>
            <a:r>
              <a:rPr lang="en-US" altLang="en-US" sz="3200" b="1" i="1" dirty="0">
                <a:solidFill>
                  <a:srgbClr val="000000"/>
                </a:solidFill>
              </a:rPr>
              <a:t> </a:t>
            </a:r>
            <a:r>
              <a:rPr lang="en-US" altLang="en-US" sz="3200" b="1" i="1" dirty="0" err="1">
                <a:solidFill>
                  <a:srgbClr val="000000"/>
                </a:solidFill>
              </a:rPr>
              <a:t>trộm</a:t>
            </a:r>
            <a:r>
              <a:rPr lang="en-US" altLang="en-US" sz="3200" b="1" i="1" dirty="0">
                <a:solidFill>
                  <a:srgbClr val="000000"/>
                </a:solidFill>
              </a:rPr>
              <a:t> </a:t>
            </a:r>
            <a:r>
              <a:rPr lang="en-US" altLang="en-US" sz="3200" b="1" i="1" dirty="0" err="1">
                <a:solidFill>
                  <a:srgbClr val="000000"/>
                </a:solidFill>
              </a:rPr>
              <a:t>và</a:t>
            </a:r>
            <a:r>
              <a:rPr lang="en-US" altLang="en-US" sz="3200" b="1" i="1" dirty="0">
                <a:solidFill>
                  <a:srgbClr val="000000"/>
                </a:solidFill>
              </a:rPr>
              <a:t> </a:t>
            </a:r>
            <a:r>
              <a:rPr lang="en-US" altLang="en-US" sz="3200" b="1" i="1" dirty="0" err="1">
                <a:solidFill>
                  <a:srgbClr val="000000"/>
                </a:solidFill>
              </a:rPr>
              <a:t>được</a:t>
            </a:r>
            <a:r>
              <a:rPr lang="en-US" altLang="en-US" sz="3200" b="1" i="1" dirty="0">
                <a:solidFill>
                  <a:srgbClr val="000000"/>
                </a:solidFill>
              </a:rPr>
              <a:t> </a:t>
            </a:r>
            <a:r>
              <a:rPr lang="en-US" altLang="en-US" sz="3200" b="1" i="1" dirty="0" err="1">
                <a:solidFill>
                  <a:srgbClr val="000000"/>
                </a:solidFill>
              </a:rPr>
              <a:t>mời</a:t>
            </a:r>
            <a:r>
              <a:rPr lang="en-US" altLang="en-US" sz="3200" b="1" i="1" dirty="0">
                <a:solidFill>
                  <a:srgbClr val="000000"/>
                </a:solidFill>
              </a:rPr>
              <a:t> </a:t>
            </a:r>
            <a:r>
              <a:rPr lang="en-US" altLang="en-US" sz="3200" b="1" i="1" dirty="0" err="1">
                <a:solidFill>
                  <a:srgbClr val="000000"/>
                </a:solidFill>
              </a:rPr>
              <a:t>ra</a:t>
            </a:r>
            <a:r>
              <a:rPr lang="en-US" altLang="en-US" sz="3200" b="1" i="1" dirty="0">
                <a:solidFill>
                  <a:srgbClr val="000000"/>
                </a:solidFill>
              </a:rPr>
              <a:t> </a:t>
            </a:r>
            <a:r>
              <a:rPr lang="en-US" altLang="en-US" sz="3200" b="1" i="1" dirty="0" err="1">
                <a:solidFill>
                  <a:srgbClr val="000000"/>
                </a:solidFill>
              </a:rPr>
              <a:t>tòa</a:t>
            </a:r>
            <a:r>
              <a:rPr lang="en-US" altLang="en-US" sz="3200" b="1" i="1" dirty="0">
                <a:solidFill>
                  <a:srgbClr val="000000"/>
                </a:solidFill>
              </a:rPr>
              <a:t> </a:t>
            </a:r>
            <a:r>
              <a:rPr lang="en-US" altLang="en-US" sz="3200" b="1" i="1" dirty="0" err="1">
                <a:solidFill>
                  <a:srgbClr val="000000"/>
                </a:solidFill>
              </a:rPr>
              <a:t>làm</a:t>
            </a:r>
            <a:r>
              <a:rPr lang="en-US" altLang="en-US" sz="3200" b="1" i="1" dirty="0">
                <a:solidFill>
                  <a:srgbClr val="000000"/>
                </a:solidFill>
              </a:rPr>
              <a:t> </a:t>
            </a:r>
            <a:r>
              <a:rPr lang="en-US" altLang="en-US" sz="3200" b="1" i="1" dirty="0" err="1">
                <a:solidFill>
                  <a:srgbClr val="000000"/>
                </a:solidFill>
              </a:rPr>
              <a:t>chứng</a:t>
            </a:r>
            <a:r>
              <a:rPr lang="en-US" altLang="en-US" sz="3200" b="1" i="1" dirty="0">
                <a:solidFill>
                  <a:srgbClr val="000000"/>
                </a:solidFill>
              </a:rPr>
              <a:t>. </a:t>
            </a:r>
            <a:r>
              <a:rPr lang="en-US" altLang="en-US" sz="3200" b="1" i="1" dirty="0" err="1">
                <a:solidFill>
                  <a:srgbClr val="000000"/>
                </a:solidFill>
              </a:rPr>
              <a:t>Trong</a:t>
            </a:r>
            <a:r>
              <a:rPr lang="en-US" altLang="en-US" sz="3200" b="1" i="1" dirty="0">
                <a:solidFill>
                  <a:srgbClr val="000000"/>
                </a:solidFill>
              </a:rPr>
              <a:t> </a:t>
            </a:r>
            <a:r>
              <a:rPr lang="en-US" altLang="en-US" sz="3200" b="1" i="1" dirty="0" err="1">
                <a:solidFill>
                  <a:srgbClr val="000000"/>
                </a:solidFill>
              </a:rPr>
              <a:t>trường</a:t>
            </a:r>
            <a:r>
              <a:rPr lang="en-US" altLang="en-US" sz="3200" b="1" i="1" dirty="0">
                <a:solidFill>
                  <a:srgbClr val="000000"/>
                </a:solidFill>
              </a:rPr>
              <a:t> </a:t>
            </a:r>
            <a:r>
              <a:rPr lang="en-US" altLang="en-US" sz="3200" b="1" i="1" dirty="0" err="1">
                <a:solidFill>
                  <a:srgbClr val="000000"/>
                </a:solidFill>
              </a:rPr>
              <a:t>hợp</a:t>
            </a:r>
            <a:r>
              <a:rPr lang="en-US" altLang="en-US" sz="3200" b="1" i="1" dirty="0">
                <a:solidFill>
                  <a:srgbClr val="000000"/>
                </a:solidFill>
              </a:rPr>
              <a:t> </a:t>
            </a:r>
            <a:r>
              <a:rPr lang="en-US" altLang="en-US" sz="3200" b="1" i="1" dirty="0" err="1">
                <a:solidFill>
                  <a:srgbClr val="000000"/>
                </a:solidFill>
              </a:rPr>
              <a:t>này</a:t>
            </a:r>
            <a:r>
              <a:rPr lang="en-US" altLang="en-US" sz="3200" b="1" i="1" dirty="0">
                <a:solidFill>
                  <a:srgbClr val="000000"/>
                </a:solidFill>
              </a:rPr>
              <a:t>, </a:t>
            </a:r>
            <a:r>
              <a:rPr lang="en-US" altLang="en-US" sz="3200" b="1" i="1" dirty="0" err="1">
                <a:solidFill>
                  <a:srgbClr val="000000"/>
                </a:solidFill>
              </a:rPr>
              <a:t>em</a:t>
            </a:r>
            <a:r>
              <a:rPr lang="en-US" altLang="en-US" sz="3200" b="1" i="1" dirty="0">
                <a:solidFill>
                  <a:srgbClr val="000000"/>
                </a:solidFill>
              </a:rPr>
              <a:t> </a:t>
            </a:r>
            <a:r>
              <a:rPr lang="en-US" altLang="en-US" sz="3200" b="1" i="1" dirty="0" err="1">
                <a:solidFill>
                  <a:srgbClr val="000000"/>
                </a:solidFill>
              </a:rPr>
              <a:t>có</a:t>
            </a:r>
            <a:r>
              <a:rPr lang="en-US" altLang="en-US" sz="3200" b="1" i="1" dirty="0">
                <a:solidFill>
                  <a:srgbClr val="000000"/>
                </a:solidFill>
              </a:rPr>
              <a:t> </a:t>
            </a:r>
            <a:r>
              <a:rPr lang="en-US" altLang="en-US" sz="3200" b="1" i="1" dirty="0" err="1">
                <a:solidFill>
                  <a:srgbClr val="000000"/>
                </a:solidFill>
              </a:rPr>
              <a:t>nói</a:t>
            </a:r>
            <a:r>
              <a:rPr lang="en-US" altLang="en-US" sz="3200" b="1" i="1" dirty="0">
                <a:solidFill>
                  <a:srgbClr val="000000"/>
                </a:solidFill>
              </a:rPr>
              <a:t> </a:t>
            </a:r>
            <a:r>
              <a:rPr lang="en-US" altLang="en-US" sz="3200" b="1" i="1" dirty="0" err="1">
                <a:solidFill>
                  <a:srgbClr val="000000"/>
                </a:solidFill>
              </a:rPr>
              <a:t>giảm</a:t>
            </a:r>
            <a:r>
              <a:rPr lang="en-US" altLang="en-US" sz="3200" b="1" i="1" dirty="0">
                <a:solidFill>
                  <a:srgbClr val="000000"/>
                </a:solidFill>
              </a:rPr>
              <a:t> </a:t>
            </a:r>
            <a:r>
              <a:rPr lang="en-US" altLang="en-US" sz="3200" b="1" i="1" dirty="0" err="1">
                <a:solidFill>
                  <a:srgbClr val="000000"/>
                </a:solidFill>
              </a:rPr>
              <a:t>nói</a:t>
            </a:r>
            <a:r>
              <a:rPr lang="en-US" altLang="en-US" sz="3200" b="1" i="1" dirty="0">
                <a:solidFill>
                  <a:srgbClr val="000000"/>
                </a:solidFill>
              </a:rPr>
              <a:t> </a:t>
            </a:r>
            <a:r>
              <a:rPr lang="en-US" altLang="en-US" sz="3200" b="1" i="1" dirty="0" err="1">
                <a:solidFill>
                  <a:srgbClr val="000000"/>
                </a:solidFill>
              </a:rPr>
              <a:t>tránh</a:t>
            </a:r>
            <a:r>
              <a:rPr lang="en-US" altLang="en-US" sz="3200" b="1" i="1" dirty="0">
                <a:solidFill>
                  <a:srgbClr val="000000"/>
                </a:solidFill>
              </a:rPr>
              <a:t> </a:t>
            </a:r>
            <a:r>
              <a:rPr lang="en-US" altLang="en-US" sz="3200" b="1" i="1" dirty="0" err="1">
                <a:solidFill>
                  <a:srgbClr val="000000"/>
                </a:solidFill>
              </a:rPr>
              <a:t>không</a:t>
            </a:r>
            <a:r>
              <a:rPr lang="en-US" altLang="en-US" sz="3200" b="1" i="1" dirty="0">
                <a:solidFill>
                  <a:srgbClr val="000000"/>
                </a:solidFill>
              </a:rPr>
              <a:t>? </a:t>
            </a:r>
            <a:r>
              <a:rPr lang="en-US" altLang="en-US" sz="3200" b="1" i="1" dirty="0" err="1">
                <a:solidFill>
                  <a:srgbClr val="000000"/>
                </a:solidFill>
              </a:rPr>
              <a:t>Vì</a:t>
            </a:r>
            <a:r>
              <a:rPr lang="en-US" altLang="en-US" sz="3200" b="1" i="1" dirty="0">
                <a:solidFill>
                  <a:srgbClr val="000000"/>
                </a:solidFill>
              </a:rPr>
              <a:t> </a:t>
            </a:r>
            <a:r>
              <a:rPr lang="en-US" altLang="en-US" sz="3200" b="1" i="1" dirty="0" err="1">
                <a:solidFill>
                  <a:srgbClr val="000000"/>
                </a:solidFill>
              </a:rPr>
              <a:t>sao</a:t>
            </a:r>
            <a:r>
              <a:rPr lang="en-US" altLang="en-US" sz="3200" b="1" i="1" dirty="0">
                <a:solidFill>
                  <a:srgbClr val="000000"/>
                </a:solidFill>
              </a:rPr>
              <a:t>?</a:t>
            </a:r>
          </a:p>
          <a:p>
            <a:pPr algn="ctr" defTabSz="457189">
              <a:spcBef>
                <a:spcPct val="50000"/>
              </a:spcBef>
            </a:pPr>
            <a:endParaRPr lang="en-US" altLang="en-US" sz="3200" i="1" dirty="0">
              <a:solidFill>
                <a:srgbClr val="000000"/>
              </a:solidFill>
            </a:endParaRPr>
          </a:p>
        </p:txBody>
      </p:sp>
    </p:spTree>
    <p:extLst>
      <p:ext uri="{BB962C8B-B14F-4D97-AF65-F5344CB8AC3E}">
        <p14:creationId xmlns:p14="http://schemas.microsoft.com/office/powerpoint/2010/main" val="38376874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36" name="Google Shape;1110;p26"/>
          <p:cNvSpPr/>
          <p:nvPr/>
        </p:nvSpPr>
        <p:spPr>
          <a:xfrm rot="2702816">
            <a:off x="4031563" y="2896979"/>
            <a:ext cx="681548" cy="689044"/>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sp>
        <p:nvSpPr>
          <p:cNvPr id="38" name="Google Shape;1107;p26"/>
          <p:cNvSpPr/>
          <p:nvPr/>
        </p:nvSpPr>
        <p:spPr>
          <a:xfrm rot="2702816">
            <a:off x="2974743" y="562027"/>
            <a:ext cx="681548" cy="681060"/>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grpSp>
        <p:nvGrpSpPr>
          <p:cNvPr id="46" name="Google Shape;499;p11"/>
          <p:cNvGrpSpPr/>
          <p:nvPr/>
        </p:nvGrpSpPr>
        <p:grpSpPr>
          <a:xfrm>
            <a:off x="713068" y="2442568"/>
            <a:ext cx="354013" cy="7323137"/>
            <a:chOff x="5888038" y="1230313"/>
            <a:chExt cx="354013" cy="7323137"/>
          </a:xfrm>
        </p:grpSpPr>
        <p:sp>
          <p:nvSpPr>
            <p:cNvPr id="47"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48"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grpSp>
        <p:nvGrpSpPr>
          <p:cNvPr id="49" name="Google Shape;512;p11"/>
          <p:cNvGrpSpPr/>
          <p:nvPr/>
        </p:nvGrpSpPr>
        <p:grpSpPr>
          <a:xfrm>
            <a:off x="-12525" y="2941035"/>
            <a:ext cx="3324225" cy="1256044"/>
            <a:chOff x="3494088" y="1728788"/>
            <a:chExt cx="3324225" cy="884238"/>
          </a:xfrm>
        </p:grpSpPr>
        <p:sp>
          <p:nvSpPr>
            <p:cNvPr id="50"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1"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188952" y="3140969"/>
            <a:ext cx="2834707" cy="861756"/>
          </a:xfrm>
          <a:prstGeom prst="rect">
            <a:avLst/>
          </a:prstGeom>
          <a:noFill/>
        </p:spPr>
        <p:txBody>
          <a:bodyPr wrap="square" lIns="121901" tIns="60951" rIns="121901" bIns="60951" rtlCol="0">
            <a:spAutoFit/>
          </a:bodyPr>
          <a:lstStyle/>
          <a:p>
            <a:pPr algn="ctr" defTabSz="1218240"/>
            <a:r>
              <a:rPr lang="en-US" sz="4800" b="1" i="1" dirty="0">
                <a:solidFill>
                  <a:srgbClr val="FFFFFF"/>
                </a:solidFill>
                <a:latin typeface="Times New Roman" pitchFamily="18" charset="0"/>
                <a:cs typeface="Times New Roman" pitchFamily="18" charset="0"/>
              </a:rPr>
              <a:t>LƯU Ý</a:t>
            </a:r>
          </a:p>
        </p:txBody>
      </p:sp>
      <p:sp>
        <p:nvSpPr>
          <p:cNvPr id="12" name="Text Box 2">
            <a:extLst>
              <a:ext uri="{FF2B5EF4-FFF2-40B4-BE49-F238E27FC236}">
                <a16:creationId xmlns:a16="http://schemas.microsoft.com/office/drawing/2014/main" xmlns="" id="{06788A11-3CA4-45D2-ABD2-10C641C9CD92}"/>
              </a:ext>
            </a:extLst>
          </p:cNvPr>
          <p:cNvSpPr txBox="1">
            <a:spLocks noChangeArrowheads="1"/>
          </p:cNvSpPr>
          <p:nvPr/>
        </p:nvSpPr>
        <p:spPr bwMode="auto">
          <a:xfrm>
            <a:off x="3785351" y="1590159"/>
            <a:ext cx="6668219" cy="1077218"/>
          </a:xfrm>
          <a:prstGeom prst="rect">
            <a:avLst/>
          </a:prstGeom>
          <a:solidFill>
            <a:schemeClr val="bg1"/>
          </a:solid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en-US" altLang="en-US" sz="3200" b="1" i="1" dirty="0">
                <a:solidFill>
                  <a:prstClr val="black"/>
                </a:solidFill>
              </a:rPr>
              <a:t>- </a:t>
            </a:r>
            <a:r>
              <a:rPr lang="en-US" altLang="en-US" sz="3200" b="1" i="1" dirty="0" err="1">
                <a:solidFill>
                  <a:prstClr val="black"/>
                </a:solidFill>
              </a:rPr>
              <a:t>Trường</a:t>
            </a:r>
            <a:r>
              <a:rPr lang="en-US" altLang="en-US" sz="3200" b="1" i="1" dirty="0">
                <a:solidFill>
                  <a:prstClr val="black"/>
                </a:solidFill>
              </a:rPr>
              <a:t> </a:t>
            </a:r>
            <a:r>
              <a:rPr lang="en-US" altLang="en-US" sz="3200" b="1" i="1" dirty="0" err="1">
                <a:solidFill>
                  <a:prstClr val="black"/>
                </a:solidFill>
              </a:rPr>
              <a:t>hợp</a:t>
            </a:r>
            <a:r>
              <a:rPr lang="en-US" altLang="en-US" sz="3200" b="1" i="1" dirty="0">
                <a:solidFill>
                  <a:prstClr val="black"/>
                </a:solidFill>
              </a:rPr>
              <a:t> </a:t>
            </a:r>
            <a:r>
              <a:rPr lang="en-US" altLang="en-US" sz="3200" b="1" i="1" dirty="0" err="1">
                <a:solidFill>
                  <a:prstClr val="black"/>
                </a:solidFill>
              </a:rPr>
              <a:t>cần</a:t>
            </a:r>
            <a:r>
              <a:rPr lang="en-US" altLang="en-US" sz="3200" b="1" i="1" dirty="0">
                <a:solidFill>
                  <a:prstClr val="black"/>
                </a:solidFill>
              </a:rPr>
              <a:t> </a:t>
            </a:r>
            <a:r>
              <a:rPr lang="en-US" altLang="en-US" sz="3200" b="1" i="1" dirty="0" err="1">
                <a:solidFill>
                  <a:prstClr val="black"/>
                </a:solidFill>
              </a:rPr>
              <a:t>thiết</a:t>
            </a:r>
            <a:r>
              <a:rPr lang="en-US" altLang="en-US" sz="3200" b="1" i="1" dirty="0">
                <a:solidFill>
                  <a:prstClr val="black"/>
                </a:solidFill>
              </a:rPr>
              <a:t> </a:t>
            </a:r>
            <a:r>
              <a:rPr lang="en-US" altLang="en-US" sz="3200" b="1" i="1" dirty="0" err="1">
                <a:solidFill>
                  <a:prstClr val="black"/>
                </a:solidFill>
              </a:rPr>
              <a:t>phải</a:t>
            </a:r>
            <a:r>
              <a:rPr lang="en-US" altLang="en-US" sz="3200" b="1" i="1" dirty="0">
                <a:solidFill>
                  <a:prstClr val="black"/>
                </a:solidFill>
              </a:rPr>
              <a:t> </a:t>
            </a:r>
            <a:r>
              <a:rPr lang="en-US" altLang="en-US" sz="3200" b="1" i="1" dirty="0" err="1">
                <a:solidFill>
                  <a:prstClr val="black"/>
                </a:solidFill>
              </a:rPr>
              <a:t>nói</a:t>
            </a:r>
            <a:r>
              <a:rPr lang="en-US" altLang="en-US" sz="3200" b="1" i="1" dirty="0">
                <a:solidFill>
                  <a:prstClr val="black"/>
                </a:solidFill>
              </a:rPr>
              <a:t> </a:t>
            </a:r>
            <a:r>
              <a:rPr lang="en-US" altLang="en-US" sz="3200" b="1" i="1" dirty="0" err="1">
                <a:solidFill>
                  <a:prstClr val="black"/>
                </a:solidFill>
              </a:rPr>
              <a:t>thẳng</a:t>
            </a:r>
            <a:r>
              <a:rPr lang="en-US" altLang="en-US" sz="3200" b="1" i="1" dirty="0">
                <a:solidFill>
                  <a:prstClr val="black"/>
                </a:solidFill>
              </a:rPr>
              <a:t>, </a:t>
            </a:r>
            <a:r>
              <a:rPr lang="en-US" altLang="en-US" sz="3200" b="1" i="1" dirty="0" err="1">
                <a:solidFill>
                  <a:prstClr val="black"/>
                </a:solidFill>
              </a:rPr>
              <a:t>nói</a:t>
            </a:r>
            <a:r>
              <a:rPr lang="en-US" altLang="en-US" sz="3200" b="1" i="1" dirty="0">
                <a:solidFill>
                  <a:prstClr val="black"/>
                </a:solidFill>
              </a:rPr>
              <a:t> </a:t>
            </a:r>
            <a:r>
              <a:rPr lang="en-US" altLang="en-US" sz="3200" b="1" i="1" dirty="0" err="1">
                <a:solidFill>
                  <a:prstClr val="black"/>
                </a:solidFill>
              </a:rPr>
              <a:t>đúng</a:t>
            </a:r>
            <a:r>
              <a:rPr lang="en-US" altLang="en-US" sz="3200" b="1" i="1" dirty="0">
                <a:solidFill>
                  <a:prstClr val="black"/>
                </a:solidFill>
              </a:rPr>
              <a:t> </a:t>
            </a:r>
            <a:r>
              <a:rPr lang="en-US" altLang="en-US" sz="3200" b="1" i="1" dirty="0" err="1">
                <a:solidFill>
                  <a:prstClr val="black"/>
                </a:solidFill>
              </a:rPr>
              <a:t>mức</a:t>
            </a:r>
            <a:r>
              <a:rPr lang="en-US" altLang="en-US" sz="3200" b="1" i="1" dirty="0">
                <a:solidFill>
                  <a:prstClr val="black"/>
                </a:solidFill>
              </a:rPr>
              <a:t> </a:t>
            </a:r>
            <a:r>
              <a:rPr lang="en-US" altLang="en-US" sz="3200" b="1" i="1" dirty="0" err="1">
                <a:solidFill>
                  <a:prstClr val="black"/>
                </a:solidFill>
              </a:rPr>
              <a:t>độ</a:t>
            </a:r>
            <a:r>
              <a:rPr lang="en-US" altLang="en-US" sz="3200" b="1" i="1" dirty="0">
                <a:solidFill>
                  <a:prstClr val="black"/>
                </a:solidFill>
              </a:rPr>
              <a:t> </a:t>
            </a:r>
            <a:r>
              <a:rPr lang="en-US" altLang="en-US" sz="3200" b="1" i="1" dirty="0" err="1">
                <a:solidFill>
                  <a:prstClr val="black"/>
                </a:solidFill>
              </a:rPr>
              <a:t>sự</a:t>
            </a:r>
            <a:r>
              <a:rPr lang="en-US" altLang="en-US" sz="3200" b="1" i="1" dirty="0">
                <a:solidFill>
                  <a:prstClr val="black"/>
                </a:solidFill>
              </a:rPr>
              <a:t> </a:t>
            </a:r>
            <a:r>
              <a:rPr lang="en-US" altLang="en-US" sz="3200" b="1" i="1" dirty="0" err="1">
                <a:solidFill>
                  <a:prstClr val="black"/>
                </a:solidFill>
              </a:rPr>
              <a:t>thật</a:t>
            </a:r>
            <a:r>
              <a:rPr lang="en-US" altLang="en-US" sz="3200" b="1" i="1" dirty="0">
                <a:solidFill>
                  <a:prstClr val="black"/>
                </a:solidFill>
              </a:rPr>
              <a:t>.</a:t>
            </a:r>
          </a:p>
        </p:txBody>
      </p:sp>
      <p:sp>
        <p:nvSpPr>
          <p:cNvPr id="13" name="Text Box 2">
            <a:extLst>
              <a:ext uri="{FF2B5EF4-FFF2-40B4-BE49-F238E27FC236}">
                <a16:creationId xmlns:a16="http://schemas.microsoft.com/office/drawing/2014/main" xmlns="" id="{176154FE-6822-43D1-8FBB-1797E959A828}"/>
              </a:ext>
            </a:extLst>
          </p:cNvPr>
          <p:cNvSpPr txBox="1">
            <a:spLocks noChangeArrowheads="1"/>
          </p:cNvSpPr>
          <p:nvPr/>
        </p:nvSpPr>
        <p:spPr bwMode="auto">
          <a:xfrm>
            <a:off x="3820992" y="3071359"/>
            <a:ext cx="6668219" cy="1569660"/>
          </a:xfrm>
          <a:prstGeom prst="rect">
            <a:avLst/>
          </a:prstGeom>
          <a:solidFill>
            <a:schemeClr val="bg1"/>
          </a:solid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en-US" altLang="en-US" sz="3200" b="1" i="1" dirty="0">
                <a:solidFill>
                  <a:prstClr val="black"/>
                </a:solidFill>
              </a:rPr>
              <a:t>- </a:t>
            </a:r>
            <a:r>
              <a:rPr lang="en-US" altLang="en-US" sz="3200" b="1" i="1" dirty="0" err="1">
                <a:solidFill>
                  <a:prstClr val="black"/>
                </a:solidFill>
              </a:rPr>
              <a:t>Khi</a:t>
            </a:r>
            <a:r>
              <a:rPr lang="en-US" altLang="en-US" sz="3200" b="1" i="1" dirty="0">
                <a:solidFill>
                  <a:prstClr val="black"/>
                </a:solidFill>
              </a:rPr>
              <a:t> </a:t>
            </a:r>
            <a:r>
              <a:rPr lang="en-US" altLang="en-US" sz="3200" b="1" i="1" dirty="0" err="1">
                <a:solidFill>
                  <a:prstClr val="black"/>
                </a:solidFill>
              </a:rPr>
              <a:t>cần</a:t>
            </a:r>
            <a:r>
              <a:rPr lang="en-US" altLang="en-US" sz="3200" b="1" i="1" dirty="0">
                <a:solidFill>
                  <a:prstClr val="black"/>
                </a:solidFill>
              </a:rPr>
              <a:t> </a:t>
            </a:r>
            <a:r>
              <a:rPr lang="en-US" altLang="en-US" sz="3200" b="1" i="1" dirty="0" err="1">
                <a:solidFill>
                  <a:prstClr val="black"/>
                </a:solidFill>
              </a:rPr>
              <a:t>thông</a:t>
            </a:r>
            <a:r>
              <a:rPr lang="en-US" altLang="en-US" sz="3200" b="1" i="1" dirty="0">
                <a:solidFill>
                  <a:prstClr val="black"/>
                </a:solidFill>
              </a:rPr>
              <a:t> tin </a:t>
            </a:r>
            <a:r>
              <a:rPr lang="en-US" altLang="en-US" sz="3200" b="1" i="1" dirty="0" err="1">
                <a:solidFill>
                  <a:prstClr val="black"/>
                </a:solidFill>
              </a:rPr>
              <a:t>chính</a:t>
            </a:r>
            <a:r>
              <a:rPr lang="en-US" altLang="en-US" sz="3200" b="1" i="1" dirty="0">
                <a:solidFill>
                  <a:prstClr val="black"/>
                </a:solidFill>
              </a:rPr>
              <a:t> </a:t>
            </a:r>
            <a:r>
              <a:rPr lang="en-US" altLang="en-US" sz="3200" b="1" i="1" dirty="0" err="1">
                <a:solidFill>
                  <a:prstClr val="black"/>
                </a:solidFill>
              </a:rPr>
              <a:t>xác</a:t>
            </a:r>
            <a:r>
              <a:rPr lang="en-US" altLang="en-US" sz="3200" b="1" i="1" dirty="0">
                <a:solidFill>
                  <a:prstClr val="black"/>
                </a:solidFill>
              </a:rPr>
              <a:t>, </a:t>
            </a:r>
            <a:r>
              <a:rPr lang="en-US" altLang="en-US" sz="3200" b="1" i="1" dirty="0" err="1">
                <a:solidFill>
                  <a:prstClr val="black"/>
                </a:solidFill>
              </a:rPr>
              <a:t>trung</a:t>
            </a:r>
            <a:r>
              <a:rPr lang="en-US" altLang="en-US" sz="3200" b="1" i="1" dirty="0">
                <a:solidFill>
                  <a:prstClr val="black"/>
                </a:solidFill>
              </a:rPr>
              <a:t> </a:t>
            </a:r>
            <a:r>
              <a:rPr lang="en-US" altLang="en-US" sz="3200" b="1" i="1" dirty="0" err="1">
                <a:solidFill>
                  <a:prstClr val="black"/>
                </a:solidFill>
              </a:rPr>
              <a:t>thực</a:t>
            </a:r>
            <a:r>
              <a:rPr lang="en-US" altLang="en-US" sz="3200" b="1" i="1" dirty="0">
                <a:solidFill>
                  <a:prstClr val="black"/>
                </a:solidFill>
              </a:rPr>
              <a:t> </a:t>
            </a:r>
            <a:r>
              <a:rPr lang="en-US" altLang="en-US" sz="3200" b="1" i="1" dirty="0" err="1">
                <a:solidFill>
                  <a:prstClr val="black"/>
                </a:solidFill>
              </a:rPr>
              <a:t>trong</a:t>
            </a:r>
            <a:r>
              <a:rPr lang="en-US" altLang="en-US" sz="3200" b="1" i="1" dirty="0">
                <a:solidFill>
                  <a:prstClr val="black"/>
                </a:solidFill>
              </a:rPr>
              <a:t> </a:t>
            </a:r>
            <a:r>
              <a:rPr lang="en-US" altLang="en-US" sz="3200" b="1" i="1" dirty="0" err="1">
                <a:solidFill>
                  <a:prstClr val="black"/>
                </a:solidFill>
              </a:rPr>
              <a:t>văn</a:t>
            </a:r>
            <a:r>
              <a:rPr lang="en-US" altLang="en-US" sz="3200" b="1" i="1" dirty="0">
                <a:solidFill>
                  <a:prstClr val="black"/>
                </a:solidFill>
              </a:rPr>
              <a:t> </a:t>
            </a:r>
            <a:r>
              <a:rPr lang="en-US" altLang="en-US" sz="3200" b="1" i="1" dirty="0" err="1">
                <a:solidFill>
                  <a:prstClr val="black"/>
                </a:solidFill>
              </a:rPr>
              <a:t>bản</a:t>
            </a:r>
            <a:r>
              <a:rPr lang="en-US" altLang="en-US" sz="3200" b="1" i="1" dirty="0">
                <a:solidFill>
                  <a:prstClr val="black"/>
                </a:solidFill>
              </a:rPr>
              <a:t> </a:t>
            </a:r>
            <a:r>
              <a:rPr lang="en-US" altLang="en-US" sz="3200" b="1" i="1" dirty="0" err="1">
                <a:solidFill>
                  <a:prstClr val="black"/>
                </a:solidFill>
              </a:rPr>
              <a:t>hành</a:t>
            </a:r>
            <a:r>
              <a:rPr lang="en-US" altLang="en-US" sz="3200" b="1" i="1" dirty="0">
                <a:solidFill>
                  <a:prstClr val="black"/>
                </a:solidFill>
              </a:rPr>
              <a:t> </a:t>
            </a:r>
            <a:r>
              <a:rPr lang="en-US" altLang="en-US" sz="3200" b="1" i="1" dirty="0" err="1">
                <a:solidFill>
                  <a:prstClr val="black"/>
                </a:solidFill>
              </a:rPr>
              <a:t>chính</a:t>
            </a:r>
            <a:r>
              <a:rPr lang="en-US" altLang="en-US" sz="3200" b="1" i="1" dirty="0">
                <a:solidFill>
                  <a:prstClr val="black"/>
                </a:solidFill>
              </a:rPr>
              <a:t>, </a:t>
            </a:r>
            <a:r>
              <a:rPr lang="en-US" altLang="en-US" sz="3200" b="1" i="1" dirty="0" err="1">
                <a:solidFill>
                  <a:prstClr val="black"/>
                </a:solidFill>
              </a:rPr>
              <a:t>văn</a:t>
            </a:r>
            <a:r>
              <a:rPr lang="en-US" altLang="en-US" sz="3200" b="1" i="1" dirty="0">
                <a:solidFill>
                  <a:prstClr val="black"/>
                </a:solidFill>
              </a:rPr>
              <a:t> </a:t>
            </a:r>
            <a:r>
              <a:rPr lang="en-US" altLang="en-US" sz="3200" b="1" i="1" dirty="0" err="1">
                <a:solidFill>
                  <a:prstClr val="black"/>
                </a:solidFill>
              </a:rPr>
              <a:t>bản</a:t>
            </a:r>
            <a:r>
              <a:rPr lang="en-US" altLang="en-US" sz="3200" b="1" i="1" dirty="0">
                <a:solidFill>
                  <a:prstClr val="black"/>
                </a:solidFill>
              </a:rPr>
              <a:t> khoa </a:t>
            </a:r>
            <a:r>
              <a:rPr lang="en-US" altLang="en-US" sz="3200" b="1" i="1" dirty="0" err="1">
                <a:solidFill>
                  <a:prstClr val="black"/>
                </a:solidFill>
              </a:rPr>
              <a:t>học</a:t>
            </a:r>
            <a:r>
              <a:rPr lang="en-US" altLang="en-US" sz="3200" b="1" i="1" dirty="0">
                <a:solidFill>
                  <a:prstClr val="black"/>
                </a:solidFill>
              </a:rPr>
              <a:t>.</a:t>
            </a:r>
          </a:p>
        </p:txBody>
      </p:sp>
    </p:spTree>
    <p:extLst>
      <p:ext uri="{BB962C8B-B14F-4D97-AF65-F5344CB8AC3E}">
        <p14:creationId xmlns:p14="http://schemas.microsoft.com/office/powerpoint/2010/main" val="2612011912"/>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ox(in)">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box(in)">
                                      <p:cBhvr>
                                        <p:cTn id="2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637" r="99682">
                        <a14:foregroundMark x1="18790" y1="83125" x2="83121" y2="93125"/>
                        <a14:foregroundMark x1="64650" y1="41875" x2="74204" y2="84375"/>
                        <a14:foregroundMark x1="84076" y1="50625" x2="85987" y2="63750"/>
                      </a14:backgroundRemoval>
                    </a14:imgEffect>
                  </a14:imgLayer>
                </a14:imgProps>
              </a:ext>
            </a:extLst>
          </a:blip>
          <a:stretch>
            <a:fillRect/>
          </a:stretch>
        </p:blipFill>
        <p:spPr>
          <a:xfrm>
            <a:off x="477671" y="4239180"/>
            <a:ext cx="5380488" cy="2741650"/>
          </a:xfrm>
          <a:prstGeom prst="rect">
            <a:avLst/>
          </a:prstGeom>
        </p:spPr>
      </p:pic>
      <p:pic>
        <p:nvPicPr>
          <p:cNvPr id="3" name="Picture 2"/>
          <p:cNvPicPr>
            <a:picLocks noChangeAspect="1"/>
          </p:cNvPicPr>
          <p:nvPr/>
        </p:nvPicPr>
        <p:blipFill>
          <a:blip r:embed="rId5"/>
          <a:stretch>
            <a:fillRect/>
          </a:stretch>
        </p:blipFill>
        <p:spPr>
          <a:xfrm>
            <a:off x="4686387" y="2444803"/>
            <a:ext cx="7400134" cy="1401963"/>
          </a:xfrm>
          <a:prstGeom prst="rect">
            <a:avLst/>
          </a:prstGeom>
        </p:spPr>
      </p:pic>
      <p:sp>
        <p:nvSpPr>
          <p:cNvPr id="4" name="Rectangle 3"/>
          <p:cNvSpPr/>
          <p:nvPr/>
        </p:nvSpPr>
        <p:spPr>
          <a:xfrm>
            <a:off x="6560024" y="3668333"/>
            <a:ext cx="6096000" cy="1384995"/>
          </a:xfrm>
          <a:prstGeom prst="rect">
            <a:avLst/>
          </a:prstGeom>
        </p:spPr>
        <p:txBody>
          <a:bodyPr>
            <a:spAutoFit/>
          </a:bodyPr>
          <a:lstStyle/>
          <a:p>
            <a:pPr marR="30480" algn="just">
              <a:lnSpc>
                <a:spcPct val="150000"/>
              </a:lnSpc>
              <a:spcAft>
                <a:spcPts val="0"/>
              </a:spcAft>
            </a:pP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Nhóm</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tập</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1,2</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a:p>
            <a:pPr marR="30480" algn="just">
              <a:lnSpc>
                <a:spcPct val="150000"/>
              </a:lnSpc>
              <a:spcAft>
                <a:spcPts val="0"/>
              </a:spcAft>
            </a:pP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Nhóm</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2: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tập</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3,4</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6"/>
          <a:stretch>
            <a:fillRect/>
          </a:stretch>
        </p:blipFill>
        <p:spPr>
          <a:xfrm>
            <a:off x="0" y="649581"/>
            <a:ext cx="10441835" cy="1795222"/>
          </a:xfrm>
          <a:prstGeom prst="rect">
            <a:avLst/>
          </a:prstGeom>
        </p:spPr>
      </p:pic>
    </p:spTree>
    <p:extLst>
      <p:ext uri="{BB962C8B-B14F-4D97-AF65-F5344CB8AC3E}">
        <p14:creationId xmlns:p14="http://schemas.microsoft.com/office/powerpoint/2010/main" val="40056369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1</a:t>
            </a:r>
            <a:endParaRPr lang="en-US" sz="4800" b="1" i="1" dirty="0">
              <a:solidFill>
                <a:srgbClr val="FFFFFF"/>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66C5A067-D558-9223-39BE-F3829559E8A2}"/>
              </a:ext>
            </a:extLst>
          </p:cNvPr>
          <p:cNvSpPr txBox="1"/>
          <p:nvPr/>
        </p:nvSpPr>
        <p:spPr>
          <a:xfrm>
            <a:off x="1078173" y="2116594"/>
            <a:ext cx="4990374" cy="1200329"/>
          </a:xfrm>
          <a:prstGeom prst="rect">
            <a:avLst/>
          </a:prstGeom>
          <a:solidFill>
            <a:schemeClr val="bg1"/>
          </a:solidFill>
        </p:spPr>
        <p:txBody>
          <a:bodyPr wrap="square" rtlCol="0">
            <a:spAutoFit/>
          </a:bodyPr>
          <a:lstStyle/>
          <a:p>
            <a:pPr algn="ctr">
              <a:defRPr/>
            </a:pPr>
            <a:r>
              <a:rPr lang="vi-VN" sz="3600" b="1" i="1" dirty="0">
                <a:solidFill>
                  <a:prstClr val="black"/>
                </a:solidFill>
                <a:latin typeface="Times New Roman" panose="02020603050405020304" pitchFamily="18" charset="0"/>
                <a:cs typeface="Times New Roman" panose="02020603050405020304" pitchFamily="18" charset="0"/>
              </a:rPr>
              <a:t>Một ngày hòa bình</a:t>
            </a:r>
          </a:p>
          <a:p>
            <a:pPr algn="ctr">
              <a:defRPr/>
            </a:pPr>
            <a:r>
              <a:rPr lang="vi-VN" sz="3600" b="1" i="1" dirty="0">
                <a:solidFill>
                  <a:prstClr val="black"/>
                </a:solidFill>
                <a:latin typeface="Times New Roman" panose="02020603050405020304" pitchFamily="18" charset="0"/>
                <a:cs typeface="Times New Roman" panose="02020603050405020304" pitchFamily="18" charset="0"/>
              </a:rPr>
              <a:t>Anh </a:t>
            </a:r>
            <a:r>
              <a:rPr lang="vi-VN" sz="3600" b="1" i="1" dirty="0">
                <a:solidFill>
                  <a:srgbClr val="FF0000"/>
                </a:solidFill>
                <a:latin typeface="Times New Roman" panose="02020603050405020304" pitchFamily="18" charset="0"/>
                <a:cs typeface="Times New Roman" panose="02020603050405020304" pitchFamily="18" charset="0"/>
              </a:rPr>
              <a:t>không về </a:t>
            </a:r>
            <a:r>
              <a:rPr lang="vi-VN" sz="3600" b="1" i="1" dirty="0">
                <a:solidFill>
                  <a:prstClr val="black"/>
                </a:solidFill>
                <a:latin typeface="Times New Roman" panose="02020603050405020304" pitchFamily="18" charset="0"/>
                <a:cs typeface="Times New Roman" panose="02020603050405020304" pitchFamily="18" charset="0"/>
              </a:rPr>
              <a:t>nữa</a:t>
            </a:r>
            <a:endParaRPr lang="en-US" sz="3600" b="1" i="1" dirty="0">
              <a:solidFill>
                <a:prstClr val="black"/>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 xmlns:a16="http://schemas.microsoft.com/office/drawing/2014/main" id="{5A716459-8E3A-41CD-A0E8-B4DA092A027F}"/>
              </a:ext>
            </a:extLst>
          </p:cNvPr>
          <p:cNvPicPr>
            <a:picLocks noChangeAspect="1"/>
          </p:cNvPicPr>
          <p:nvPr/>
        </p:nvPicPr>
        <p:blipFill>
          <a:blip r:embed="rId2" cstate="print">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55843">
            <a:off x="5999882" y="2227565"/>
            <a:ext cx="1027451" cy="1027451"/>
          </a:xfrm>
          <a:prstGeom prst="rect">
            <a:avLst/>
          </a:prstGeom>
        </p:spPr>
      </p:pic>
      <p:pic>
        <p:nvPicPr>
          <p:cNvPr id="9" name="Picture 8"/>
          <p:cNvPicPr>
            <a:picLocks noChangeAspect="1"/>
          </p:cNvPicPr>
          <p:nvPr/>
        </p:nvPicPr>
        <p:blipFill>
          <a:blip r:embed="rId4"/>
          <a:stretch>
            <a:fillRect/>
          </a:stretch>
        </p:blipFill>
        <p:spPr>
          <a:xfrm>
            <a:off x="6513607" y="2347575"/>
            <a:ext cx="4889416" cy="969348"/>
          </a:xfrm>
          <a:prstGeom prst="rect">
            <a:avLst/>
          </a:prstGeom>
        </p:spPr>
      </p:pic>
      <p:sp>
        <p:nvSpPr>
          <p:cNvPr id="10" name="TextBox 9">
            <a:extLst>
              <a:ext uri="{FF2B5EF4-FFF2-40B4-BE49-F238E27FC236}">
                <a16:creationId xmlns:a16="http://schemas.microsoft.com/office/drawing/2014/main" xmlns="" id="{B6C364F2-7127-0F7A-20B8-9D6A6E927B14}"/>
              </a:ext>
            </a:extLst>
          </p:cNvPr>
          <p:cNvSpPr txBox="1"/>
          <p:nvPr/>
        </p:nvSpPr>
        <p:spPr>
          <a:xfrm>
            <a:off x="1018877" y="3626483"/>
            <a:ext cx="10208524" cy="584775"/>
          </a:xfrm>
          <a:prstGeom prst="rect">
            <a:avLst/>
          </a:prstGeom>
          <a:solidFill>
            <a:schemeClr val="bg1"/>
          </a:solidFill>
        </p:spPr>
        <p:txBody>
          <a:bodyPr wrap="square">
            <a:spAutoFit/>
          </a:bodyPr>
          <a:lstStyle/>
          <a:p>
            <a:pPr algn="just"/>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CC1D3D81-6240-75FC-864B-471A58354404}"/>
              </a:ext>
            </a:extLst>
          </p:cNvPr>
          <p:cNvSpPr txBox="1"/>
          <p:nvPr/>
        </p:nvSpPr>
        <p:spPr>
          <a:xfrm>
            <a:off x="1018877" y="4520817"/>
            <a:ext cx="10208524" cy="1200329"/>
          </a:xfrm>
          <a:prstGeom prst="rect">
            <a:avLst/>
          </a:prstGeom>
          <a:solidFill>
            <a:schemeClr val="bg1"/>
          </a:solidFill>
        </p:spPr>
        <p:txBody>
          <a:bodyPr wrap="square">
            <a:spAutoFit/>
          </a:bodyPr>
          <a:lstStyle/>
          <a:p>
            <a:pPr algn="just"/>
            <a:r>
              <a:rPr lang="en-US"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giảm</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6279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2</a:t>
            </a:r>
            <a:endParaRPr lang="en-US" sz="4800" b="1" i="1" dirty="0">
              <a:solidFill>
                <a:srgbClr val="FFFFFF"/>
              </a:solidFill>
              <a:latin typeface="Times New Roman" pitchFamily="18" charset="0"/>
              <a:cs typeface="Times New Roman" pitchFamily="18" charset="0"/>
            </a:endParaRPr>
          </a:p>
        </p:txBody>
      </p:sp>
      <p:sp>
        <p:nvSpPr>
          <p:cNvPr id="12" name="Text Box 2">
            <a:extLst>
              <a:ext uri="{FF2B5EF4-FFF2-40B4-BE49-F238E27FC236}">
                <a16:creationId xmlns:a16="http://schemas.microsoft.com/office/drawing/2014/main" xmlns="" id="{06788A11-3CA4-45D2-ABD2-10C641C9CD92}"/>
              </a:ext>
            </a:extLst>
          </p:cNvPr>
          <p:cNvSpPr txBox="1">
            <a:spLocks noChangeArrowheads="1"/>
          </p:cNvSpPr>
          <p:nvPr/>
        </p:nvSpPr>
        <p:spPr bwMode="auto">
          <a:xfrm>
            <a:off x="1897040" y="2054182"/>
            <a:ext cx="4202895" cy="2554545"/>
          </a:xfrm>
          <a:prstGeom prst="rect">
            <a:avLst/>
          </a:prstGeom>
          <a:solidFill>
            <a:schemeClr val="bg1"/>
          </a:solid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vi-VN" altLang="en-US" sz="3200" b="1" i="1" dirty="0" smtClean="0">
                <a:solidFill>
                  <a:prstClr val="black"/>
                </a:solidFill>
              </a:rPr>
              <a:t>- Lượng con ông Độ đây mà.... Rõ tội nghiệp, về đến nhà thì bố mẹ chẳng còn.</a:t>
            </a:r>
          </a:p>
          <a:p>
            <a:pPr algn="r" defTabSz="457189"/>
            <a:r>
              <a:rPr lang="vi-VN" altLang="en-US" sz="3200" b="1" i="1" dirty="0" smtClean="0">
                <a:solidFill>
                  <a:prstClr val="black"/>
                </a:solidFill>
              </a:rPr>
              <a:t>(Hồ Phương- Thư nhà)</a:t>
            </a:r>
            <a:endParaRPr lang="en-US" altLang="en-US" sz="3200" b="1" i="1" dirty="0">
              <a:solidFill>
                <a:prstClr val="black"/>
              </a:solidFill>
            </a:endParaRPr>
          </a:p>
        </p:txBody>
      </p:sp>
      <p:sp>
        <p:nvSpPr>
          <p:cNvPr id="13" name="Text Box 2">
            <a:extLst>
              <a:ext uri="{FF2B5EF4-FFF2-40B4-BE49-F238E27FC236}">
                <a16:creationId xmlns:a16="http://schemas.microsoft.com/office/drawing/2014/main" xmlns="" id="{176154FE-6822-43D1-8FBB-1797E959A828}"/>
              </a:ext>
            </a:extLst>
          </p:cNvPr>
          <p:cNvSpPr txBox="1">
            <a:spLocks noChangeArrowheads="1"/>
          </p:cNvSpPr>
          <p:nvPr/>
        </p:nvSpPr>
        <p:spPr bwMode="auto">
          <a:xfrm>
            <a:off x="6477385" y="2054182"/>
            <a:ext cx="4121009" cy="3046988"/>
          </a:xfrm>
          <a:prstGeom prst="rect">
            <a:avLst/>
          </a:prstGeom>
          <a:solidFill>
            <a:schemeClr val="bg1"/>
          </a:solid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vi-VN" altLang="en-US" sz="3200" b="1" i="1" dirty="0" smtClean="0">
                <a:solidFill>
                  <a:prstClr val="black"/>
                </a:solidFill>
              </a:rPr>
              <a:t>- Bác Dương thôi đã thôi rồi!</a:t>
            </a:r>
          </a:p>
          <a:p>
            <a:pPr algn="just" defTabSz="457189"/>
            <a:r>
              <a:rPr lang="vi-VN" altLang="en-US" sz="3200" b="1" i="1" dirty="0" smtClean="0">
                <a:solidFill>
                  <a:prstClr val="black"/>
                </a:solidFill>
              </a:rPr>
              <a:t>Nước mây man mác, ngậm ngùi lòng ta.</a:t>
            </a:r>
          </a:p>
          <a:p>
            <a:pPr algn="r" defTabSz="457189"/>
            <a:r>
              <a:rPr lang="vi-VN" altLang="en-US" sz="3200" b="1" i="1" dirty="0" smtClean="0">
                <a:solidFill>
                  <a:prstClr val="black"/>
                </a:solidFill>
              </a:rPr>
              <a:t>(Nguyễn Khuyến- Khóc Dương Khuê)</a:t>
            </a:r>
            <a:endParaRPr lang="en-US" altLang="en-US" sz="3200" b="1" i="1" dirty="0">
              <a:solidFill>
                <a:prstClr val="black"/>
              </a:solidFill>
            </a:endParaRPr>
          </a:p>
        </p:txBody>
      </p:sp>
    </p:spTree>
    <p:extLst>
      <p:ext uri="{BB962C8B-B14F-4D97-AF65-F5344CB8AC3E}">
        <p14:creationId xmlns:p14="http://schemas.microsoft.com/office/powerpoint/2010/main" val="17993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3</a:t>
            </a:r>
            <a:endParaRPr lang="en-US" sz="4800" b="1" i="1" dirty="0">
              <a:solidFill>
                <a:srgbClr val="FFFFFF"/>
              </a:solidFill>
              <a:latin typeface="Times New Roman" pitchFamily="18" charset="0"/>
              <a:cs typeface="Times New Roman" pitchFamily="18" charset="0"/>
            </a:endParaRPr>
          </a:p>
        </p:txBody>
      </p:sp>
      <p:graphicFrame>
        <p:nvGraphicFramePr>
          <p:cNvPr id="9" name="Table 9">
            <a:extLst>
              <a:ext uri="{FF2B5EF4-FFF2-40B4-BE49-F238E27FC236}">
                <a16:creationId xmlns:a16="http://schemas.microsoft.com/office/drawing/2014/main" xmlns="" id="{67069188-7D24-4CF2-81B8-37885359B41D}"/>
              </a:ext>
            </a:extLst>
          </p:cNvPr>
          <p:cNvGraphicFramePr>
            <a:graphicFrameLocks noGrp="1"/>
          </p:cNvGraphicFramePr>
          <p:nvPr>
            <p:extLst>
              <p:ext uri="{D42A27DB-BD31-4B8C-83A1-F6EECF244321}">
                <p14:modId xmlns:p14="http://schemas.microsoft.com/office/powerpoint/2010/main" val="624427349"/>
              </p:ext>
            </p:extLst>
          </p:nvPr>
        </p:nvGraphicFramePr>
        <p:xfrm>
          <a:off x="914400" y="1937982"/>
          <a:ext cx="10431147" cy="4193638"/>
        </p:xfrm>
        <a:graphic>
          <a:graphicData uri="http://schemas.openxmlformats.org/drawingml/2006/table">
            <a:tbl>
              <a:tblPr firstRow="1" bandRow="1">
                <a:tableStyleId>{5940675A-B579-460E-94D1-54222C63F5DA}</a:tableStyleId>
              </a:tblPr>
              <a:tblGrid>
                <a:gridCol w="1201003">
                  <a:extLst>
                    <a:ext uri="{9D8B030D-6E8A-4147-A177-3AD203B41FA5}">
                      <a16:colId xmlns:a16="http://schemas.microsoft.com/office/drawing/2014/main" xmlns="" val="1412422887"/>
                    </a:ext>
                  </a:extLst>
                </a:gridCol>
                <a:gridCol w="2415654">
                  <a:extLst>
                    <a:ext uri="{9D8B030D-6E8A-4147-A177-3AD203B41FA5}">
                      <a16:colId xmlns:a16="http://schemas.microsoft.com/office/drawing/2014/main" xmlns="" val="2162959783"/>
                    </a:ext>
                  </a:extLst>
                </a:gridCol>
                <a:gridCol w="1501254">
                  <a:extLst>
                    <a:ext uri="{9D8B030D-6E8A-4147-A177-3AD203B41FA5}">
                      <a16:colId xmlns:a16="http://schemas.microsoft.com/office/drawing/2014/main" xmlns="" val="2896931747"/>
                    </a:ext>
                  </a:extLst>
                </a:gridCol>
                <a:gridCol w="5313236">
                  <a:extLst>
                    <a:ext uri="{9D8B030D-6E8A-4147-A177-3AD203B41FA5}">
                      <a16:colId xmlns:a16="http://schemas.microsoft.com/office/drawing/2014/main" xmlns="" val="307747320"/>
                    </a:ext>
                  </a:extLst>
                </a:gridCol>
              </a:tblGrid>
              <a:tr h="1298810">
                <a:tc>
                  <a:txBody>
                    <a:bodyPr/>
                    <a:lstStyle/>
                    <a:p>
                      <a:pPr algn="ctr"/>
                      <a:r>
                        <a:rPr lang="vi-VN" sz="3200" b="1" i="1" dirty="0" smtClean="0">
                          <a:solidFill>
                            <a:schemeClr val="bg1"/>
                          </a:solidFill>
                          <a:latin typeface="Times New Roman" panose="02020603050405020304" pitchFamily="18" charset="0"/>
                          <a:cs typeface="Times New Roman" panose="02020603050405020304" pitchFamily="18" charset="0"/>
                        </a:rPr>
                        <a:t>Ví</a:t>
                      </a:r>
                      <a:r>
                        <a:rPr lang="vi-VN" sz="3200" b="1" i="1" baseline="0" dirty="0" smtClean="0">
                          <a:solidFill>
                            <a:schemeClr val="bg1"/>
                          </a:solidFill>
                          <a:latin typeface="Times New Roman" panose="02020603050405020304" pitchFamily="18" charset="0"/>
                          <a:cs typeface="Times New Roman" panose="02020603050405020304" pitchFamily="18" charset="0"/>
                        </a:rPr>
                        <a:t> dụ</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vi-VN" sz="3200" b="1" i="1" dirty="0" smtClean="0">
                          <a:solidFill>
                            <a:schemeClr val="bg1"/>
                          </a:solidFill>
                          <a:latin typeface="Times New Roman" panose="02020603050405020304" pitchFamily="18" charset="0"/>
                          <a:cs typeface="Times New Roman" panose="02020603050405020304" pitchFamily="18" charset="0"/>
                        </a:rPr>
                        <a:t>BPTT</a:t>
                      </a:r>
                      <a:r>
                        <a:rPr lang="vi-VN" sz="3200" b="1" i="1" baseline="0" dirty="0" smtClean="0">
                          <a:solidFill>
                            <a:schemeClr val="bg1"/>
                          </a:solidFill>
                          <a:latin typeface="Times New Roman" panose="02020603050405020304" pitchFamily="18" charset="0"/>
                          <a:cs typeface="Times New Roman" panose="02020603050405020304" pitchFamily="18" charset="0"/>
                        </a:rPr>
                        <a:t> được sử dụng</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vi-VN" sz="3200" b="1" i="1" dirty="0" smtClean="0">
                          <a:solidFill>
                            <a:schemeClr val="bg1"/>
                          </a:solidFill>
                          <a:latin typeface="Times New Roman" panose="02020603050405020304" pitchFamily="18" charset="0"/>
                          <a:cs typeface="Times New Roman" panose="02020603050405020304" pitchFamily="18" charset="0"/>
                        </a:rPr>
                        <a:t>Từ</a:t>
                      </a:r>
                      <a:r>
                        <a:rPr lang="vi-VN" sz="3200" b="1" i="1" baseline="0" dirty="0" smtClean="0">
                          <a:solidFill>
                            <a:schemeClr val="bg1"/>
                          </a:solidFill>
                          <a:latin typeface="Times New Roman" panose="02020603050405020304" pitchFamily="18" charset="0"/>
                          <a:cs typeface="Times New Roman" panose="02020603050405020304" pitchFamily="18" charset="0"/>
                        </a:rPr>
                        <a:t> biểu thị</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200" b="1" i="1" dirty="0" err="1">
                          <a:solidFill>
                            <a:schemeClr val="bg1"/>
                          </a:solidFill>
                          <a:latin typeface="Times New Roman" panose="02020603050405020304" pitchFamily="18" charset="0"/>
                          <a:cs typeface="Times New Roman" panose="02020603050405020304" pitchFamily="18" charset="0"/>
                        </a:rPr>
                        <a:t>Tác</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dụng</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extLst>
                  <a:ext uri="{0D108BD9-81ED-4DB2-BD59-A6C34878D82A}">
                    <a16:rowId xmlns:a16="http://schemas.microsoft.com/office/drawing/2014/main" xmlns="" val="3316213643"/>
                  </a:ext>
                </a:extLst>
              </a:tr>
              <a:tr h="1332933">
                <a:tc>
                  <a:txBody>
                    <a:bodyPr/>
                    <a:lstStyle/>
                    <a:p>
                      <a:pPr algn="ctr"/>
                      <a:r>
                        <a:rPr lang="vi-VN" sz="3200" b="1" dirty="0" smtClean="0">
                          <a:solidFill>
                            <a:schemeClr val="tx1"/>
                          </a:solidFill>
                          <a:latin typeface="Times New Roman" panose="02020603050405020304" pitchFamily="18" charset="0"/>
                          <a:cs typeface="Times New Roman" panose="02020603050405020304" pitchFamily="18" charset="0"/>
                        </a:rPr>
                        <a:t>(a)</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xmlns="" val="1798423998"/>
                  </a:ext>
                </a:extLst>
              </a:tr>
              <a:tr h="1561895">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3200" b="1" dirty="0" smtClean="0">
                          <a:solidFill>
                            <a:schemeClr val="tx1"/>
                          </a:solidFill>
                          <a:latin typeface="Times New Roman" panose="02020603050405020304" pitchFamily="18" charset="0"/>
                          <a:cs typeface="Times New Roman" panose="02020603050405020304" pitchFamily="18" charset="0"/>
                        </a:rPr>
                        <a:t>(b)</a:t>
                      </a:r>
                      <a:endParaRPr lang="en-SG" sz="3200" b="1" dirty="0" smtClean="0">
                        <a:solidFill>
                          <a:schemeClr val="tx1"/>
                        </a:solidFill>
                        <a:latin typeface="Times New Roman" panose="02020603050405020304" pitchFamily="18" charset="0"/>
                        <a:cs typeface="Times New Roman" panose="02020603050405020304" pitchFamily="18" charset="0"/>
                      </a:endParaRPr>
                    </a:p>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r>
            </a:tbl>
          </a:graphicData>
        </a:graphic>
      </p:graphicFrame>
      <p:sp>
        <p:nvSpPr>
          <p:cNvPr id="10" name="Rectangle 9">
            <a:extLst>
              <a:ext uri="{FF2B5EF4-FFF2-40B4-BE49-F238E27FC236}">
                <a16:creationId xmlns:a16="http://schemas.microsoft.com/office/drawing/2014/main" xmlns="" id="{3CE57E9C-E1A2-4A08-A8F8-02E79B0F2115}"/>
              </a:ext>
            </a:extLst>
          </p:cNvPr>
          <p:cNvSpPr>
            <a:spLocks noChangeArrowheads="1"/>
          </p:cNvSpPr>
          <p:nvPr/>
        </p:nvSpPr>
        <p:spPr bwMode="auto">
          <a:xfrm>
            <a:off x="2339242" y="3427445"/>
            <a:ext cx="218059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smtClean="0">
                <a:solidFill>
                  <a:prstClr val="black"/>
                </a:solidFill>
                <a:latin typeface="Times New Roman" pitchFamily="18" charset="0"/>
                <a:cs typeface="Times New Roman" pitchFamily="18" charset="0"/>
              </a:rPr>
              <a:t>Nói giảm nói tránh</a:t>
            </a:r>
            <a:endParaRPr lang="en-US" sz="3200" i="1" dirty="0">
              <a:solidFill>
                <a:prstClr val="black"/>
              </a:solidFill>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xmlns="" id="{3CE57E9C-E1A2-4A08-A8F8-02E79B0F2115}"/>
              </a:ext>
            </a:extLst>
          </p:cNvPr>
          <p:cNvSpPr>
            <a:spLocks noChangeArrowheads="1"/>
          </p:cNvSpPr>
          <p:nvPr/>
        </p:nvSpPr>
        <p:spPr bwMode="auto">
          <a:xfrm>
            <a:off x="2339242" y="4849087"/>
            <a:ext cx="218059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smtClean="0">
                <a:solidFill>
                  <a:prstClr val="black"/>
                </a:solidFill>
                <a:latin typeface="Times New Roman" pitchFamily="18" charset="0"/>
                <a:cs typeface="Times New Roman" pitchFamily="18" charset="0"/>
              </a:rPr>
              <a:t>Nói giảm nói tránh</a:t>
            </a:r>
            <a:endParaRPr lang="en-US" sz="3200" i="1" dirty="0">
              <a:solidFill>
                <a:prstClr val="black"/>
              </a:solidFill>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xmlns="" id="{3CE57E9C-E1A2-4A08-A8F8-02E79B0F2115}"/>
              </a:ext>
            </a:extLst>
          </p:cNvPr>
          <p:cNvSpPr>
            <a:spLocks noChangeArrowheads="1"/>
          </p:cNvSpPr>
          <p:nvPr/>
        </p:nvSpPr>
        <p:spPr bwMode="auto">
          <a:xfrm>
            <a:off x="4422997" y="3427445"/>
            <a:ext cx="1739165"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smtClean="0">
                <a:solidFill>
                  <a:prstClr val="black"/>
                </a:solidFill>
                <a:latin typeface="Times New Roman" pitchFamily="18" charset="0"/>
                <a:cs typeface="Times New Roman" pitchFamily="18" charset="0"/>
              </a:rPr>
              <a:t>Nhắm mắt</a:t>
            </a:r>
            <a:endParaRPr lang="en-US" sz="3200" i="1" dirty="0">
              <a:solidFill>
                <a:prstClr val="black"/>
              </a:solidFill>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xmlns="" id="{3CE57E9C-E1A2-4A08-A8F8-02E79B0F2115}"/>
              </a:ext>
            </a:extLst>
          </p:cNvPr>
          <p:cNvSpPr>
            <a:spLocks noChangeArrowheads="1"/>
          </p:cNvSpPr>
          <p:nvPr/>
        </p:nvSpPr>
        <p:spPr bwMode="auto">
          <a:xfrm>
            <a:off x="4422997" y="4849087"/>
            <a:ext cx="1739165"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smtClean="0">
                <a:solidFill>
                  <a:prstClr val="black"/>
                </a:solidFill>
                <a:latin typeface="Times New Roman" pitchFamily="18" charset="0"/>
                <a:cs typeface="Times New Roman" pitchFamily="18" charset="0"/>
              </a:rPr>
              <a:t>Nghèo sức</a:t>
            </a:r>
            <a:endParaRPr lang="en-US" sz="3200" i="1" dirty="0">
              <a:solidFill>
                <a:prstClr val="black"/>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xmlns="" id="{877C1C28-914D-E400-AFC8-4618C96907A5}"/>
              </a:ext>
            </a:extLst>
          </p:cNvPr>
          <p:cNvSpPr txBox="1"/>
          <p:nvPr/>
        </p:nvSpPr>
        <p:spPr>
          <a:xfrm>
            <a:off x="6084316" y="3275206"/>
            <a:ext cx="5125173" cy="1384995"/>
          </a:xfrm>
          <a:prstGeom prst="rect">
            <a:avLst/>
          </a:prstGeom>
          <a:noFill/>
        </p:spPr>
        <p:txBody>
          <a:bodyPr wrap="square" rtlCol="0">
            <a:spAutoFit/>
          </a:bodyPr>
          <a:lstStyle/>
          <a:p>
            <a:pPr algn="just">
              <a:defRPr/>
            </a:pPr>
            <a:r>
              <a:rPr lang="vi-VN" sz="2800" dirty="0" smtClean="0">
                <a:solidFill>
                  <a:prstClr val="black"/>
                </a:solidFill>
                <a:latin typeface="Times New Roman" panose="02020603050405020304" pitchFamily="18" charset="0"/>
                <a:cs typeface="Times New Roman" panose="02020603050405020304" pitchFamily="18" charset="0"/>
              </a:rPr>
              <a:t>Nhắm mắt = chết </a:t>
            </a:r>
            <a:r>
              <a:rPr lang="vi-VN" sz="28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smtClean="0">
                <a:solidFill>
                  <a:prstClr val="black"/>
                </a:solidFill>
                <a:latin typeface="Times New Roman" panose="02020603050405020304" pitchFamily="18" charset="0"/>
                <a:cs typeface="Times New Roman" panose="02020603050405020304" pitchFamily="18" charset="0"/>
              </a:rPr>
              <a:t> </a:t>
            </a:r>
            <a:r>
              <a:rPr lang="vi-VN" sz="2800" b="1" dirty="0" smtClean="0">
                <a:solidFill>
                  <a:prstClr val="black"/>
                </a:solidFill>
                <a:latin typeface="Times New Roman" panose="02020603050405020304" pitchFamily="18" charset="0"/>
                <a:cs typeface="Times New Roman" panose="02020603050405020304" pitchFamily="18" charset="0"/>
              </a:rPr>
              <a:t>Tác dụng</a:t>
            </a:r>
            <a:r>
              <a:rPr lang="vi-VN" sz="2800" dirty="0" smtClean="0">
                <a:solidFill>
                  <a:prstClr val="black"/>
                </a:solidFill>
                <a:latin typeface="Times New Roman" panose="02020603050405020304" pitchFamily="18" charset="0"/>
                <a:cs typeface="Times New Roman" panose="02020603050405020304" pitchFamily="18" charset="0"/>
              </a:rPr>
              <a:t>: thể hiện cách nói chuyện tế nhị, làm giảm cảm giác đau thương</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877C1C28-914D-E400-AFC8-4618C96907A5}"/>
              </a:ext>
            </a:extLst>
          </p:cNvPr>
          <p:cNvSpPr txBox="1"/>
          <p:nvPr/>
        </p:nvSpPr>
        <p:spPr>
          <a:xfrm>
            <a:off x="6133585" y="4656902"/>
            <a:ext cx="5125173" cy="1384995"/>
          </a:xfrm>
          <a:prstGeom prst="rect">
            <a:avLst/>
          </a:prstGeom>
          <a:noFill/>
        </p:spPr>
        <p:txBody>
          <a:bodyPr wrap="square" rtlCol="0">
            <a:spAutoFit/>
          </a:bodyPr>
          <a:lstStyle/>
          <a:p>
            <a:pPr algn="just">
              <a:defRPr/>
            </a:pPr>
            <a:r>
              <a:rPr lang="vi-VN" sz="2800" dirty="0" smtClean="0">
                <a:solidFill>
                  <a:prstClr val="black"/>
                </a:solidFill>
                <a:latin typeface="Times New Roman" panose="02020603050405020304" pitchFamily="18" charset="0"/>
                <a:cs typeface="Times New Roman" panose="02020603050405020304" pitchFamily="18" charset="0"/>
              </a:rPr>
              <a:t>Nghèo sức = sức khỏe kém, cơ thể yếu ớt </a:t>
            </a:r>
            <a:r>
              <a:rPr lang="vi-VN" sz="28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smtClean="0">
                <a:solidFill>
                  <a:prstClr val="black"/>
                </a:solidFill>
                <a:latin typeface="Times New Roman" panose="02020603050405020304" pitchFamily="18" charset="0"/>
                <a:cs typeface="Times New Roman" panose="02020603050405020304" pitchFamily="18" charset="0"/>
              </a:rPr>
              <a:t> </a:t>
            </a:r>
            <a:r>
              <a:rPr lang="vi-VN" sz="2800" b="1" dirty="0" smtClean="0">
                <a:solidFill>
                  <a:prstClr val="black"/>
                </a:solidFill>
                <a:latin typeface="Times New Roman" panose="02020603050405020304" pitchFamily="18" charset="0"/>
                <a:cs typeface="Times New Roman" panose="02020603050405020304" pitchFamily="18" charset="0"/>
              </a:rPr>
              <a:t>Tác dụng</a:t>
            </a:r>
            <a:r>
              <a:rPr lang="vi-VN" sz="2800" dirty="0" smtClean="0">
                <a:solidFill>
                  <a:prstClr val="black"/>
                </a:solidFill>
                <a:latin typeface="Times New Roman" panose="02020603050405020304" pitchFamily="18" charset="0"/>
                <a:cs typeface="Times New Roman" panose="02020603050405020304" pitchFamily="18" charset="0"/>
              </a:rPr>
              <a:t>: giảm suy nghĩ tiêu cực</a:t>
            </a:r>
            <a:endParaRPr lang="vi-VN"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33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4</a:t>
            </a:r>
            <a:endParaRPr lang="en-US" sz="4800" b="1" i="1" dirty="0">
              <a:solidFill>
                <a:srgbClr val="FFFFFF"/>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xmlns="" id="{3DAE83DC-881D-3E37-38B4-F5D291C9984E}"/>
              </a:ext>
            </a:extLst>
          </p:cNvPr>
          <p:cNvSpPr txBox="1"/>
          <p:nvPr/>
        </p:nvSpPr>
        <p:spPr>
          <a:xfrm>
            <a:off x="979758" y="1915276"/>
            <a:ext cx="7983941" cy="1077218"/>
          </a:xfrm>
          <a:prstGeom prst="rect">
            <a:avLst/>
          </a:prstGeom>
          <a:solidFill>
            <a:schemeClr val="bg1"/>
          </a:solidFill>
        </p:spPr>
        <p:txBody>
          <a:bodyPr wrap="square" rtlCol="0">
            <a:spAutoFit/>
          </a:bodyPr>
          <a:lstStyle/>
          <a:p>
            <a:pPr>
              <a:defRPr/>
            </a:pPr>
            <a:r>
              <a:rPr lang="vi-VN" sz="3200" b="1" dirty="0">
                <a:solidFill>
                  <a:prstClr val="black"/>
                </a:solidFill>
                <a:latin typeface="Times New Roman" panose="02020603050405020304" pitchFamily="18" charset="0"/>
                <a:cs typeface="Times New Roman" panose="02020603050405020304" pitchFamily="18" charset="0"/>
              </a:rPr>
              <a:t>- Điệp ngữ: “Có một người lính”.</a:t>
            </a:r>
          </a:p>
          <a:p>
            <a:pPr>
              <a:defRPr/>
            </a:pPr>
            <a:r>
              <a:rPr lang="vi-VN" sz="3200" b="1" dirty="0">
                <a:solidFill>
                  <a:prstClr val="black"/>
                </a:solidFill>
                <a:latin typeface="Times New Roman" panose="02020603050405020304" pitchFamily="18" charset="0"/>
                <a:cs typeface="Times New Roman" panose="02020603050405020304" pitchFamily="18" charset="0"/>
              </a:rPr>
              <a:t>- Điệp từ: “anh”, “người lính”, “xuân”.</a:t>
            </a:r>
          </a:p>
        </p:txBody>
      </p:sp>
      <p:sp>
        <p:nvSpPr>
          <p:cNvPr id="20" name="TextBox 19">
            <a:extLst>
              <a:ext uri="{FF2B5EF4-FFF2-40B4-BE49-F238E27FC236}">
                <a16:creationId xmlns:a16="http://schemas.microsoft.com/office/drawing/2014/main" xmlns="" id="{76443459-FE35-9497-4624-DDC547674B47}"/>
              </a:ext>
            </a:extLst>
          </p:cNvPr>
          <p:cNvSpPr txBox="1"/>
          <p:nvPr/>
        </p:nvSpPr>
        <p:spPr>
          <a:xfrm>
            <a:off x="979758" y="3338278"/>
            <a:ext cx="7983941" cy="3046988"/>
          </a:xfrm>
          <a:prstGeom prst="rect">
            <a:avLst/>
          </a:prstGeom>
          <a:solidFill>
            <a:schemeClr val="bg1"/>
          </a:solidFill>
        </p:spPr>
        <p:txBody>
          <a:bodyPr wrap="square" rtlCol="0">
            <a:spAutoFit/>
          </a:bodyPr>
          <a:lstStyle/>
          <a:p>
            <a:pPr algn="just">
              <a:defRPr/>
            </a:pPr>
            <a:r>
              <a:rPr lang="vi-VN" sz="32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smtClean="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Tác dụng: </a:t>
            </a:r>
          </a:p>
          <a:p>
            <a:pPr algn="just">
              <a:defRPr/>
            </a:pPr>
            <a:r>
              <a:rPr lang="vi-VN" sz="3200" dirty="0">
                <a:solidFill>
                  <a:srgbClr val="FF0000"/>
                </a:solidFill>
                <a:latin typeface="Times New Roman" panose="02020603050405020304" pitchFamily="18" charset="0"/>
                <a:cs typeface="Times New Roman" panose="02020603050405020304" pitchFamily="18" charset="0"/>
              </a:rPr>
              <a:t>- Giúp làm tăng nhịp điệu cho </a:t>
            </a:r>
            <a:r>
              <a:rPr lang="en-US" sz="3200" dirty="0" err="1" smtClean="0">
                <a:solidFill>
                  <a:srgbClr val="FF0000"/>
                </a:solidFill>
                <a:latin typeface="Times New Roman" panose="02020603050405020304" pitchFamily="18" charset="0"/>
                <a:cs typeface="Times New Roman" panose="02020603050405020304" pitchFamily="18" charset="0"/>
              </a:rPr>
              <a:t>câu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thơ</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bài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thơ</a:t>
            </a:r>
            <a:r>
              <a:rPr lang="en-US" sz="3200" smtClean="0">
                <a:solidFill>
                  <a:srgbClr val="FF0000"/>
                </a:solidFill>
                <a:latin typeface="Times New Roman" panose="02020603050405020304" pitchFamily="18" charset="0"/>
                <a:cs typeface="Times New Roman" panose="02020603050405020304" pitchFamily="18" charset="0"/>
              </a:rPr>
              <a:t> </a:t>
            </a:r>
            <a:r>
              <a:rPr lang="vi-VN" sz="3200" smtClean="0">
                <a:solidFill>
                  <a:srgbClr val="FF0000"/>
                </a:solidFill>
                <a:latin typeface="Times New Roman" panose="02020603050405020304" pitchFamily="18" charset="0"/>
                <a:cs typeface="Times New Roman" panose="02020603050405020304" pitchFamily="18" charset="0"/>
              </a:rPr>
              <a:t>trên</a:t>
            </a:r>
            <a:r>
              <a:rPr lang="vi-VN" sz="3200" dirty="0">
                <a:solidFill>
                  <a:srgbClr val="FF0000"/>
                </a:solidFill>
                <a:latin typeface="Times New Roman" panose="02020603050405020304" pitchFamily="18" charset="0"/>
                <a:cs typeface="Times New Roman" panose="02020603050405020304" pitchFamily="18" charset="0"/>
              </a:rPr>
              <a:t>.</a:t>
            </a:r>
          </a:p>
          <a:p>
            <a:pPr algn="just">
              <a:defRPr/>
            </a:pPr>
            <a:r>
              <a:rPr lang="vi-VN" sz="3200" dirty="0">
                <a:solidFill>
                  <a:srgbClr val="FF0000"/>
                </a:solidFill>
                <a:latin typeface="Times New Roman" panose="02020603050405020304" pitchFamily="18" charset="0"/>
                <a:cs typeface="Times New Roman" panose="02020603050405020304" pitchFamily="18" charset="0"/>
              </a:rPr>
              <a:t>- Nhấn mạnh và khẳng định vẻ đẹp của người lính trẻ cùng với sự trân trọng mà tác giả dành cho nhân vật.</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20917">
            <a:off x="7671188" y="2262948"/>
            <a:ext cx="4939789" cy="4939789"/>
          </a:xfrm>
          <a:prstGeom prst="rect">
            <a:avLst/>
          </a:prstGeom>
        </p:spPr>
      </p:pic>
    </p:spTree>
    <p:extLst>
      <p:ext uri="{BB962C8B-B14F-4D97-AF65-F5344CB8AC3E}">
        <p14:creationId xmlns:p14="http://schemas.microsoft.com/office/powerpoint/2010/main" val="139994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12;p11"/>
          <p:cNvGrpSpPr/>
          <p:nvPr/>
        </p:nvGrpSpPr>
        <p:grpSpPr>
          <a:xfrm>
            <a:off x="4266626" y="1353609"/>
            <a:ext cx="3324225" cy="921281"/>
            <a:chOff x="3494088" y="1728788"/>
            <a:chExt cx="3324225" cy="884238"/>
          </a:xfrm>
        </p:grpSpPr>
        <p:sp>
          <p:nvSpPr>
            <p:cNvPr id="11"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12"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13" name="TextBox 12"/>
          <p:cNvSpPr txBox="1"/>
          <p:nvPr/>
        </p:nvSpPr>
        <p:spPr>
          <a:xfrm>
            <a:off x="4527835" y="1323817"/>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a:t>
            </a:r>
            <a:r>
              <a:rPr lang="vi-VN" sz="4800" b="1" i="1" dirty="0">
                <a:solidFill>
                  <a:srgbClr val="FFFFFF"/>
                </a:solidFill>
                <a:latin typeface="Times New Roman" pitchFamily="18" charset="0"/>
                <a:cs typeface="Times New Roman" pitchFamily="18" charset="0"/>
              </a:rPr>
              <a:t>5</a:t>
            </a:r>
            <a:endParaRPr lang="en-US" sz="4800" b="1" i="1" dirty="0">
              <a:solidFill>
                <a:srgbClr val="FFFFFF"/>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xmlns="" id="{8CFFB2B1-4FC9-2745-292F-66623E92DA3A}"/>
              </a:ext>
            </a:extLst>
          </p:cNvPr>
          <p:cNvSpPr txBox="1"/>
          <p:nvPr/>
        </p:nvSpPr>
        <p:spPr>
          <a:xfrm>
            <a:off x="1" y="3111690"/>
            <a:ext cx="5008728" cy="2308324"/>
          </a:xfrm>
          <a:prstGeom prst="rect">
            <a:avLst/>
          </a:prstGeom>
          <a:noFill/>
        </p:spPr>
        <p:txBody>
          <a:bodyPr wrap="square" rtlCol="0">
            <a:spAutoFit/>
          </a:bodyPr>
          <a:lstStyle/>
          <a:p>
            <a:pPr algn="just">
              <a:lnSpc>
                <a:spcPct val="150000"/>
              </a:lnSpc>
              <a:defRPr/>
            </a:pPr>
            <a:r>
              <a:rPr lang="vi-VN" sz="3200" b="1" i="1" dirty="0" smtClean="0">
                <a:solidFill>
                  <a:prstClr val="black"/>
                </a:solidFill>
                <a:latin typeface="Times New Roman" panose="02020603050405020304" pitchFamily="18" charset="0"/>
                <a:cs typeface="Times New Roman" panose="02020603050405020304" pitchFamily="18" charset="0"/>
              </a:rPr>
              <a:t>          Có </a:t>
            </a:r>
            <a:r>
              <a:rPr lang="vi-VN" sz="3200" b="1" i="1" dirty="0">
                <a:solidFill>
                  <a:prstClr val="black"/>
                </a:solidFill>
                <a:latin typeface="Times New Roman" panose="02020603050405020304" pitchFamily="18" charset="0"/>
                <a:cs typeface="Times New Roman" panose="02020603050405020304" pitchFamily="18" charset="0"/>
              </a:rPr>
              <a:t>một người lính</a:t>
            </a:r>
          </a:p>
          <a:p>
            <a:pPr algn="just">
              <a:lnSpc>
                <a:spcPct val="150000"/>
              </a:lnSpc>
              <a:defRPr/>
            </a:pPr>
            <a:r>
              <a:rPr lang="vi-VN" sz="3200" b="1" i="1" dirty="0" smtClean="0">
                <a:solidFill>
                  <a:prstClr val="black"/>
                </a:solidFill>
                <a:latin typeface="Times New Roman" panose="02020603050405020304" pitchFamily="18" charset="0"/>
                <a:cs typeface="Times New Roman" panose="02020603050405020304" pitchFamily="18" charset="0"/>
              </a:rPr>
              <a:t>          Đi </a:t>
            </a:r>
            <a:r>
              <a:rPr lang="vi-VN" sz="3200" b="1" i="1" dirty="0">
                <a:solidFill>
                  <a:prstClr val="black"/>
                </a:solidFill>
                <a:latin typeface="Times New Roman" panose="02020603050405020304" pitchFamily="18" charset="0"/>
                <a:cs typeface="Times New Roman" panose="02020603050405020304" pitchFamily="18" charset="0"/>
              </a:rPr>
              <a:t>vào </a:t>
            </a:r>
            <a:r>
              <a:rPr lang="vi-VN" sz="3200" b="1" i="1" dirty="0">
                <a:solidFill>
                  <a:srgbClr val="FF0000"/>
                </a:solidFill>
                <a:latin typeface="Times New Roman" panose="02020603050405020304" pitchFamily="18" charset="0"/>
                <a:cs typeface="Times New Roman" panose="02020603050405020304" pitchFamily="18" charset="0"/>
              </a:rPr>
              <a:t>núi xanh</a:t>
            </a:r>
          </a:p>
          <a:p>
            <a:pPr algn="just">
              <a:lnSpc>
                <a:spcPct val="150000"/>
              </a:lnSpc>
              <a:defRPr/>
            </a:pPr>
            <a:r>
              <a:rPr lang="vi-VN" sz="3200" b="1" i="1" dirty="0" smtClean="0">
                <a:solidFill>
                  <a:prstClr val="black"/>
                </a:solidFill>
                <a:latin typeface="Times New Roman" panose="02020603050405020304" pitchFamily="18" charset="0"/>
                <a:cs typeface="Times New Roman" panose="02020603050405020304" pitchFamily="18" charset="0"/>
              </a:rPr>
              <a:t>          Những </a:t>
            </a:r>
            <a:r>
              <a:rPr lang="vi-VN" sz="3200" b="1" i="1" dirty="0">
                <a:solidFill>
                  <a:prstClr val="black"/>
                </a:solidFill>
                <a:latin typeface="Times New Roman" panose="02020603050405020304" pitchFamily="18" charset="0"/>
                <a:cs typeface="Times New Roman" panose="02020603050405020304" pitchFamily="18" charset="0"/>
              </a:rPr>
              <a:t>năm </a:t>
            </a:r>
            <a:r>
              <a:rPr lang="vi-VN" sz="3200" b="1" i="1" dirty="0">
                <a:solidFill>
                  <a:srgbClr val="FF0000"/>
                </a:solidFill>
                <a:latin typeface="Times New Roman" panose="02020603050405020304" pitchFamily="18" charset="0"/>
                <a:cs typeface="Times New Roman" panose="02020603050405020304" pitchFamily="18" charset="0"/>
              </a:rPr>
              <a:t>máu lửa</a:t>
            </a:r>
            <a:r>
              <a:rPr lang="vi-VN" sz="3200" b="1" dirty="0">
                <a:solidFill>
                  <a:srgbClr val="FF0000"/>
                </a:solidFill>
                <a:latin typeface="Times New Roman" panose="02020603050405020304" pitchFamily="18" charset="0"/>
                <a:cs typeface="Times New Roman" panose="02020603050405020304" pitchFamily="18" charset="0"/>
              </a:rPr>
              <a:t>.</a:t>
            </a:r>
          </a:p>
        </p:txBody>
      </p:sp>
      <p:cxnSp>
        <p:nvCxnSpPr>
          <p:cNvPr id="3" name="Straight Connector 2"/>
          <p:cNvCxnSpPr/>
          <p:nvPr/>
        </p:nvCxnSpPr>
        <p:spPr>
          <a:xfrm flipH="1">
            <a:off x="5349922" y="3111690"/>
            <a:ext cx="13648" cy="2715904"/>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877C1C28-914D-E400-AFC8-4618C96907A5}"/>
              </a:ext>
            </a:extLst>
          </p:cNvPr>
          <p:cNvSpPr txBox="1"/>
          <p:nvPr/>
        </p:nvSpPr>
        <p:spPr>
          <a:xfrm>
            <a:off x="5500048" y="3188634"/>
            <a:ext cx="5732060" cy="1077218"/>
          </a:xfrm>
          <a:prstGeom prst="rect">
            <a:avLst/>
          </a:prstGeom>
          <a:solidFill>
            <a:schemeClr val="bg1"/>
          </a:solidFill>
        </p:spPr>
        <p:txBody>
          <a:bodyPr wrap="square" rtlCol="0">
            <a:spAutoFit/>
          </a:bodyPr>
          <a:lstStyle/>
          <a:p>
            <a:pPr algn="just">
              <a:defRPr/>
            </a:pPr>
            <a:r>
              <a:rPr lang="vi-VN" sz="3200" dirty="0" smtClean="0">
                <a:solidFill>
                  <a:prstClr val="black"/>
                </a:solidFill>
                <a:latin typeface="Times New Roman" panose="02020603050405020304" pitchFamily="18" charset="0"/>
                <a:cs typeface="Times New Roman" panose="02020603050405020304" pitchFamily="18" charset="0"/>
              </a:rPr>
              <a:t>+ Núi xanh </a:t>
            </a:r>
            <a:r>
              <a:rPr lang="vi-VN" sz="32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Chiến trường, nơi diễn ra những trận chiến ác liệt</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877C1C28-914D-E400-AFC8-4618C96907A5}"/>
              </a:ext>
            </a:extLst>
          </p:cNvPr>
          <p:cNvSpPr txBox="1"/>
          <p:nvPr/>
        </p:nvSpPr>
        <p:spPr>
          <a:xfrm>
            <a:off x="5500048" y="4475537"/>
            <a:ext cx="5732060" cy="1077218"/>
          </a:xfrm>
          <a:prstGeom prst="rect">
            <a:avLst/>
          </a:prstGeom>
          <a:solidFill>
            <a:schemeClr val="bg1"/>
          </a:solidFill>
        </p:spPr>
        <p:txBody>
          <a:bodyPr wrap="square" rtlCol="0">
            <a:spAutoFit/>
          </a:bodyPr>
          <a:lstStyle/>
          <a:p>
            <a:pPr algn="just">
              <a:defRPr/>
            </a:pPr>
            <a:r>
              <a:rPr lang="vi-VN" sz="3200" dirty="0" smtClean="0">
                <a:solidFill>
                  <a:prstClr val="black"/>
                </a:solidFill>
                <a:latin typeface="Times New Roman" panose="02020603050405020304" pitchFamily="18" charset="0"/>
                <a:cs typeface="Times New Roman" panose="02020603050405020304" pitchFamily="18" charset="0"/>
              </a:rPr>
              <a:t>+ Máu lửa</a:t>
            </a:r>
            <a:r>
              <a:rPr lang="vi-VN" sz="32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Chỉ những năm tháng chiến tranh ác liệt</a:t>
            </a:r>
            <a:endParaRPr lang="vi-VN"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29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 calcmode="lin" valueType="num">
                                      <p:cBhvr>
                                        <p:cTn id="37" dur="1000" fill="hold"/>
                                        <p:tgtEl>
                                          <p:spTgt spid="17"/>
                                        </p:tgtEl>
                                        <p:attrNameLst>
                                          <p:attrName>style.rotation</p:attrName>
                                        </p:attrNameLst>
                                      </p:cBhvr>
                                      <p:tavLst>
                                        <p:tav tm="0">
                                          <p:val>
                                            <p:fltVal val="90"/>
                                          </p:val>
                                        </p:tav>
                                        <p:tav tm="100000">
                                          <p:val>
                                            <p:fltVal val="0"/>
                                          </p:val>
                                        </p:tav>
                                      </p:tavLst>
                                    </p:anim>
                                    <p:animEffect transition="in" filter="fade">
                                      <p:cBhvr>
                                        <p:cTn id="3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a:t>
            </a:r>
            <a:r>
              <a:rPr lang="vi-VN" sz="4800" b="1" i="1" dirty="0">
                <a:solidFill>
                  <a:srgbClr val="FFFFFF"/>
                </a:solidFill>
                <a:latin typeface="Times New Roman" pitchFamily="18" charset="0"/>
                <a:cs typeface="Times New Roman" pitchFamily="18" charset="0"/>
              </a:rPr>
              <a:t>6</a:t>
            </a:r>
            <a:endParaRPr lang="en-US" sz="4800" b="1" i="1" dirty="0">
              <a:solidFill>
                <a:srgbClr val="FFFFFF"/>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xmlns="" id="{8CFFB2B1-4FC9-2745-292F-66623E92DA3A}"/>
              </a:ext>
            </a:extLst>
          </p:cNvPr>
          <p:cNvSpPr txBox="1"/>
          <p:nvPr/>
        </p:nvSpPr>
        <p:spPr>
          <a:xfrm>
            <a:off x="1047873" y="1895752"/>
            <a:ext cx="10088700" cy="2400657"/>
          </a:xfrm>
          <a:prstGeom prst="rect">
            <a:avLst/>
          </a:prstGeom>
          <a:solidFill>
            <a:schemeClr val="bg1"/>
          </a:solidFill>
        </p:spPr>
        <p:txBody>
          <a:bodyPr wrap="square" rtlCol="0">
            <a:spAutoFit/>
          </a:bodyPr>
          <a:lstStyle/>
          <a:p>
            <a:pPr algn="just">
              <a:defRPr/>
            </a:pPr>
            <a:r>
              <a:rPr lang="en-US" sz="3000" b="1" dirty="0" smtClean="0">
                <a:solidFill>
                  <a:prstClr val="black"/>
                </a:solidFill>
                <a:latin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cs typeface="Times New Roman" panose="02020603050405020304" pitchFamily="18" charset="0"/>
              </a:rPr>
              <a:t>ngày xuân: </a:t>
            </a:r>
            <a:r>
              <a:rPr lang="vi-VN" sz="3000" dirty="0">
                <a:solidFill>
                  <a:prstClr val="black"/>
                </a:solidFill>
                <a:latin typeface="Times New Roman" panose="02020603050405020304" pitchFamily="18" charset="0"/>
                <a:cs typeface="Times New Roman" panose="02020603050405020304" pitchFamily="18" charset="0"/>
              </a:rPr>
              <a:t>mùa bắt đầu của một năm, thời tiết thường ấm áp, cây cối phát triển tươi tốt.</a:t>
            </a:r>
          </a:p>
          <a:p>
            <a:pPr algn="just">
              <a:defRPr/>
            </a:pPr>
            <a:r>
              <a:rPr lang="en-US" sz="3000" b="1" dirty="0">
                <a:solidFill>
                  <a:prstClr val="black"/>
                </a:solidFill>
                <a:latin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cs typeface="Times New Roman" panose="02020603050405020304" pitchFamily="18" charset="0"/>
              </a:rPr>
              <a:t>tuổi xuân: </a:t>
            </a:r>
            <a:r>
              <a:rPr lang="vi-VN" sz="3000" dirty="0">
                <a:solidFill>
                  <a:prstClr val="black"/>
                </a:solidFill>
                <a:latin typeface="Times New Roman" panose="02020603050405020304" pitchFamily="18" charset="0"/>
                <a:cs typeface="Times New Roman" panose="02020603050405020304" pitchFamily="18" charset="0"/>
              </a:rPr>
              <a:t>tuổi trẻ đầy tươi đẹp, sức sống.</a:t>
            </a:r>
          </a:p>
          <a:p>
            <a:pPr algn="just">
              <a:defRPr/>
            </a:pPr>
            <a:r>
              <a:rPr lang="en-US" sz="3000" b="1" dirty="0">
                <a:solidFill>
                  <a:prstClr val="black"/>
                </a:solidFill>
                <a:latin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cs typeface="Times New Roman" panose="02020603050405020304" pitchFamily="18" charset="0"/>
              </a:rPr>
              <a:t>đồng dao mùa xuân: </a:t>
            </a:r>
            <a:r>
              <a:rPr lang="vi-VN" sz="3000" dirty="0">
                <a:solidFill>
                  <a:prstClr val="black"/>
                </a:solidFill>
                <a:latin typeface="Times New Roman" panose="02020603050405020304" pitchFamily="18" charset="0"/>
                <a:cs typeface="Times New Roman" panose="02020603050405020304" pitchFamily="18" charset="0"/>
              </a:rPr>
              <a:t>vừa chỉ mùa xuân, nhưng còn mang ý tuổi trẻ của người lính.</a:t>
            </a:r>
          </a:p>
        </p:txBody>
      </p:sp>
    </p:spTree>
    <p:extLst>
      <p:ext uri="{BB962C8B-B14F-4D97-AF65-F5344CB8AC3E}">
        <p14:creationId xmlns:p14="http://schemas.microsoft.com/office/powerpoint/2010/main" val="262759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a:t>
            </a:r>
            <a:r>
              <a:rPr lang="vi-VN" sz="4800" b="1" i="1" dirty="0">
                <a:solidFill>
                  <a:srgbClr val="FFFFFF"/>
                </a:solidFill>
                <a:latin typeface="Times New Roman" pitchFamily="18" charset="0"/>
                <a:cs typeface="Times New Roman" pitchFamily="18" charset="0"/>
              </a:rPr>
              <a:t>6</a:t>
            </a:r>
            <a:endParaRPr lang="en-US" sz="4800" b="1" i="1" dirty="0">
              <a:solidFill>
                <a:srgbClr val="FFFFFF"/>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8CFFB2B1-4FC9-2745-292F-66623E92DA3A}"/>
              </a:ext>
            </a:extLst>
          </p:cNvPr>
          <p:cNvSpPr txBox="1"/>
          <p:nvPr/>
        </p:nvSpPr>
        <p:spPr>
          <a:xfrm>
            <a:off x="1284967" y="1938824"/>
            <a:ext cx="9840305" cy="1384995"/>
          </a:xfrm>
          <a:prstGeom prst="rect">
            <a:avLst/>
          </a:prstGeom>
          <a:solidFill>
            <a:schemeClr val="bg1"/>
          </a:solidFill>
        </p:spPr>
        <p:txBody>
          <a:bodyPr wrap="square" rtlCol="0">
            <a:spAutoFit/>
          </a:bodyPr>
          <a:lstStyle/>
          <a:p>
            <a:pPr algn="just">
              <a:defRPr/>
            </a:pPr>
            <a:r>
              <a:rPr lang="vi-VN" sz="2800" b="1" dirty="0" smtClean="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Ngày xuân và tuổi xuân: Từ “xuân” ở đây mang nghĩa chuyển, chỉ tuổi thanh xuân, tức tuổi trẻ của con người (Ngày xuân ngọt lành – Đồng dao mùa xuân).</a:t>
            </a:r>
          </a:p>
        </p:txBody>
      </p:sp>
      <p:sp>
        <p:nvSpPr>
          <p:cNvPr id="8" name="TextBox 7">
            <a:extLst>
              <a:ext uri="{FF2B5EF4-FFF2-40B4-BE49-F238E27FC236}">
                <a16:creationId xmlns:a16="http://schemas.microsoft.com/office/drawing/2014/main" xmlns="" id="{6CCA0256-8887-0D6D-969A-780AF247A9F5}"/>
              </a:ext>
            </a:extLst>
          </p:cNvPr>
          <p:cNvSpPr txBox="1"/>
          <p:nvPr/>
        </p:nvSpPr>
        <p:spPr>
          <a:xfrm>
            <a:off x="1314612" y="3726900"/>
            <a:ext cx="9781017" cy="1815882"/>
          </a:xfrm>
          <a:prstGeom prst="rect">
            <a:avLst/>
          </a:prstGeom>
          <a:solidFill>
            <a:schemeClr val="bg1"/>
          </a:solidFill>
        </p:spPr>
        <p:txBody>
          <a:bodyPr wrap="square" rtlCol="0">
            <a:spAutoFit/>
          </a:bodyPr>
          <a:lstStyle/>
          <a:p>
            <a:pPr algn="just">
              <a:defRPr/>
            </a:pPr>
            <a:r>
              <a:rPr lang="vi-VN" sz="2800" b="1" dirty="0">
                <a:solidFill>
                  <a:prstClr val="black"/>
                </a:solidFill>
                <a:latin typeface="Times New Roman" panose="02020603050405020304" pitchFamily="18" charset="0"/>
                <a:cs typeface="Times New Roman" panose="02020603050405020304" pitchFamily="18" charset="0"/>
              </a:rPr>
              <a:t>- Đồng dao mùa xuân: Từ “xuân” ở đây mang nghĩa gốc, chỉ một mùa trong năm, là mùa đầu tiên của năm, mùa làm cho cây cối đâm chồi nảy lộc. (Đồng dao mùa xuân được hiểu là bài ca trong mùa xuân).</a:t>
            </a:r>
          </a:p>
        </p:txBody>
      </p:sp>
    </p:spTree>
    <p:extLst>
      <p:ext uri="{BB962C8B-B14F-4D97-AF65-F5344CB8AC3E}">
        <p14:creationId xmlns:p14="http://schemas.microsoft.com/office/powerpoint/2010/main" val="166281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j0297551">
            <a:extLst>
              <a:ext uri="{FF2B5EF4-FFF2-40B4-BE49-F238E27FC236}">
                <a16:creationId xmlns:a16="http://schemas.microsoft.com/office/drawing/2014/main" xmlns="" id="{21D2ABDD-9544-4F22-A07A-B5BD71CE87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776" y="3044957"/>
            <a:ext cx="396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
            <a:extLst>
              <a:ext uri="{FF2B5EF4-FFF2-40B4-BE49-F238E27FC236}">
                <a16:creationId xmlns:a16="http://schemas.microsoft.com/office/drawing/2014/main" xmlns="" id="{D3A381A4-7819-4DB8-A47B-816BD75D2759}"/>
              </a:ext>
            </a:extLst>
          </p:cNvPr>
          <p:cNvSpPr>
            <a:spLocks noChangeArrowheads="1"/>
          </p:cNvSpPr>
          <p:nvPr/>
        </p:nvSpPr>
        <p:spPr bwMode="auto">
          <a:xfrm>
            <a:off x="2397407" y="806208"/>
            <a:ext cx="2514600" cy="1828800"/>
          </a:xfrm>
          <a:prstGeom prst="cloudCallout">
            <a:avLst>
              <a:gd name="adj1" fmla="val 103032"/>
              <a:gd name="adj2" fmla="val 87759"/>
            </a:avLst>
          </a:prstGeom>
          <a:solidFill>
            <a:srgbClr val="FFFF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r>
              <a:rPr lang="en-US" altLang="en-US" sz="3200" dirty="0" err="1">
                <a:solidFill>
                  <a:srgbClr val="FF0066"/>
                </a:solidFill>
                <a:cs typeface="Times New Roman" panose="02020603050405020304" pitchFamily="18" charset="0"/>
              </a:rPr>
              <a:t>Cấm</a:t>
            </a:r>
            <a:r>
              <a:rPr lang="en-US" altLang="en-US" sz="3200" dirty="0">
                <a:solidFill>
                  <a:srgbClr val="FF0066"/>
                </a:solidFill>
                <a:cs typeface="Times New Roman" panose="02020603050405020304" pitchFamily="18" charset="0"/>
              </a:rPr>
              <a:t> </a:t>
            </a:r>
            <a:r>
              <a:rPr lang="en-US" altLang="en-US" sz="3200" dirty="0" err="1">
                <a:solidFill>
                  <a:srgbClr val="FF0066"/>
                </a:solidFill>
                <a:cs typeface="Times New Roman" panose="02020603050405020304" pitchFamily="18" charset="0"/>
              </a:rPr>
              <a:t>trẻ</a:t>
            </a:r>
            <a:r>
              <a:rPr lang="en-US" altLang="en-US" sz="3200" dirty="0">
                <a:solidFill>
                  <a:srgbClr val="FF0066"/>
                </a:solidFill>
                <a:cs typeface="Times New Roman" panose="02020603050405020304" pitchFamily="18" charset="0"/>
              </a:rPr>
              <a:t> con </a:t>
            </a:r>
            <a:r>
              <a:rPr lang="en-US" altLang="en-US" sz="3200" dirty="0" err="1">
                <a:solidFill>
                  <a:srgbClr val="FF0066"/>
                </a:solidFill>
                <a:cs typeface="Times New Roman" panose="02020603050405020304" pitchFamily="18" charset="0"/>
              </a:rPr>
              <a:t>vào</a:t>
            </a:r>
            <a:r>
              <a:rPr lang="en-US" altLang="en-US" sz="3200" dirty="0">
                <a:solidFill>
                  <a:srgbClr val="FF0066"/>
                </a:solidFill>
                <a:cs typeface="Times New Roman" panose="02020603050405020304" pitchFamily="18" charset="0"/>
              </a:rPr>
              <a:t> </a:t>
            </a:r>
            <a:r>
              <a:rPr lang="en-US" altLang="en-US" sz="3200" dirty="0" err="1">
                <a:solidFill>
                  <a:srgbClr val="FF0066"/>
                </a:solidFill>
                <a:cs typeface="Times New Roman" panose="02020603050405020304" pitchFamily="18" charset="0"/>
              </a:rPr>
              <a:t>đó</a:t>
            </a:r>
            <a:endParaRPr lang="en-US" altLang="en-US" sz="3200" dirty="0">
              <a:solidFill>
                <a:srgbClr val="FF0066"/>
              </a:solidFill>
              <a:cs typeface="Times New Roman" panose="02020603050405020304" pitchFamily="18" charset="0"/>
            </a:endParaRPr>
          </a:p>
        </p:txBody>
      </p:sp>
      <p:sp>
        <p:nvSpPr>
          <p:cNvPr id="8" name="AutoShape 4">
            <a:extLst>
              <a:ext uri="{FF2B5EF4-FFF2-40B4-BE49-F238E27FC236}">
                <a16:creationId xmlns:a16="http://schemas.microsoft.com/office/drawing/2014/main" xmlns="" id="{E216606C-4E95-4905-9A0A-02B8A2F1AB7A}"/>
              </a:ext>
            </a:extLst>
          </p:cNvPr>
          <p:cNvSpPr>
            <a:spLocks noChangeArrowheads="1"/>
          </p:cNvSpPr>
          <p:nvPr/>
        </p:nvSpPr>
        <p:spPr bwMode="auto">
          <a:xfrm>
            <a:off x="6735839" y="712649"/>
            <a:ext cx="4599175" cy="2286000"/>
          </a:xfrm>
          <a:prstGeom prst="cloudCallout">
            <a:avLst>
              <a:gd name="adj1" fmla="val -63722"/>
              <a:gd name="adj2" fmla="val 68023"/>
            </a:avLst>
          </a:prstGeom>
          <a:solidFill>
            <a:srgbClr val="FFFF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r>
              <a:rPr lang="en-US" altLang="en-US" sz="3200" dirty="0" err="1">
                <a:solidFill>
                  <a:srgbClr val="FF3300"/>
                </a:solidFill>
                <a:cs typeface="Times New Roman" panose="02020603050405020304" pitchFamily="18" charset="0"/>
              </a:rPr>
              <a:t>Các</a:t>
            </a:r>
            <a:r>
              <a:rPr lang="en-US" altLang="en-US" sz="3200" dirty="0">
                <a:solidFill>
                  <a:srgbClr val="FF3300"/>
                </a:solidFill>
                <a:cs typeface="Times New Roman" panose="02020603050405020304" pitchFamily="18" charset="0"/>
              </a:rPr>
              <a:t> </a:t>
            </a:r>
            <a:r>
              <a:rPr lang="en-US" altLang="en-US" sz="3200" dirty="0" err="1">
                <a:solidFill>
                  <a:srgbClr val="FF3300"/>
                </a:solidFill>
                <a:cs typeface="Times New Roman" panose="02020603050405020304" pitchFamily="18" charset="0"/>
              </a:rPr>
              <a:t>cháu</a:t>
            </a:r>
            <a:r>
              <a:rPr lang="en-US" altLang="en-US" sz="3200" dirty="0">
                <a:solidFill>
                  <a:srgbClr val="FF3300"/>
                </a:solidFill>
                <a:cs typeface="Times New Roman" panose="02020603050405020304" pitchFamily="18" charset="0"/>
              </a:rPr>
              <a:t> </a:t>
            </a:r>
            <a:r>
              <a:rPr lang="en-US" altLang="en-US" sz="3200" dirty="0" err="1">
                <a:solidFill>
                  <a:srgbClr val="FF3300"/>
                </a:solidFill>
                <a:cs typeface="Times New Roman" panose="02020603050405020304" pitchFamily="18" charset="0"/>
              </a:rPr>
              <a:t>vào</a:t>
            </a:r>
            <a:r>
              <a:rPr lang="en-US" altLang="en-US" sz="3200" dirty="0">
                <a:solidFill>
                  <a:srgbClr val="FF3300"/>
                </a:solidFill>
                <a:cs typeface="Times New Roman" panose="02020603050405020304" pitchFamily="18" charset="0"/>
              </a:rPr>
              <a:t> </a:t>
            </a:r>
            <a:r>
              <a:rPr lang="en-US" altLang="en-US" sz="3200" dirty="0" err="1">
                <a:solidFill>
                  <a:srgbClr val="FF3300"/>
                </a:solidFill>
                <a:cs typeface="Times New Roman" panose="02020603050405020304" pitchFamily="18" charset="0"/>
              </a:rPr>
              <a:t>đó</a:t>
            </a:r>
            <a:r>
              <a:rPr lang="en-US" altLang="en-US" sz="3200" dirty="0">
                <a:solidFill>
                  <a:srgbClr val="FF3300"/>
                </a:solidFill>
                <a:cs typeface="Times New Roman" panose="02020603050405020304" pitchFamily="18" charset="0"/>
              </a:rPr>
              <a:t> </a:t>
            </a:r>
            <a:r>
              <a:rPr lang="en-US" altLang="en-US" sz="3200" dirty="0" err="1">
                <a:solidFill>
                  <a:srgbClr val="4472C4"/>
                </a:solidFill>
                <a:cs typeface="Times New Roman" panose="02020603050405020304" pitchFamily="18" charset="0"/>
              </a:rPr>
              <a:t>rất</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nguy</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hiểm</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dễ</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bị</a:t>
            </a:r>
            <a:r>
              <a:rPr lang="en-US" altLang="en-US" sz="3200" dirty="0">
                <a:solidFill>
                  <a:srgbClr val="4472C4"/>
                </a:solidFill>
                <a:cs typeface="Times New Roman" panose="02020603050405020304" pitchFamily="18" charset="0"/>
              </a:rPr>
              <a:t> tai </a:t>
            </a:r>
            <a:r>
              <a:rPr lang="en-US" altLang="en-US" sz="3200" dirty="0" err="1">
                <a:solidFill>
                  <a:srgbClr val="4472C4"/>
                </a:solidFill>
                <a:cs typeface="Times New Roman" panose="02020603050405020304" pitchFamily="18" charset="0"/>
              </a:rPr>
              <a:t>nạn</a:t>
            </a:r>
            <a:endParaRPr lang="en-US" altLang="en-US" sz="3200" dirty="0">
              <a:solidFill>
                <a:srgbClr val="4472C4"/>
              </a:solidFill>
              <a:latin typeface=".VnTime" panose="020B7200000000000000" pitchFamily="34" charset="0"/>
            </a:endParaRPr>
          </a:p>
        </p:txBody>
      </p:sp>
    </p:spTree>
    <p:extLst>
      <p:ext uri="{BB962C8B-B14F-4D97-AF65-F5344CB8AC3E}">
        <p14:creationId xmlns:p14="http://schemas.microsoft.com/office/powerpoint/2010/main" val="397727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7CA957F4-EDC1-F61F-E30B-C2B83789FB2A}"/>
              </a:ext>
            </a:extLst>
          </p:cNvPr>
          <p:cNvSpPr txBox="1"/>
          <p:nvPr/>
        </p:nvSpPr>
        <p:spPr>
          <a:xfrm>
            <a:off x="1539349" y="2136201"/>
            <a:ext cx="9105904" cy="3785652"/>
          </a:xfrm>
          <a:prstGeom prst="rect">
            <a:avLst/>
          </a:prstGeom>
          <a:noFill/>
        </p:spPr>
        <p:txBody>
          <a:bodyPr wrap="square">
            <a:spAutoFit/>
          </a:bodyPr>
          <a:lstStyle/>
          <a:p>
            <a:pPr algn="just">
              <a:lnSpc>
                <a:spcPct val="150000"/>
              </a:lnSpc>
              <a:tabLst>
                <a:tab pos="90170" algn="l"/>
                <a:tab pos="180340" algn="l"/>
              </a:tabLst>
            </a:pP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Viết</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một</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đoạn</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văn</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khoảng</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5-7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câu</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chia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sẻ</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trải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nghiệm</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của</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em</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về</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đại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dịch</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Covid- 19,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trong</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đó</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có</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sử</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dụng</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biện</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pháp</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nói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giảm</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nói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tránh</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sz="4000" b="1"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E13123D1-E732-EDD1-2593-357C254EF856}"/>
              </a:ext>
            </a:extLst>
          </p:cNvPr>
          <p:cNvSpPr txBox="1"/>
          <p:nvPr/>
        </p:nvSpPr>
        <p:spPr>
          <a:xfrm>
            <a:off x="1151252" y="1032530"/>
            <a:ext cx="5085775" cy="707886"/>
          </a:xfrm>
          <a:prstGeom prst="rect">
            <a:avLst/>
          </a:prstGeom>
          <a:solidFill>
            <a:schemeClr val="bg1"/>
          </a:solidFill>
          <a:ln>
            <a:solidFill>
              <a:schemeClr val="accent6">
                <a:lumMod val="50000"/>
              </a:schemeClr>
            </a:solidFill>
          </a:ln>
        </p:spPr>
        <p:txBody>
          <a:bodyPr wrap="square" rtlCol="0">
            <a:spAutoFit/>
          </a:bodyPr>
          <a:lstStyle/>
          <a:p>
            <a:pPr algn="ctr">
              <a:defRPr/>
            </a:pPr>
            <a:r>
              <a:rPr lang="vi-VN" sz="4000" b="1" dirty="0" smtClean="0">
                <a:solidFill>
                  <a:srgbClr val="FF0000"/>
                </a:solidFill>
                <a:latin typeface="Times New Roman" panose="02020603050405020304" pitchFamily="18" charset="0"/>
                <a:cs typeface="Times New Roman" panose="02020603050405020304" pitchFamily="18" charset="0"/>
              </a:rPr>
              <a:t>BÀI TẬP VẬN DỤNG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23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3BCEB52-3324-8A8A-54FC-356BADE662F6}"/>
              </a:ext>
            </a:extLst>
          </p:cNvPr>
          <p:cNvSpPr txBox="1"/>
          <p:nvPr/>
        </p:nvSpPr>
        <p:spPr>
          <a:xfrm>
            <a:off x="1040234" y="795066"/>
            <a:ext cx="10137282" cy="5632311"/>
          </a:xfrm>
          <a:prstGeom prst="rect">
            <a:avLst/>
          </a:prstGeom>
          <a:solidFill>
            <a:schemeClr val="bg1"/>
          </a:solidFill>
        </p:spPr>
        <p:txBody>
          <a:bodyPr wrap="square">
            <a:spAutoFit/>
          </a:bodyPr>
          <a:lstStyle/>
          <a:p>
            <a:pPr algn="just"/>
            <a:r>
              <a:rPr lang="en-US" sz="32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Covid- 19 </a:t>
            </a:r>
            <a:r>
              <a:rPr lang="en-US" sz="3600" i="1" dirty="0" err="1">
                <a:solidFill>
                  <a:srgbClr val="000000"/>
                </a:solidFill>
                <a:latin typeface="Times New Roman" panose="02020603050405020304" pitchFamily="18" charset="0"/>
                <a:ea typeface="Times New Roman" panose="02020603050405020304" pitchFamily="18" charset="0"/>
              </a:rPr>
              <a:t>đã</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để</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lại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quá</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nhiều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mất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mát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cho</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đất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nước</a:t>
            </a:r>
            <a:r>
              <a:rPr lang="en-US" sz="3600" i="1" dirty="0">
                <a:solidFill>
                  <a:srgbClr val="000000"/>
                </a:solidFill>
                <a:latin typeface="Times New Roman" panose="02020603050405020304" pitchFamily="18" charset="0"/>
                <a:ea typeface="Times New Roman" panose="02020603050405020304" pitchFamily="18" charset="0"/>
              </a:rPr>
              <a:t> ta. </a:t>
            </a:r>
            <a:r>
              <a:rPr lang="en-US" sz="3600" i="1" dirty="0" err="1">
                <a:solidFill>
                  <a:srgbClr val="000000"/>
                </a:solidFill>
                <a:latin typeface="Times New Roman" panose="02020603050405020304" pitchFamily="18" charset="0"/>
                <a:ea typeface="Times New Roman" panose="02020603050405020304" pitchFamily="18" charset="0"/>
              </a:rPr>
              <a:t>Có</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những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bác</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sĩ</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ngày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đêm</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tận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tụy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vì</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bệnh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nhân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nhưng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cuối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cùng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đã</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ngã</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xuống</a:t>
            </a:r>
            <a:r>
              <a:rPr lang="en-US" sz="3600" i="1" dirty="0">
                <a:solidFill>
                  <a:srgbClr val="000000"/>
                </a:solidFill>
                <a:latin typeface="Times New Roman" panose="02020603050405020304" pitchFamily="18" charset="0"/>
                <a:ea typeface="Times New Roman" panose="02020603050405020304" pitchFamily="18" charset="0"/>
              </a:rPr>
              <a:t> ở </a:t>
            </a:r>
            <a:r>
              <a:rPr lang="en-US" sz="3600" i="1" dirty="0" err="1">
                <a:solidFill>
                  <a:srgbClr val="000000"/>
                </a:solidFill>
                <a:latin typeface="Times New Roman" panose="02020603050405020304" pitchFamily="18" charset="0"/>
                <a:ea typeface="Times New Roman" panose="02020603050405020304" pitchFamily="18" charset="0"/>
              </a:rPr>
              <a:t>tuyến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đầu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chống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Đau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thương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hơn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hàng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chục</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nghìn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người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dân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mãi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ra</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vì</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quái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ác</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này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Dẫu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biết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rằng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cơn</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bão</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nào</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rồi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cũng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sẽ</a:t>
            </a:r>
            <a:r>
              <a:rPr lang="en-US" sz="3600" i="1" dirty="0">
                <a:solidFill>
                  <a:srgbClr val="333333"/>
                </a:solidFill>
                <a:latin typeface="Times New Roman" panose="02020603050405020304" pitchFamily="18" charset="0"/>
                <a:ea typeface="Times New Roman" panose="02020603050405020304" pitchFamily="18" charset="0"/>
              </a:rPr>
              <a:t> qua, </a:t>
            </a:r>
            <a:r>
              <a:rPr lang="en-US" sz="3600" i="1" dirty="0" err="1">
                <a:solidFill>
                  <a:srgbClr val="333333"/>
                </a:solidFill>
                <a:latin typeface="Times New Roman" panose="02020603050405020304" pitchFamily="18" charset="0"/>
                <a:ea typeface="Times New Roman" panose="02020603050405020304" pitchFamily="18" charset="0"/>
              </a:rPr>
              <a:t>bầu</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trời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rồi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sẽ</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tươi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sáng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nhưng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sao</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trong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tim</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cứ</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nhói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đau</a:t>
            </a:r>
            <a:r>
              <a:rPr lang="en-US" sz="3600" i="1" dirty="0">
                <a:solidFill>
                  <a:srgbClr val="333333"/>
                </a:solidFill>
                <a:latin typeface="Times New Roman" panose="02020603050405020304" pitchFamily="18" charset="0"/>
                <a:ea typeface="Times New Roman" panose="02020603050405020304" pitchFamily="18" charset="0"/>
              </a:rPr>
              <a: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Là</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những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người</a:t>
            </a:r>
            <a:r>
              <a:rPr lang="en-US" sz="3600" i="1" dirty="0">
                <a:solidFill>
                  <a:srgbClr val="000000"/>
                </a:solidFill>
                <a:latin typeface="Times New Roman" panose="02020603050405020304" pitchFamily="18" charset="0"/>
                <a:ea typeface="Times New Roman" panose="02020603050405020304" pitchFamily="18" charset="0"/>
              </a:rPr>
              <a:t> may </a:t>
            </a:r>
            <a:r>
              <a:rPr lang="en-US" sz="3600" i="1" dirty="0" err="1">
                <a:solidFill>
                  <a:srgbClr val="000000"/>
                </a:solidFill>
                <a:latin typeface="Times New Roman" panose="02020603050405020304" pitchFamily="18" charset="0"/>
                <a:ea typeface="Times New Roman" panose="02020603050405020304" pitchFamily="18" charset="0"/>
              </a:rPr>
              <a:t>mắn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sống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sót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sau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tôi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mong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rằng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chúng</a:t>
            </a:r>
            <a:r>
              <a:rPr lang="en-US" sz="3600" i="1" dirty="0">
                <a:solidFill>
                  <a:srgbClr val="000000"/>
                </a:solidFill>
                <a:latin typeface="Times New Roman" panose="02020603050405020304" pitchFamily="18" charset="0"/>
                <a:ea typeface="Times New Roman" panose="02020603050405020304" pitchFamily="18" charset="0"/>
              </a:rPr>
              <a:t> ta </a:t>
            </a:r>
            <a:r>
              <a:rPr lang="en-US" sz="3600" i="1" dirty="0" err="1">
                <a:solidFill>
                  <a:srgbClr val="000000"/>
                </a:solidFill>
                <a:latin typeface="Times New Roman" panose="02020603050405020304" pitchFamily="18" charset="0"/>
                <a:ea typeface="Times New Roman" panose="02020603050405020304" pitchFamily="18" charset="0"/>
              </a:rPr>
              <a:t>hãy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trân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quý</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những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ngày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tháng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yên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bình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và</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hãy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yêu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thương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nhau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nhiều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hơn</a:t>
            </a:r>
            <a:r>
              <a:rPr lang="en-US" sz="3600" i="1" dirty="0">
                <a:solidFill>
                  <a:srgbClr val="000000"/>
                </a:solidFill>
                <a:latin typeface="Times New Roman" panose="02020603050405020304" pitchFamily="18" charset="0"/>
                <a:ea typeface="Times New Roman" panose="02020603050405020304" pitchFamily="18" charset="0"/>
              </a:rPr>
              <a:t>.</a:t>
            </a:r>
            <a:endParaRPr lang="en-US" sz="3600" dirty="0">
              <a:solidFill>
                <a:prstClr val="black"/>
              </a:solidFill>
            </a:endParaRPr>
          </a:p>
        </p:txBody>
      </p:sp>
    </p:spTree>
    <p:extLst>
      <p:ext uri="{BB962C8B-B14F-4D97-AF65-F5344CB8AC3E}">
        <p14:creationId xmlns:p14="http://schemas.microsoft.com/office/powerpoint/2010/main" val="41104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2389468">
            <a:extLst>
              <a:ext uri="{FF2B5EF4-FFF2-40B4-BE49-F238E27FC236}">
                <a16:creationId xmlns:a16="http://schemas.microsoft.com/office/drawing/2014/main" xmlns="" id="{E2DA4BB9-AC76-4FC3-BBEA-917173C063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2871" y="3678400"/>
            <a:ext cx="4291975" cy="331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hought Bubble: Cloud 6">
            <a:extLst>
              <a:ext uri="{FF2B5EF4-FFF2-40B4-BE49-F238E27FC236}">
                <a16:creationId xmlns:a16="http://schemas.microsoft.com/office/drawing/2014/main" xmlns="" id="{58176039-6C5B-42B9-843B-00C3E19266DB}"/>
              </a:ext>
            </a:extLst>
          </p:cNvPr>
          <p:cNvSpPr/>
          <p:nvPr/>
        </p:nvSpPr>
        <p:spPr>
          <a:xfrm flipH="1">
            <a:off x="1775521" y="836713"/>
            <a:ext cx="3757585" cy="253000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r>
              <a:rPr lang="en-US" altLang="en-US" sz="3200" dirty="0" err="1">
                <a:solidFill>
                  <a:srgbClr val="FF0066"/>
                </a:solidFill>
                <a:latin typeface="Times New Roman" panose="02020603050405020304" pitchFamily="18" charset="0"/>
                <a:cs typeface="Times New Roman" panose="02020603050405020304" pitchFamily="18" charset="0"/>
              </a:rPr>
              <a:t>Bệnh</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tình</a:t>
            </a:r>
            <a:r>
              <a:rPr lang="en-US" altLang="en-US" sz="3200" dirty="0">
                <a:solidFill>
                  <a:srgbClr val="FF0066"/>
                </a:solidFill>
                <a:latin typeface="Times New Roman" panose="02020603050405020304" pitchFamily="18" charset="0"/>
                <a:cs typeface="Times New Roman" panose="02020603050405020304" pitchFamily="18" charset="0"/>
              </a:rPr>
              <a:t> con </a:t>
            </a:r>
            <a:r>
              <a:rPr lang="en-US" altLang="en-US" sz="3200" dirty="0" err="1">
                <a:solidFill>
                  <a:srgbClr val="FF0066"/>
                </a:solidFill>
                <a:latin typeface="Times New Roman" panose="02020603050405020304" pitchFamily="18" charset="0"/>
                <a:cs typeface="Times New Roman" panose="02020603050405020304" pitchFamily="18" charset="0"/>
              </a:rPr>
              <a:t>ông</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nặng</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lắm</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chắc</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sắp</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chết</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rồi</a:t>
            </a:r>
            <a:r>
              <a:rPr lang="en-US" altLang="en-US" sz="3200" dirty="0">
                <a:solidFill>
                  <a:srgbClr val="FF0066"/>
                </a:solidFill>
                <a:latin typeface="Times New Roman" panose="02020603050405020304" pitchFamily="18" charset="0"/>
                <a:cs typeface="Times New Roman" panose="02020603050405020304" pitchFamily="18" charset="0"/>
              </a:rPr>
              <a:t>!</a:t>
            </a:r>
          </a:p>
        </p:txBody>
      </p:sp>
      <p:sp>
        <p:nvSpPr>
          <p:cNvPr id="12" name="Thought Bubble: Cloud 18">
            <a:extLst>
              <a:ext uri="{FF2B5EF4-FFF2-40B4-BE49-F238E27FC236}">
                <a16:creationId xmlns:a16="http://schemas.microsoft.com/office/drawing/2014/main" xmlns="" id="{80882F00-C460-4B69-A986-39587DEE70B9}"/>
              </a:ext>
            </a:extLst>
          </p:cNvPr>
          <p:cNvSpPr/>
          <p:nvPr/>
        </p:nvSpPr>
        <p:spPr>
          <a:xfrm>
            <a:off x="6583098" y="899665"/>
            <a:ext cx="4291975" cy="253000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spcBef>
                <a:spcPct val="50000"/>
              </a:spcBef>
            </a:pPr>
            <a:r>
              <a:rPr lang="en-US" altLang="en-US" sz="3200" dirty="0" err="1">
                <a:solidFill>
                  <a:srgbClr val="FF0066"/>
                </a:solidFill>
                <a:latin typeface="Times New Roman" panose="02020603050405020304" pitchFamily="18" charset="0"/>
                <a:cs typeface="Times New Roman" panose="02020603050405020304" pitchFamily="18" charset="0"/>
              </a:rPr>
              <a:t>Bệnh</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tình</a:t>
            </a:r>
            <a:r>
              <a:rPr lang="en-US" altLang="en-US" sz="3200" dirty="0">
                <a:solidFill>
                  <a:srgbClr val="FF0066"/>
                </a:solidFill>
                <a:latin typeface="Times New Roman" panose="02020603050405020304" pitchFamily="18" charset="0"/>
                <a:cs typeface="Times New Roman" panose="02020603050405020304" pitchFamily="18" charset="0"/>
              </a:rPr>
              <a:t> con </a:t>
            </a:r>
            <a:r>
              <a:rPr lang="en-US" altLang="en-US" sz="3200" dirty="0" err="1">
                <a:solidFill>
                  <a:srgbClr val="FF0066"/>
                </a:solidFill>
                <a:latin typeface="Times New Roman" panose="02020603050405020304" pitchFamily="18" charset="0"/>
                <a:cs typeface="Times New Roman" panose="02020603050405020304" pitchFamily="18" charset="0"/>
              </a:rPr>
              <a:t>ông</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chắc</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chẳng</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còn</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được</a:t>
            </a:r>
            <a:r>
              <a:rPr lang="en-US" altLang="en-US" sz="3200" u="sng" dirty="0">
                <a:solidFill>
                  <a:srgbClr val="0000FF"/>
                </a:solidFill>
                <a:latin typeface="Times New Roman" panose="02020603050405020304" pitchFamily="18" charset="0"/>
                <a:cs typeface="Times New Roman" panose="02020603050405020304" pitchFamily="18" charset="0"/>
              </a:rPr>
              <a:t> bao </a:t>
            </a:r>
            <a:r>
              <a:rPr lang="en-US" altLang="en-US" sz="3200" u="sng" dirty="0" err="1">
                <a:solidFill>
                  <a:srgbClr val="0000FF"/>
                </a:solidFill>
                <a:latin typeface="Times New Roman" panose="02020603050405020304" pitchFamily="18" charset="0"/>
                <a:cs typeface="Times New Roman" panose="02020603050405020304" pitchFamily="18" charset="0"/>
              </a:rPr>
              <a:t>lâu</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nữa</a:t>
            </a:r>
            <a:r>
              <a:rPr lang="en-US" altLang="en-US" sz="3200" u="sng" dirty="0">
                <a:solidFill>
                  <a:srgbClr val="0000FF"/>
                </a:solidFill>
                <a:latin typeface="Times New Roman" panose="02020603050405020304" pitchFamily="18" charset="0"/>
                <a:cs typeface="Times New Roman" panose="02020603050405020304" pitchFamily="18" charset="0"/>
              </a:rPr>
              <a:t>.</a:t>
            </a:r>
            <a:endParaRPr lang="en-US" altLang="en-US" sz="3600" u="sng" dirty="0">
              <a:solidFill>
                <a:srgbClr val="0909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454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
          <p:cNvSpPr/>
          <p:nvPr/>
        </p:nvSpPr>
        <p:spPr>
          <a:xfrm>
            <a:off x="974981" y="605293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2" name="Google Shape;92;p1"/>
          <p:cNvSpPr/>
          <p:nvPr/>
        </p:nvSpPr>
        <p:spPr>
          <a:xfrm>
            <a:off x="4349975" y="56134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3" name="Google Shape;93;p1"/>
          <p:cNvSpPr/>
          <p:nvPr/>
        </p:nvSpPr>
        <p:spPr>
          <a:xfrm>
            <a:off x="-1641367" y="632692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4" name="Google Shape;94;p1"/>
          <p:cNvSpPr/>
          <p:nvPr/>
        </p:nvSpPr>
        <p:spPr>
          <a:xfrm>
            <a:off x="2844179" y="578129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5" name="Google Shape;95;p1"/>
          <p:cNvSpPr/>
          <p:nvPr/>
        </p:nvSpPr>
        <p:spPr>
          <a:xfrm>
            <a:off x="5000851" y="587701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6" name="Google Shape;96;p1"/>
          <p:cNvSpPr/>
          <p:nvPr/>
        </p:nvSpPr>
        <p:spPr>
          <a:xfrm>
            <a:off x="-859279" y="638946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7" name="Google Shape;97;p1"/>
          <p:cNvSpPr/>
          <p:nvPr/>
        </p:nvSpPr>
        <p:spPr>
          <a:xfrm>
            <a:off x="7449751" y="560759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8" name="Google Shape;98;p1"/>
          <p:cNvSpPr/>
          <p:nvPr/>
        </p:nvSpPr>
        <p:spPr>
          <a:xfrm>
            <a:off x="1561339" y="618299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9" name="Google Shape;99;p1"/>
          <p:cNvSpPr/>
          <p:nvPr/>
        </p:nvSpPr>
        <p:spPr>
          <a:xfrm>
            <a:off x="2175202" y="7168143"/>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0" name="Google Shape;100;p1"/>
          <p:cNvSpPr/>
          <p:nvPr/>
        </p:nvSpPr>
        <p:spPr>
          <a:xfrm>
            <a:off x="4076575" y="71100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1" name="Google Shape;101;p1"/>
          <p:cNvSpPr/>
          <p:nvPr/>
        </p:nvSpPr>
        <p:spPr>
          <a:xfrm>
            <a:off x="3089603" y="726974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2" name="Google Shape;102;p1"/>
          <p:cNvSpPr/>
          <p:nvPr/>
        </p:nvSpPr>
        <p:spPr>
          <a:xfrm>
            <a:off x="5615385" y="486169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3" name="Google Shape;103;p1"/>
          <p:cNvSpPr/>
          <p:nvPr/>
        </p:nvSpPr>
        <p:spPr>
          <a:xfrm>
            <a:off x="5868989" y="502608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4" name="Google Shape;104;p1"/>
          <p:cNvSpPr/>
          <p:nvPr/>
        </p:nvSpPr>
        <p:spPr>
          <a:xfrm>
            <a:off x="2870661" y="7111796"/>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5" name="Google Shape;105;p1"/>
          <p:cNvSpPr/>
          <p:nvPr/>
        </p:nvSpPr>
        <p:spPr>
          <a:xfrm>
            <a:off x="4626715" y="541014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6" name="Google Shape;106;p1"/>
          <p:cNvSpPr/>
          <p:nvPr/>
        </p:nvSpPr>
        <p:spPr>
          <a:xfrm>
            <a:off x="3531968" y="6742488"/>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7" name="Google Shape;107;p1"/>
          <p:cNvSpPr/>
          <p:nvPr/>
        </p:nvSpPr>
        <p:spPr>
          <a:xfrm>
            <a:off x="6757900" y="5421496"/>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8" name="Google Shape;108;p1"/>
          <p:cNvSpPr/>
          <p:nvPr/>
        </p:nvSpPr>
        <p:spPr>
          <a:xfrm>
            <a:off x="-2770520" y="543350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9" name="Google Shape;109;p1"/>
          <p:cNvSpPr/>
          <p:nvPr/>
        </p:nvSpPr>
        <p:spPr>
          <a:xfrm>
            <a:off x="3832023" y="501209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0" name="Google Shape;110;p1"/>
          <p:cNvSpPr/>
          <p:nvPr/>
        </p:nvSpPr>
        <p:spPr>
          <a:xfrm>
            <a:off x="4751343" y="7188232"/>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1" name="Google Shape;111;p1"/>
          <p:cNvSpPr/>
          <p:nvPr/>
        </p:nvSpPr>
        <p:spPr>
          <a:xfrm>
            <a:off x="1966488" y="646747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2" name="Google Shape;112;p1"/>
          <p:cNvSpPr/>
          <p:nvPr/>
        </p:nvSpPr>
        <p:spPr>
          <a:xfrm>
            <a:off x="3444371" y="5654060"/>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3" name="Google Shape;113;p1"/>
          <p:cNvSpPr/>
          <p:nvPr/>
        </p:nvSpPr>
        <p:spPr>
          <a:xfrm>
            <a:off x="2461591" y="728473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4" name="Google Shape;114;p1"/>
          <p:cNvSpPr/>
          <p:nvPr/>
        </p:nvSpPr>
        <p:spPr>
          <a:xfrm>
            <a:off x="6007335" y="547796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5" name="Google Shape;115;p1"/>
          <p:cNvSpPr/>
          <p:nvPr/>
        </p:nvSpPr>
        <p:spPr>
          <a:xfrm>
            <a:off x="4923873" y="546158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6" name="Google Shape;116;p1"/>
          <p:cNvSpPr/>
          <p:nvPr/>
        </p:nvSpPr>
        <p:spPr>
          <a:xfrm>
            <a:off x="3979995" y="5093915"/>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7" name="Google Shape;117;p1"/>
          <p:cNvSpPr/>
          <p:nvPr/>
        </p:nvSpPr>
        <p:spPr>
          <a:xfrm>
            <a:off x="1996884" y="6561289"/>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8" name="Google Shape;118;p1"/>
          <p:cNvSpPr/>
          <p:nvPr/>
        </p:nvSpPr>
        <p:spPr>
          <a:xfrm>
            <a:off x="2566279" y="6957336"/>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9" name="Google Shape;119;p1"/>
          <p:cNvSpPr/>
          <p:nvPr/>
        </p:nvSpPr>
        <p:spPr>
          <a:xfrm>
            <a:off x="1533379" y="646747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0" name="Google Shape;120;p1"/>
          <p:cNvSpPr/>
          <p:nvPr/>
        </p:nvSpPr>
        <p:spPr>
          <a:xfrm>
            <a:off x="1455439" y="656133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1" name="Google Shape;121;p1"/>
          <p:cNvSpPr/>
          <p:nvPr/>
        </p:nvSpPr>
        <p:spPr>
          <a:xfrm>
            <a:off x="1110627" y="608441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2" name="Google Shape;122;p1"/>
          <p:cNvSpPr/>
          <p:nvPr/>
        </p:nvSpPr>
        <p:spPr>
          <a:xfrm>
            <a:off x="3539826" y="531057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3" name="Google Shape;123;p1"/>
          <p:cNvSpPr/>
          <p:nvPr/>
        </p:nvSpPr>
        <p:spPr>
          <a:xfrm>
            <a:off x="5224719" y="7212660"/>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4" name="Google Shape;124;p1"/>
          <p:cNvSpPr/>
          <p:nvPr/>
        </p:nvSpPr>
        <p:spPr>
          <a:xfrm>
            <a:off x="2695938" y="741916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5" name="Google Shape;125;p1"/>
          <p:cNvSpPr/>
          <p:nvPr/>
        </p:nvSpPr>
        <p:spPr>
          <a:xfrm>
            <a:off x="-259676" y="635485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6" name="Google Shape;126;p1"/>
          <p:cNvSpPr/>
          <p:nvPr/>
        </p:nvSpPr>
        <p:spPr>
          <a:xfrm>
            <a:off x="853635" y="656133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7" name="Google Shape;127;p1"/>
          <p:cNvSpPr/>
          <p:nvPr/>
        </p:nvSpPr>
        <p:spPr>
          <a:xfrm>
            <a:off x="4880403" y="5527647"/>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8" name="Google Shape;128;p1"/>
          <p:cNvSpPr/>
          <p:nvPr/>
        </p:nvSpPr>
        <p:spPr>
          <a:xfrm>
            <a:off x="3293281" y="525796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9" name="Google Shape;129;p1"/>
          <p:cNvSpPr/>
          <p:nvPr/>
        </p:nvSpPr>
        <p:spPr>
          <a:xfrm>
            <a:off x="5387857" y="5845073"/>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0" name="Google Shape;130;p1"/>
          <p:cNvSpPr/>
          <p:nvPr/>
        </p:nvSpPr>
        <p:spPr>
          <a:xfrm>
            <a:off x="1264673" y="6604837"/>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1" name="Google Shape;131;p1"/>
          <p:cNvSpPr/>
          <p:nvPr/>
        </p:nvSpPr>
        <p:spPr>
          <a:xfrm>
            <a:off x="-1514683" y="6233377"/>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2" name="Google Shape;132;p1"/>
          <p:cNvSpPr/>
          <p:nvPr/>
        </p:nvSpPr>
        <p:spPr>
          <a:xfrm>
            <a:off x="6190151" y="5780088"/>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3" name="Google Shape;133;p1"/>
          <p:cNvSpPr/>
          <p:nvPr/>
        </p:nvSpPr>
        <p:spPr>
          <a:xfrm>
            <a:off x="4745979" y="5807303"/>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4" name="Google Shape;134;p1"/>
          <p:cNvSpPr/>
          <p:nvPr/>
        </p:nvSpPr>
        <p:spPr>
          <a:xfrm>
            <a:off x="2514901" y="730958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5" name="Google Shape;135;p1"/>
          <p:cNvSpPr/>
          <p:nvPr/>
        </p:nvSpPr>
        <p:spPr>
          <a:xfrm>
            <a:off x="-1114147" y="6319757"/>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6" name="Google Shape;136;p1"/>
          <p:cNvSpPr/>
          <p:nvPr/>
        </p:nvSpPr>
        <p:spPr>
          <a:xfrm>
            <a:off x="165669" y="6827541"/>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7" name="Google Shape;137;p1"/>
          <p:cNvSpPr/>
          <p:nvPr/>
        </p:nvSpPr>
        <p:spPr>
          <a:xfrm>
            <a:off x="3800665" y="604242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8" name="Google Shape;138;p1"/>
          <p:cNvSpPr/>
          <p:nvPr/>
        </p:nvSpPr>
        <p:spPr>
          <a:xfrm>
            <a:off x="5946653" y="5947581"/>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9" name="Google Shape;139;p1"/>
          <p:cNvSpPr/>
          <p:nvPr/>
        </p:nvSpPr>
        <p:spPr>
          <a:xfrm>
            <a:off x="6811268" y="581515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0" name="Google Shape;140;p1"/>
          <p:cNvSpPr/>
          <p:nvPr/>
        </p:nvSpPr>
        <p:spPr>
          <a:xfrm>
            <a:off x="7487135" y="591498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1" name="Google Shape;141;p1"/>
          <p:cNvSpPr/>
          <p:nvPr/>
        </p:nvSpPr>
        <p:spPr>
          <a:xfrm>
            <a:off x="5410290" y="5642938"/>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2" name="Google Shape;142;p1"/>
          <p:cNvSpPr/>
          <p:nvPr/>
        </p:nvSpPr>
        <p:spPr>
          <a:xfrm>
            <a:off x="1488881" y="6294101"/>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3" name="Google Shape;143;p1"/>
          <p:cNvSpPr/>
          <p:nvPr/>
        </p:nvSpPr>
        <p:spPr>
          <a:xfrm>
            <a:off x="5861051" y="558578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4" name="Google Shape;144;p1"/>
          <p:cNvSpPr/>
          <p:nvPr/>
        </p:nvSpPr>
        <p:spPr>
          <a:xfrm>
            <a:off x="3952724" y="542349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5" name="Google Shape;145;p1"/>
          <p:cNvSpPr/>
          <p:nvPr/>
        </p:nvSpPr>
        <p:spPr>
          <a:xfrm>
            <a:off x="2684539" y="5689287"/>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6" name="Google Shape;146;p1"/>
          <p:cNvSpPr/>
          <p:nvPr/>
        </p:nvSpPr>
        <p:spPr>
          <a:xfrm>
            <a:off x="7922669" y="5397529"/>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7" name="Google Shape;147;p1"/>
          <p:cNvSpPr/>
          <p:nvPr/>
        </p:nvSpPr>
        <p:spPr>
          <a:xfrm>
            <a:off x="5026857" y="5916751"/>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8" name="Google Shape;148;p1"/>
          <p:cNvSpPr/>
          <p:nvPr/>
        </p:nvSpPr>
        <p:spPr>
          <a:xfrm>
            <a:off x="7465213" y="5603501"/>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9" name="Google Shape;149;p1"/>
          <p:cNvSpPr/>
          <p:nvPr/>
        </p:nvSpPr>
        <p:spPr>
          <a:xfrm>
            <a:off x="3217106" y="5611951"/>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0" name="Google Shape;150;p1"/>
          <p:cNvSpPr/>
          <p:nvPr/>
        </p:nvSpPr>
        <p:spPr>
          <a:xfrm>
            <a:off x="3007889" y="7390412"/>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1" name="Google Shape;151;p1"/>
          <p:cNvSpPr/>
          <p:nvPr/>
        </p:nvSpPr>
        <p:spPr>
          <a:xfrm>
            <a:off x="4732224" y="545509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2" name="Google Shape;152;p1"/>
          <p:cNvSpPr/>
          <p:nvPr/>
        </p:nvSpPr>
        <p:spPr>
          <a:xfrm>
            <a:off x="5482374" y="5812163"/>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3" name="Google Shape;153;p1"/>
          <p:cNvSpPr/>
          <p:nvPr/>
        </p:nvSpPr>
        <p:spPr>
          <a:xfrm>
            <a:off x="7495609" y="5697321"/>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4" name="Google Shape;154;p1"/>
          <p:cNvSpPr/>
          <p:nvPr/>
        </p:nvSpPr>
        <p:spPr>
          <a:xfrm>
            <a:off x="6251305" y="6062373"/>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5" name="Google Shape;155;p1"/>
          <p:cNvSpPr/>
          <p:nvPr/>
        </p:nvSpPr>
        <p:spPr>
          <a:xfrm>
            <a:off x="1216737" y="6507785"/>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6" name="Google Shape;156;p1"/>
          <p:cNvSpPr/>
          <p:nvPr/>
        </p:nvSpPr>
        <p:spPr>
          <a:xfrm>
            <a:off x="470649" y="6318049"/>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7" name="Google Shape;157;p1"/>
          <p:cNvSpPr/>
          <p:nvPr/>
        </p:nvSpPr>
        <p:spPr>
          <a:xfrm>
            <a:off x="8160662" y="5685967"/>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8" name="Google Shape;158;p1"/>
          <p:cNvSpPr/>
          <p:nvPr/>
        </p:nvSpPr>
        <p:spPr>
          <a:xfrm>
            <a:off x="-498379" y="6301273"/>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9" name="Google Shape;159;p1"/>
          <p:cNvSpPr/>
          <p:nvPr/>
        </p:nvSpPr>
        <p:spPr>
          <a:xfrm>
            <a:off x="614933" y="6507785"/>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0" name="Google Shape;160;p1"/>
          <p:cNvSpPr/>
          <p:nvPr/>
        </p:nvSpPr>
        <p:spPr>
          <a:xfrm>
            <a:off x="4748529" y="5929077"/>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1" name="Google Shape;161;p1"/>
          <p:cNvSpPr/>
          <p:nvPr/>
        </p:nvSpPr>
        <p:spPr>
          <a:xfrm>
            <a:off x="1871150" y="4672989"/>
            <a:ext cx="1973943" cy="1973943"/>
          </a:xfrm>
          <a:prstGeom prst="ellipse">
            <a:avLst/>
          </a:prstGeom>
          <a:gradFill>
            <a:gsLst>
              <a:gs pos="0">
                <a:srgbClr val="FFFFFF">
                  <a:alpha val="0"/>
                </a:srgbClr>
              </a:gs>
              <a:gs pos="55000">
                <a:srgbClr val="FFFFFF">
                  <a:alpha val="0"/>
                </a:srgbClr>
              </a:gs>
              <a:gs pos="100000">
                <a:srgbClr val="FFFFFF">
                  <a:alpha val="62745"/>
                </a:srgbClr>
              </a:gs>
            </a:gsLst>
            <a:path path="circle">
              <a:fillToRect l="50000" t="50000" r="50000" b="50000"/>
            </a:path>
            <a:tileRect/>
          </a:gra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2" name="Google Shape;162;p1"/>
          <p:cNvSpPr/>
          <p:nvPr/>
        </p:nvSpPr>
        <p:spPr>
          <a:xfrm>
            <a:off x="7033775" y="5029719"/>
            <a:ext cx="928980" cy="928980"/>
          </a:xfrm>
          <a:prstGeom prst="ellipse">
            <a:avLst/>
          </a:prstGeom>
          <a:gradFill>
            <a:gsLst>
              <a:gs pos="0">
                <a:srgbClr val="F8F9F7"/>
              </a:gs>
              <a:gs pos="21000">
                <a:srgbClr val="F8F9F7"/>
              </a:gs>
              <a:gs pos="57000">
                <a:srgbClr val="FFFFFF">
                  <a:alpha val="72941"/>
                </a:srgbClr>
              </a:gs>
              <a:gs pos="100000">
                <a:srgbClr val="FFFFFF">
                  <a:alpha val="72941"/>
                </a:srgbClr>
              </a:gs>
            </a:gsLst>
            <a:path path="circle">
              <a:fillToRect l="50000" t="50000" r="50000" b="50000"/>
            </a:path>
            <a:tileRect/>
          </a:gra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3" name="Google Shape;163;p1"/>
          <p:cNvSpPr/>
          <p:nvPr/>
        </p:nvSpPr>
        <p:spPr>
          <a:xfrm>
            <a:off x="1667237" y="4523202"/>
            <a:ext cx="345059" cy="345057"/>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4" name="Google Shape;164;p1"/>
          <p:cNvSpPr/>
          <p:nvPr/>
        </p:nvSpPr>
        <p:spPr>
          <a:xfrm>
            <a:off x="5530309" y="2958053"/>
            <a:ext cx="293299" cy="293299"/>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5" name="Google Shape;165;p1"/>
          <p:cNvSpPr/>
          <p:nvPr/>
        </p:nvSpPr>
        <p:spPr>
          <a:xfrm>
            <a:off x="7597007" y="2517055"/>
            <a:ext cx="534836" cy="534836"/>
          </a:xfrm>
          <a:prstGeom prst="ellipse">
            <a:avLst/>
          </a:prstGeom>
          <a:solidFill>
            <a:schemeClr val="lt1">
              <a:alpha val="40784"/>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6" name="Google Shape;166;p1"/>
          <p:cNvSpPr/>
          <p:nvPr/>
        </p:nvSpPr>
        <p:spPr>
          <a:xfrm>
            <a:off x="6751640" y="1481892"/>
            <a:ext cx="603849" cy="603849"/>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7" name="Google Shape;167;p1"/>
          <p:cNvSpPr/>
          <p:nvPr/>
        </p:nvSpPr>
        <p:spPr>
          <a:xfrm>
            <a:off x="2184827" y="3815793"/>
            <a:ext cx="327804" cy="32780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8" name="Google Shape;168;p1"/>
          <p:cNvSpPr/>
          <p:nvPr/>
        </p:nvSpPr>
        <p:spPr>
          <a:xfrm>
            <a:off x="1678457" y="2941469"/>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9" name="Google Shape;169;p1"/>
          <p:cNvSpPr/>
          <p:nvPr/>
        </p:nvSpPr>
        <p:spPr>
          <a:xfrm>
            <a:off x="235261" y="4212649"/>
            <a:ext cx="310551" cy="310551"/>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0" name="Google Shape;170;p1"/>
          <p:cNvSpPr/>
          <p:nvPr/>
        </p:nvSpPr>
        <p:spPr>
          <a:xfrm>
            <a:off x="6251316" y="2620614"/>
            <a:ext cx="603849" cy="603849"/>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1" name="Google Shape;171;p1"/>
          <p:cNvSpPr/>
          <p:nvPr/>
        </p:nvSpPr>
        <p:spPr>
          <a:xfrm>
            <a:off x="7165687" y="2448045"/>
            <a:ext cx="327804" cy="32780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2" name="Google Shape;172;p1"/>
          <p:cNvSpPr/>
          <p:nvPr/>
        </p:nvSpPr>
        <p:spPr>
          <a:xfrm>
            <a:off x="6199524" y="2120237"/>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3" name="Google Shape;173;p1"/>
          <p:cNvSpPr/>
          <p:nvPr/>
        </p:nvSpPr>
        <p:spPr>
          <a:xfrm>
            <a:off x="-558378" y="4661225"/>
            <a:ext cx="207035" cy="20703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4" name="Google Shape;174;p1"/>
          <p:cNvSpPr/>
          <p:nvPr/>
        </p:nvSpPr>
        <p:spPr>
          <a:xfrm>
            <a:off x="-115838" y="2648177"/>
            <a:ext cx="327804" cy="32780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5" name="Google Shape;175;p1"/>
          <p:cNvSpPr/>
          <p:nvPr/>
        </p:nvSpPr>
        <p:spPr>
          <a:xfrm>
            <a:off x="4612261" y="1999469"/>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6" name="Google Shape;176;p1"/>
          <p:cNvSpPr/>
          <p:nvPr/>
        </p:nvSpPr>
        <p:spPr>
          <a:xfrm>
            <a:off x="4232701" y="2724085"/>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7" name="Google Shape;177;p1"/>
          <p:cNvSpPr/>
          <p:nvPr/>
        </p:nvSpPr>
        <p:spPr>
          <a:xfrm>
            <a:off x="942664" y="3815833"/>
            <a:ext cx="603849" cy="603849"/>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8" name="Google Shape;178;p1"/>
          <p:cNvSpPr/>
          <p:nvPr/>
        </p:nvSpPr>
        <p:spPr>
          <a:xfrm>
            <a:off x="-817171" y="3764033"/>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9" name="Google Shape;179;p1"/>
          <p:cNvSpPr/>
          <p:nvPr/>
        </p:nvSpPr>
        <p:spPr>
          <a:xfrm>
            <a:off x="-3028099" y="397542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0" name="Google Shape;180;p1"/>
          <p:cNvSpPr/>
          <p:nvPr/>
        </p:nvSpPr>
        <p:spPr>
          <a:xfrm>
            <a:off x="-9148" y="454159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1" name="Google Shape;181;p1"/>
          <p:cNvSpPr/>
          <p:nvPr/>
        </p:nvSpPr>
        <p:spPr>
          <a:xfrm>
            <a:off x="3580230" y="464152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2" name="Google Shape;182;p1"/>
          <p:cNvSpPr/>
          <p:nvPr/>
        </p:nvSpPr>
        <p:spPr>
          <a:xfrm>
            <a:off x="-695896" y="470564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3" name="Google Shape;183;p1"/>
          <p:cNvSpPr/>
          <p:nvPr/>
        </p:nvSpPr>
        <p:spPr>
          <a:xfrm>
            <a:off x="2500493" y="5156301"/>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4" name="Google Shape;184;p1"/>
          <p:cNvSpPr/>
          <p:nvPr/>
        </p:nvSpPr>
        <p:spPr>
          <a:xfrm>
            <a:off x="1421147" y="5090614"/>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5" name="Google Shape;185;p1"/>
          <p:cNvSpPr/>
          <p:nvPr/>
        </p:nvSpPr>
        <p:spPr>
          <a:xfrm>
            <a:off x="1871897" y="5033463"/>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6" name="Google Shape;186;p1"/>
          <p:cNvSpPr/>
          <p:nvPr/>
        </p:nvSpPr>
        <p:spPr>
          <a:xfrm>
            <a:off x="4641483" y="3952826"/>
            <a:ext cx="928980" cy="928980"/>
          </a:xfrm>
          <a:prstGeom prst="ellipse">
            <a:avLst/>
          </a:prstGeom>
          <a:solidFill>
            <a:schemeClr val="lt1"/>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7" name="Google Shape;187;p1"/>
          <p:cNvSpPr txBox="1"/>
          <p:nvPr/>
        </p:nvSpPr>
        <p:spPr>
          <a:xfrm>
            <a:off x="1838338" y="1955282"/>
            <a:ext cx="9290719" cy="2338965"/>
          </a:xfrm>
          <a:prstGeom prst="rect">
            <a:avLst/>
          </a:prstGeom>
          <a:noFill/>
          <a:ln>
            <a:noFill/>
          </a:ln>
        </p:spPr>
        <p:txBody>
          <a:bodyPr spcFirstLastPara="1" wrap="square" lIns="121817" tIns="60892" rIns="121817" bIns="60892" anchor="t" anchorCtr="0">
            <a:spAutoFit/>
          </a:bodyPr>
          <a:lstStyle/>
          <a:p>
            <a:pPr algn="just" defTabSz="1218240">
              <a:buClr>
                <a:srgbClr val="000000"/>
              </a:buClr>
            </a:pPr>
            <a:r>
              <a:rPr lang="zh-CN" altLang="en-US" sz="7200" kern="0">
                <a:solidFill>
                  <a:srgbClr val="3A3838"/>
                </a:solidFill>
                <a:ea typeface="Arial"/>
                <a:cs typeface="Arial"/>
                <a:sym typeface="Arial"/>
              </a:rPr>
              <a:t>精致水彩新</a:t>
            </a:r>
            <a:r>
              <a:rPr lang="zh-CN" altLang="en-US" sz="7200" kern="0">
                <a:solidFill>
                  <a:srgbClr val="617650"/>
                </a:solidFill>
                <a:ea typeface="Arial"/>
                <a:cs typeface="Arial"/>
                <a:sym typeface="Arial"/>
              </a:rPr>
              <a:t>汇报通用</a:t>
            </a:r>
            <a:r>
              <a:rPr lang="en-US" altLang="zh-CN" sz="7200" kern="0">
                <a:solidFill>
                  <a:srgbClr val="3A3838"/>
                </a:solidFill>
                <a:ea typeface="Arial"/>
                <a:cs typeface="Arial"/>
                <a:sym typeface="Arial"/>
              </a:rPr>
              <a:t>PPT </a:t>
            </a:r>
            <a:endParaRPr sz="7200" kern="0">
              <a:solidFill>
                <a:srgbClr val="3A3838"/>
              </a:solidFill>
              <a:ea typeface="Arial"/>
              <a:cs typeface="Arial"/>
              <a:sym typeface="Arial"/>
            </a:endParaRPr>
          </a:p>
        </p:txBody>
      </p:sp>
      <p:sp>
        <p:nvSpPr>
          <p:cNvPr id="188" name="Google Shape;188;p1"/>
          <p:cNvSpPr txBox="1"/>
          <p:nvPr/>
        </p:nvSpPr>
        <p:spPr>
          <a:xfrm>
            <a:off x="2082139" y="2773239"/>
            <a:ext cx="8803036" cy="492305"/>
          </a:xfrm>
          <a:prstGeom prst="rect">
            <a:avLst/>
          </a:prstGeom>
          <a:noFill/>
          <a:ln>
            <a:noFill/>
          </a:ln>
        </p:spPr>
        <p:txBody>
          <a:bodyPr spcFirstLastPara="1" wrap="square" lIns="121817" tIns="60892" rIns="121817" bIns="60892" anchor="t" anchorCtr="0">
            <a:spAutoFit/>
          </a:bodyPr>
          <a:lstStyle/>
          <a:p>
            <a:pPr algn="just" defTabSz="1218240">
              <a:buClr>
                <a:srgbClr val="000000"/>
              </a:buClr>
            </a:pPr>
            <a:r>
              <a:rPr lang="en-US" altLang="zh-CN" sz="2400" kern="0">
                <a:solidFill>
                  <a:srgbClr val="3A3838"/>
                </a:solidFill>
                <a:ea typeface="Arial"/>
                <a:cs typeface="Arial"/>
                <a:sym typeface="Arial"/>
              </a:rPr>
              <a:t>Sweet and fresh Work Report Powerpoint Template</a:t>
            </a:r>
            <a:endParaRPr sz="7200" kern="0">
              <a:solidFill>
                <a:srgbClr val="3A3838"/>
              </a:solidFill>
              <a:ea typeface="Arial"/>
              <a:cs typeface="Arial"/>
              <a:sym typeface="Arial"/>
            </a:endParaRPr>
          </a:p>
        </p:txBody>
      </p:sp>
      <p:sp>
        <p:nvSpPr>
          <p:cNvPr id="189" name="Google Shape;189;p1"/>
          <p:cNvSpPr/>
          <p:nvPr/>
        </p:nvSpPr>
        <p:spPr>
          <a:xfrm>
            <a:off x="5461636" y="4023984"/>
            <a:ext cx="175185" cy="341269"/>
          </a:xfrm>
          <a:custGeom>
            <a:avLst/>
            <a:gdLst/>
            <a:ahLst/>
            <a:cxnLst/>
            <a:rect l="l" t="t" r="r" b="b"/>
            <a:pathLst>
              <a:path w="3886200" h="7565524" extrusionOk="0">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rgbClr val="595959"/>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0" name="Google Shape;190;p1"/>
          <p:cNvSpPr txBox="1"/>
          <p:nvPr/>
        </p:nvSpPr>
        <p:spPr>
          <a:xfrm>
            <a:off x="5685801" y="4004627"/>
            <a:ext cx="2439031" cy="492305"/>
          </a:xfrm>
          <a:prstGeom prst="rect">
            <a:avLst/>
          </a:prstGeom>
          <a:noFill/>
          <a:ln>
            <a:noFill/>
          </a:ln>
        </p:spPr>
        <p:txBody>
          <a:bodyPr spcFirstLastPara="1" wrap="square" lIns="121817" tIns="60892" rIns="121817" bIns="60892" anchor="t" anchorCtr="0">
            <a:spAutoFit/>
          </a:bodyPr>
          <a:lstStyle/>
          <a:p>
            <a:pPr defTabSz="1218240">
              <a:buClr>
                <a:srgbClr val="000000"/>
              </a:buClr>
            </a:pPr>
            <a:r>
              <a:rPr lang="zh-CN" altLang="en-US" sz="2400" kern="0">
                <a:solidFill>
                  <a:srgbClr val="3F3F3F"/>
                </a:solidFill>
                <a:ea typeface="Arial"/>
                <a:cs typeface="Arial"/>
                <a:sym typeface="Arial"/>
              </a:rPr>
              <a:t>汇报人：熊猫</a:t>
            </a:r>
            <a:endParaRPr sz="1867" kern="0">
              <a:solidFill>
                <a:srgbClr val="000000"/>
              </a:solidFill>
              <a:cs typeface="Arial"/>
              <a:sym typeface="Arial"/>
            </a:endParaRPr>
          </a:p>
        </p:txBody>
      </p:sp>
      <p:sp>
        <p:nvSpPr>
          <p:cNvPr id="191" name="Google Shape;191;p1"/>
          <p:cNvSpPr/>
          <p:nvPr/>
        </p:nvSpPr>
        <p:spPr>
          <a:xfrm>
            <a:off x="4808221" y="291619"/>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2" name="Google Shape;192;p1"/>
          <p:cNvSpPr/>
          <p:nvPr/>
        </p:nvSpPr>
        <p:spPr>
          <a:xfrm>
            <a:off x="9569183" y="260213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3" name="Google Shape;193;p1"/>
          <p:cNvSpPr/>
          <p:nvPr/>
        </p:nvSpPr>
        <p:spPr>
          <a:xfrm>
            <a:off x="9302940" y="183343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4" name="Google Shape;194;p1"/>
          <p:cNvSpPr/>
          <p:nvPr/>
        </p:nvSpPr>
        <p:spPr>
          <a:xfrm>
            <a:off x="10797907" y="220435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5" name="Google Shape;195;p1"/>
          <p:cNvSpPr/>
          <p:nvPr/>
        </p:nvSpPr>
        <p:spPr>
          <a:xfrm>
            <a:off x="10220059" y="286566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6" name="Google Shape;196;p1"/>
          <p:cNvSpPr/>
          <p:nvPr/>
        </p:nvSpPr>
        <p:spPr>
          <a:xfrm>
            <a:off x="9529527" y="311801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7" name="Google Shape;197;p1"/>
          <p:cNvSpPr/>
          <p:nvPr/>
        </p:nvSpPr>
        <p:spPr>
          <a:xfrm>
            <a:off x="10756343" y="93366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8" name="Google Shape;198;p1"/>
          <p:cNvSpPr/>
          <p:nvPr/>
        </p:nvSpPr>
        <p:spPr>
          <a:xfrm>
            <a:off x="10279931" y="372019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9" name="Google Shape;199;p1"/>
          <p:cNvSpPr/>
          <p:nvPr/>
        </p:nvSpPr>
        <p:spPr>
          <a:xfrm>
            <a:off x="10179759" y="21317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0" name="Google Shape;200;p1"/>
          <p:cNvSpPr/>
          <p:nvPr/>
        </p:nvSpPr>
        <p:spPr>
          <a:xfrm>
            <a:off x="8573207" y="5333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1" name="Google Shape;201;p1"/>
          <p:cNvSpPr/>
          <p:nvPr/>
        </p:nvSpPr>
        <p:spPr>
          <a:xfrm>
            <a:off x="8583187" y="139155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2" name="Google Shape;202;p1"/>
          <p:cNvSpPr/>
          <p:nvPr/>
        </p:nvSpPr>
        <p:spPr>
          <a:xfrm>
            <a:off x="10774847" y="1565731"/>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3" name="Google Shape;203;p1"/>
          <p:cNvSpPr/>
          <p:nvPr/>
        </p:nvSpPr>
        <p:spPr>
          <a:xfrm>
            <a:off x="10107187" y="94161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4" name="Google Shape;204;p1"/>
          <p:cNvSpPr/>
          <p:nvPr/>
        </p:nvSpPr>
        <p:spPr>
          <a:xfrm>
            <a:off x="7693183" y="4270388"/>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5" name="Google Shape;205;p1"/>
          <p:cNvSpPr/>
          <p:nvPr/>
        </p:nvSpPr>
        <p:spPr>
          <a:xfrm>
            <a:off x="9605019" y="659784"/>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6" name="Google Shape;206;p1"/>
          <p:cNvSpPr/>
          <p:nvPr/>
        </p:nvSpPr>
        <p:spPr>
          <a:xfrm>
            <a:off x="10755276" y="364295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7" name="Google Shape;207;p1"/>
          <p:cNvSpPr/>
          <p:nvPr/>
        </p:nvSpPr>
        <p:spPr>
          <a:xfrm>
            <a:off x="9617719" y="361188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8" name="Google Shape;208;p1"/>
          <p:cNvSpPr/>
          <p:nvPr/>
        </p:nvSpPr>
        <p:spPr>
          <a:xfrm>
            <a:off x="11329497" y="257696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9" name="Google Shape;209;p1"/>
          <p:cNvSpPr/>
          <p:nvPr/>
        </p:nvSpPr>
        <p:spPr>
          <a:xfrm>
            <a:off x="8490959" y="79394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0" name="Google Shape;210;p1"/>
          <p:cNvSpPr/>
          <p:nvPr/>
        </p:nvSpPr>
        <p:spPr>
          <a:xfrm>
            <a:off x="6320185" y="-138825"/>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1" name="Google Shape;211;p1"/>
          <p:cNvSpPr/>
          <p:nvPr/>
        </p:nvSpPr>
        <p:spPr>
          <a:xfrm>
            <a:off x="7024915" y="104865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2" name="Google Shape;212;p1"/>
          <p:cNvSpPr/>
          <p:nvPr/>
        </p:nvSpPr>
        <p:spPr>
          <a:xfrm>
            <a:off x="3151029" y="4155988"/>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3" name="Google Shape;213;p1"/>
          <p:cNvSpPr/>
          <p:nvPr/>
        </p:nvSpPr>
        <p:spPr>
          <a:xfrm>
            <a:off x="10446759" y="35466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4" name="Google Shape;214;p1"/>
          <p:cNvSpPr/>
          <p:nvPr/>
        </p:nvSpPr>
        <p:spPr>
          <a:xfrm>
            <a:off x="448007" y="4670673"/>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5" name="Google Shape;215;p1"/>
          <p:cNvSpPr/>
          <p:nvPr/>
        </p:nvSpPr>
        <p:spPr>
          <a:xfrm>
            <a:off x="9490892" y="228338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6" name="Google Shape;216;p1"/>
          <p:cNvSpPr/>
          <p:nvPr/>
        </p:nvSpPr>
        <p:spPr>
          <a:xfrm>
            <a:off x="7463428" y="280340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7" name="Google Shape;217;p1"/>
          <p:cNvSpPr/>
          <p:nvPr/>
        </p:nvSpPr>
        <p:spPr>
          <a:xfrm>
            <a:off x="11114677" y="530712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8" name="Google Shape;218;p1"/>
          <p:cNvSpPr/>
          <p:nvPr/>
        </p:nvSpPr>
        <p:spPr>
          <a:xfrm>
            <a:off x="2363471" y="2375236"/>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9" name="Google Shape;219;p1"/>
          <p:cNvSpPr/>
          <p:nvPr/>
        </p:nvSpPr>
        <p:spPr>
          <a:xfrm>
            <a:off x="11287815" y="506131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0" name="Google Shape;220;p1"/>
          <p:cNvSpPr/>
          <p:nvPr/>
        </p:nvSpPr>
        <p:spPr>
          <a:xfrm>
            <a:off x="8663579" y="2052163"/>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1" name="Google Shape;221;p1"/>
          <p:cNvSpPr/>
          <p:nvPr/>
        </p:nvSpPr>
        <p:spPr>
          <a:xfrm>
            <a:off x="8978357" y="1208419"/>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2" name="Google Shape;222;p1"/>
          <p:cNvSpPr/>
          <p:nvPr/>
        </p:nvSpPr>
        <p:spPr>
          <a:xfrm>
            <a:off x="10154015" y="225477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3" name="Google Shape;223;p1"/>
          <p:cNvSpPr/>
          <p:nvPr/>
        </p:nvSpPr>
        <p:spPr>
          <a:xfrm>
            <a:off x="9853749" y="143802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4" name="Google Shape;224;p1"/>
          <p:cNvSpPr/>
          <p:nvPr/>
        </p:nvSpPr>
        <p:spPr>
          <a:xfrm>
            <a:off x="8535747" y="220483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5" name="Google Shape;225;p1"/>
          <p:cNvSpPr/>
          <p:nvPr/>
        </p:nvSpPr>
        <p:spPr>
          <a:xfrm>
            <a:off x="7609764" y="981035"/>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6" name="Google Shape;226;p1"/>
          <p:cNvSpPr/>
          <p:nvPr/>
        </p:nvSpPr>
        <p:spPr>
          <a:xfrm>
            <a:off x="11522675" y="172653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7" name="Google Shape;227;p1"/>
          <p:cNvSpPr/>
          <p:nvPr/>
        </p:nvSpPr>
        <p:spPr>
          <a:xfrm>
            <a:off x="7324588" y="174843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8" name="Google Shape;228;p1"/>
          <p:cNvSpPr/>
          <p:nvPr/>
        </p:nvSpPr>
        <p:spPr>
          <a:xfrm>
            <a:off x="10367999" y="551126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9" name="Google Shape;229;p1"/>
          <p:cNvSpPr/>
          <p:nvPr/>
        </p:nvSpPr>
        <p:spPr>
          <a:xfrm>
            <a:off x="8762011" y="189865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0" name="Google Shape;230;p1"/>
          <p:cNvSpPr/>
          <p:nvPr/>
        </p:nvSpPr>
        <p:spPr>
          <a:xfrm>
            <a:off x="10524831" y="540330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1" name="Google Shape;231;p1"/>
          <p:cNvSpPr/>
          <p:nvPr/>
        </p:nvSpPr>
        <p:spPr>
          <a:xfrm>
            <a:off x="11350779" y="264666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2" name="Google Shape;232;p1"/>
          <p:cNvSpPr/>
          <p:nvPr/>
        </p:nvSpPr>
        <p:spPr>
          <a:xfrm>
            <a:off x="7528539" y="199866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3" name="Google Shape;233;p1"/>
          <p:cNvSpPr/>
          <p:nvPr/>
        </p:nvSpPr>
        <p:spPr>
          <a:xfrm>
            <a:off x="5889574" y="66494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4" name="Google Shape;234;p1"/>
          <p:cNvSpPr/>
          <p:nvPr/>
        </p:nvSpPr>
        <p:spPr>
          <a:xfrm>
            <a:off x="8774930" y="109309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5" name="Google Shape;235;p1"/>
          <p:cNvSpPr/>
          <p:nvPr/>
        </p:nvSpPr>
        <p:spPr>
          <a:xfrm>
            <a:off x="10689434" y="342904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6" name="Google Shape;236;p1"/>
          <p:cNvSpPr/>
          <p:nvPr/>
        </p:nvSpPr>
        <p:spPr>
          <a:xfrm>
            <a:off x="6956761" y="39185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7" name="Google Shape;237;p1"/>
          <p:cNvSpPr/>
          <p:nvPr/>
        </p:nvSpPr>
        <p:spPr>
          <a:xfrm>
            <a:off x="7724534" y="362027"/>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8" name="Google Shape;238;p1"/>
          <p:cNvSpPr/>
          <p:nvPr/>
        </p:nvSpPr>
        <p:spPr>
          <a:xfrm>
            <a:off x="7619638" y="68458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9" name="Google Shape;239;p1"/>
          <p:cNvSpPr/>
          <p:nvPr/>
        </p:nvSpPr>
        <p:spPr>
          <a:xfrm>
            <a:off x="8708118" y="301609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0" name="Google Shape;240;p1"/>
          <p:cNvSpPr/>
          <p:nvPr/>
        </p:nvSpPr>
        <p:spPr>
          <a:xfrm>
            <a:off x="10949587" y="3947058"/>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1" name="Google Shape;241;p1"/>
          <p:cNvSpPr/>
          <p:nvPr/>
        </p:nvSpPr>
        <p:spPr>
          <a:xfrm>
            <a:off x="10187789" y="1361663"/>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2" name="Google Shape;242;p1"/>
          <p:cNvSpPr/>
          <p:nvPr/>
        </p:nvSpPr>
        <p:spPr>
          <a:xfrm>
            <a:off x="8231911" y="392378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3" name="Google Shape;243;p1"/>
          <p:cNvSpPr/>
          <p:nvPr/>
        </p:nvSpPr>
        <p:spPr>
          <a:xfrm>
            <a:off x="9648638" y="33205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4" name="Google Shape;244;p1"/>
          <p:cNvSpPr/>
          <p:nvPr/>
        </p:nvSpPr>
        <p:spPr>
          <a:xfrm>
            <a:off x="8993257" y="2233517"/>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5" name="Google Shape;245;p1"/>
          <p:cNvSpPr/>
          <p:nvPr/>
        </p:nvSpPr>
        <p:spPr>
          <a:xfrm>
            <a:off x="9916656" y="1782541"/>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6" name="Google Shape;246;p1"/>
          <p:cNvSpPr/>
          <p:nvPr/>
        </p:nvSpPr>
        <p:spPr>
          <a:xfrm>
            <a:off x="9941279" y="1619404"/>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7" name="Google Shape;247;p1"/>
          <p:cNvSpPr/>
          <p:nvPr/>
        </p:nvSpPr>
        <p:spPr>
          <a:xfrm>
            <a:off x="6718524" y="339731"/>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8" name="Google Shape;248;p1"/>
          <p:cNvSpPr/>
          <p:nvPr/>
        </p:nvSpPr>
        <p:spPr>
          <a:xfrm>
            <a:off x="8702444" y="2679839"/>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9" name="Google Shape;249;p1"/>
          <p:cNvSpPr/>
          <p:nvPr/>
        </p:nvSpPr>
        <p:spPr>
          <a:xfrm>
            <a:off x="11676773" y="236028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0" name="Google Shape;250;p1"/>
          <p:cNvSpPr/>
          <p:nvPr/>
        </p:nvSpPr>
        <p:spPr>
          <a:xfrm>
            <a:off x="11270728" y="2141212"/>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1" name="Google Shape;251;p1"/>
          <p:cNvSpPr/>
          <p:nvPr/>
        </p:nvSpPr>
        <p:spPr>
          <a:xfrm>
            <a:off x="10025060" y="3650483"/>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2" name="Google Shape;252;p1"/>
          <p:cNvSpPr/>
          <p:nvPr/>
        </p:nvSpPr>
        <p:spPr>
          <a:xfrm>
            <a:off x="7681525" y="5240597"/>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3" name="Google Shape;253;p1"/>
          <p:cNvSpPr/>
          <p:nvPr/>
        </p:nvSpPr>
        <p:spPr>
          <a:xfrm>
            <a:off x="10611593" y="253922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4" name="Google Shape;254;p1"/>
          <p:cNvSpPr/>
          <p:nvPr/>
        </p:nvSpPr>
        <p:spPr>
          <a:xfrm>
            <a:off x="9429697" y="1782684"/>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5" name="Google Shape;255;p1"/>
          <p:cNvSpPr/>
          <p:nvPr/>
        </p:nvSpPr>
        <p:spPr>
          <a:xfrm>
            <a:off x="6153143" y="1945665"/>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6" name="Google Shape;256;p1"/>
          <p:cNvSpPr/>
          <p:nvPr/>
        </p:nvSpPr>
        <p:spPr>
          <a:xfrm>
            <a:off x="6297379" y="505879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7" name="Google Shape;257;p1"/>
          <p:cNvSpPr/>
          <p:nvPr/>
        </p:nvSpPr>
        <p:spPr>
          <a:xfrm>
            <a:off x="10198953" y="29614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8" name="Google Shape;258;p1"/>
          <p:cNvSpPr/>
          <p:nvPr/>
        </p:nvSpPr>
        <p:spPr>
          <a:xfrm>
            <a:off x="9302654" y="313531"/>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9" name="Google Shape;259;p1"/>
          <p:cNvSpPr/>
          <p:nvPr/>
        </p:nvSpPr>
        <p:spPr>
          <a:xfrm>
            <a:off x="9171932" y="2412147"/>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0" name="Google Shape;260;p1"/>
          <p:cNvSpPr/>
          <p:nvPr/>
        </p:nvSpPr>
        <p:spPr>
          <a:xfrm>
            <a:off x="10719519" y="2503768"/>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1" name="Google Shape;261;p1"/>
          <p:cNvSpPr/>
          <p:nvPr/>
        </p:nvSpPr>
        <p:spPr>
          <a:xfrm>
            <a:off x="10656909" y="3076229"/>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2" name="Google Shape;262;p1"/>
          <p:cNvSpPr/>
          <p:nvPr/>
        </p:nvSpPr>
        <p:spPr>
          <a:xfrm>
            <a:off x="7923779" y="2107117"/>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3" name="Google Shape;263;p1"/>
          <p:cNvSpPr/>
          <p:nvPr/>
        </p:nvSpPr>
        <p:spPr>
          <a:xfrm>
            <a:off x="9846877" y="676265"/>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4" name="Google Shape;264;p1"/>
          <p:cNvSpPr/>
          <p:nvPr/>
        </p:nvSpPr>
        <p:spPr>
          <a:xfrm>
            <a:off x="11411743" y="945975"/>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5" name="Google Shape;265;p1"/>
          <p:cNvSpPr/>
          <p:nvPr/>
        </p:nvSpPr>
        <p:spPr>
          <a:xfrm>
            <a:off x="5763046" y="388289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6" name="Google Shape;266;p1"/>
          <p:cNvSpPr/>
          <p:nvPr/>
        </p:nvSpPr>
        <p:spPr>
          <a:xfrm>
            <a:off x="9166753" y="1970219"/>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7" name="Google Shape;267;p1"/>
          <p:cNvSpPr/>
          <p:nvPr/>
        </p:nvSpPr>
        <p:spPr>
          <a:xfrm>
            <a:off x="4494005" y="835329"/>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8" name="Google Shape;268;p1"/>
          <p:cNvSpPr/>
          <p:nvPr/>
        </p:nvSpPr>
        <p:spPr>
          <a:xfrm>
            <a:off x="10319053" y="2929085"/>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9" name="Google Shape;269;p1"/>
          <p:cNvSpPr/>
          <p:nvPr/>
        </p:nvSpPr>
        <p:spPr>
          <a:xfrm>
            <a:off x="6708407" y="1266237"/>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0" name="Google Shape;270;p1"/>
          <p:cNvSpPr/>
          <p:nvPr/>
        </p:nvSpPr>
        <p:spPr>
          <a:xfrm>
            <a:off x="11653977" y="3717489"/>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1" name="Google Shape;271;p1"/>
          <p:cNvSpPr/>
          <p:nvPr/>
        </p:nvSpPr>
        <p:spPr>
          <a:xfrm>
            <a:off x="10215737" y="4918085"/>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2" name="Google Shape;272;p1"/>
          <p:cNvSpPr/>
          <p:nvPr/>
        </p:nvSpPr>
        <p:spPr>
          <a:xfrm>
            <a:off x="8742557" y="279759"/>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3" name="Google Shape;273;p1"/>
          <p:cNvSpPr/>
          <p:nvPr/>
        </p:nvSpPr>
        <p:spPr>
          <a:xfrm>
            <a:off x="8088293" y="1603845"/>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4" name="Google Shape;274;p1"/>
          <p:cNvSpPr/>
          <p:nvPr/>
        </p:nvSpPr>
        <p:spPr>
          <a:xfrm>
            <a:off x="9806666" y="2663069"/>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5" name="Google Shape;275;p1"/>
          <p:cNvSpPr/>
          <p:nvPr/>
        </p:nvSpPr>
        <p:spPr>
          <a:xfrm>
            <a:off x="10011281" y="4586873"/>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6" name="Google Shape;276;p1"/>
          <p:cNvSpPr/>
          <p:nvPr/>
        </p:nvSpPr>
        <p:spPr>
          <a:xfrm>
            <a:off x="11620575" y="250413"/>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7" name="Google Shape;277;p1"/>
          <p:cNvSpPr/>
          <p:nvPr/>
        </p:nvSpPr>
        <p:spPr>
          <a:xfrm>
            <a:off x="11082665" y="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8" name="Google Shape;278;p1"/>
          <p:cNvSpPr/>
          <p:nvPr/>
        </p:nvSpPr>
        <p:spPr>
          <a:xfrm>
            <a:off x="11818461" y="979729"/>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9" name="Google Shape;279;p1"/>
          <p:cNvSpPr/>
          <p:nvPr/>
        </p:nvSpPr>
        <p:spPr>
          <a:xfrm>
            <a:off x="11779102" y="247907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0" name="Google Shape;280;p1"/>
          <p:cNvSpPr/>
          <p:nvPr/>
        </p:nvSpPr>
        <p:spPr>
          <a:xfrm>
            <a:off x="11971701" y="1342585"/>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1" name="Google Shape;281;p1"/>
          <p:cNvSpPr/>
          <p:nvPr/>
        </p:nvSpPr>
        <p:spPr>
          <a:xfrm>
            <a:off x="10745023" y="4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2" name="Google Shape;282;p1"/>
          <p:cNvSpPr/>
          <p:nvPr/>
        </p:nvSpPr>
        <p:spPr>
          <a:xfrm>
            <a:off x="11985574" y="360177"/>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3" name="Google Shape;283;p1"/>
          <p:cNvSpPr/>
          <p:nvPr/>
        </p:nvSpPr>
        <p:spPr>
          <a:xfrm>
            <a:off x="11779102" y="424184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4" name="Google Shape;284;p1"/>
          <p:cNvSpPr/>
          <p:nvPr/>
        </p:nvSpPr>
        <p:spPr>
          <a:xfrm>
            <a:off x="11732499" y="3297403"/>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5" name="Google Shape;285;p1"/>
          <p:cNvSpPr/>
          <p:nvPr/>
        </p:nvSpPr>
        <p:spPr>
          <a:xfrm>
            <a:off x="11677724" y="205730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pic>
        <p:nvPicPr>
          <p:cNvPr id="286" name="Google Shape;286;p1" descr="图片包含 文字, 地图&#10;&#10;已生成极高可信度的说明"/>
          <p:cNvPicPr preferRelativeResize="0"/>
          <p:nvPr/>
        </p:nvPicPr>
        <p:blipFill rotWithShape="1">
          <a:blip r:embed="rId4">
            <a:alphaModFix/>
          </a:blip>
          <a:srcRect/>
          <a:stretch/>
        </p:blipFill>
        <p:spPr>
          <a:xfrm rot="-5400000">
            <a:off x="2379083" y="-2422128"/>
            <a:ext cx="7376096" cy="12182463"/>
          </a:xfrm>
          <a:prstGeom prst="rect">
            <a:avLst/>
          </a:prstGeom>
          <a:noFill/>
          <a:ln>
            <a:noFill/>
          </a:ln>
        </p:spPr>
      </p:pic>
      <p:sp>
        <p:nvSpPr>
          <p:cNvPr id="287" name="Google Shape;287;p1"/>
          <p:cNvSpPr/>
          <p:nvPr/>
        </p:nvSpPr>
        <p:spPr>
          <a:xfrm>
            <a:off x="1106053" y="1270931"/>
            <a:ext cx="6895099" cy="5440820"/>
          </a:xfrm>
          <a:prstGeom prst="rect">
            <a:avLst/>
          </a:prstGeom>
          <a:solidFill>
            <a:srgbClr val="BBE3D8"/>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pic>
        <p:nvPicPr>
          <p:cNvPr id="288" name="Google Shape;288;p1" descr="图片包含 文字, 地图&#10;&#10;已生成极高可信度的说明"/>
          <p:cNvPicPr preferRelativeResize="0"/>
          <p:nvPr/>
        </p:nvPicPr>
        <p:blipFill rotWithShape="1">
          <a:blip r:embed="rId4">
            <a:alphaModFix/>
          </a:blip>
          <a:srcRect l="17147" t="10250" r="16824" b="36903"/>
          <a:stretch/>
        </p:blipFill>
        <p:spPr>
          <a:xfrm rot="-5400000">
            <a:off x="3307697" y="294575"/>
            <a:ext cx="6033304" cy="6648582"/>
          </a:xfrm>
          <a:prstGeom prst="rect">
            <a:avLst/>
          </a:prstGeom>
          <a:noFill/>
          <a:ln>
            <a:noFill/>
          </a:ln>
        </p:spPr>
      </p:pic>
      <p:pic>
        <p:nvPicPr>
          <p:cNvPr id="289" name="Picture 288"/>
          <p:cNvPicPr>
            <a:picLocks noChangeAspect="1"/>
          </p:cNvPicPr>
          <p:nvPr/>
        </p:nvPicPr>
        <p:blipFill>
          <a:blip r:embed="rId5"/>
          <a:stretch>
            <a:fillRect/>
          </a:stretch>
        </p:blipFill>
        <p:spPr>
          <a:xfrm>
            <a:off x="3501198" y="2127339"/>
            <a:ext cx="5194426" cy="3176880"/>
          </a:xfrm>
          <a:prstGeom prst="rect">
            <a:avLst/>
          </a:prstGeom>
        </p:spPr>
      </p:pic>
    </p:spTree>
    <p:extLst>
      <p:ext uri="{BB962C8B-B14F-4D97-AF65-F5344CB8AC3E}">
        <p14:creationId xmlns:p14="http://schemas.microsoft.com/office/powerpoint/2010/main" val="204828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par>
                                <p:cTn id="8" presetID="10" presetClass="entr" presetSubtype="0" fill="hold" nodeType="withEffect">
                                  <p:stCondLst>
                                    <p:cond delay="0"/>
                                  </p:stCondLst>
                                  <p:childTnLst>
                                    <p:set>
                                      <p:cBhvr>
                                        <p:cTn id="9" dur="1" fill="hold">
                                          <p:stCondLst>
                                            <p:cond delay="0"/>
                                          </p:stCondLst>
                                        </p:cTn>
                                        <p:tgtEl>
                                          <p:spTgt spid="190"/>
                                        </p:tgtEl>
                                        <p:attrNameLst>
                                          <p:attrName>style.visibility</p:attrName>
                                        </p:attrNameLst>
                                      </p:cBhvr>
                                      <p:to>
                                        <p:strVal val="visible"/>
                                      </p:to>
                                    </p:set>
                                    <p:animEffect transition="in" filter="fade">
                                      <p:cBhvr>
                                        <p:cTn id="10" dur="1000"/>
                                        <p:tgtEl>
                                          <p:spTgt spid="190"/>
                                        </p:tgtEl>
                                      </p:cBhvr>
                                    </p:animEffect>
                                  </p:childTnLst>
                                </p:cTn>
                              </p:par>
                              <p:par>
                                <p:cTn id="11" presetID="23" presetClass="entr" presetSubtype="16" fill="hold" nodeType="withEffect">
                                  <p:stCondLst>
                                    <p:cond delay="0"/>
                                  </p:stCondLst>
                                  <p:childTnLst>
                                    <p:set>
                                      <p:cBhvr>
                                        <p:cTn id="12" dur="1" fill="hold">
                                          <p:stCondLst>
                                            <p:cond delay="0"/>
                                          </p:stCondLst>
                                        </p:cTn>
                                        <p:tgtEl>
                                          <p:spTgt spid="172"/>
                                        </p:tgtEl>
                                        <p:attrNameLst>
                                          <p:attrName>style.visibility</p:attrName>
                                        </p:attrNameLst>
                                      </p:cBhvr>
                                      <p:to>
                                        <p:strVal val="visible"/>
                                      </p:to>
                                    </p:set>
                                    <p:anim calcmode="lin" valueType="num">
                                      <p:cBhvr additive="base">
                                        <p:cTn id="13" dur="1500"/>
                                        <p:tgtEl>
                                          <p:spTgt spid="172"/>
                                        </p:tgtEl>
                                        <p:attrNameLst>
                                          <p:attrName>ppt_w</p:attrName>
                                        </p:attrNameLst>
                                      </p:cBhvr>
                                      <p:tavLst>
                                        <p:tav tm="0">
                                          <p:val>
                                            <p:strVal val="0"/>
                                          </p:val>
                                        </p:tav>
                                        <p:tav tm="100000">
                                          <p:val>
                                            <p:strVal val="#ppt_w"/>
                                          </p:val>
                                        </p:tav>
                                      </p:tavLst>
                                    </p:anim>
                                    <p:anim calcmode="lin" valueType="num">
                                      <p:cBhvr additive="base">
                                        <p:cTn id="14" dur="1500"/>
                                        <p:tgtEl>
                                          <p:spTgt spid="172"/>
                                        </p:tgtEl>
                                        <p:attrNameLst>
                                          <p:attrName>ppt_h</p:attrName>
                                        </p:attrNameLst>
                                      </p:cBhvr>
                                      <p:tavLst>
                                        <p:tav tm="0">
                                          <p:val>
                                            <p:strVal val="0"/>
                                          </p:val>
                                        </p:tav>
                                        <p:tav tm="100000">
                                          <p:val>
                                            <p:strVal val="#ppt_h"/>
                                          </p:val>
                                        </p:tav>
                                      </p:tavLst>
                                    </p:anim>
                                  </p:childTnLst>
                                </p:cTn>
                              </p:par>
                              <p:par>
                                <p:cTn id="15" presetID="10"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2908"/>
                                        <p:tgtEl>
                                          <p:spTgt spid="92"/>
                                        </p:tgtEl>
                                      </p:cBhvr>
                                    </p:animEffect>
                                  </p:childTnLst>
                                </p:cTn>
                              </p:par>
                              <p:par>
                                <p:cTn id="18" presetID="10" presetClass="entr" presetSubtype="0"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2300"/>
                                        <p:tgtEl>
                                          <p:spTgt spid="94"/>
                                        </p:tgtEl>
                                      </p:cBhvr>
                                    </p:animEffect>
                                  </p:childTnLst>
                                </p:cTn>
                              </p:par>
                              <p:par>
                                <p:cTn id="21" presetID="10"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3858"/>
                                        <p:tgtEl>
                                          <p:spTgt spid="95"/>
                                        </p:tgtEl>
                                      </p:cBhvr>
                                    </p:animEffect>
                                  </p:childTnLst>
                                </p:cTn>
                              </p:par>
                              <p:par>
                                <p:cTn id="24" presetID="10" presetClass="entr" presetSubtype="0" fill="hold" nodeType="with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fade">
                                      <p:cBhvr>
                                        <p:cTn id="26" dur="2804"/>
                                        <p:tgtEl>
                                          <p:spTgt spid="96"/>
                                        </p:tgtEl>
                                      </p:cBhvr>
                                    </p:animEffect>
                                  </p:childTnLst>
                                </p:cTn>
                              </p:par>
                              <p:par>
                                <p:cTn id="27" presetID="10"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2659"/>
                                        <p:tgtEl>
                                          <p:spTgt spid="97"/>
                                        </p:tgtEl>
                                      </p:cBhvr>
                                    </p:animEffect>
                                  </p:childTnLst>
                                </p:cTn>
                              </p:par>
                              <p:par>
                                <p:cTn id="30" presetID="10" presetClass="entr" presetSubtype="0" fill="hold" nodeType="with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3180"/>
                                        <p:tgtEl>
                                          <p:spTgt spid="98"/>
                                        </p:tgtEl>
                                      </p:cBhvr>
                                    </p:animEffect>
                                  </p:childTnLst>
                                </p:cTn>
                              </p:par>
                              <p:par>
                                <p:cTn id="33" presetID="10" presetClass="entr" presetSubtype="0"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fade">
                                      <p:cBhvr>
                                        <p:cTn id="35" dur="3855"/>
                                        <p:tgtEl>
                                          <p:spTgt spid="99"/>
                                        </p:tgtEl>
                                      </p:cBhvr>
                                    </p:animEffect>
                                  </p:childTnLst>
                                </p:cTn>
                              </p:par>
                              <p:par>
                                <p:cTn id="36" presetID="10" presetClass="entr" presetSubtype="0" fill="hold" nodeType="with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fade">
                                      <p:cBhvr>
                                        <p:cTn id="38" dur="2888"/>
                                        <p:tgtEl>
                                          <p:spTgt spid="100"/>
                                        </p:tgtEl>
                                      </p:cBhvr>
                                    </p:animEffect>
                                  </p:childTnLst>
                                </p:cTn>
                              </p:par>
                              <p:par>
                                <p:cTn id="39" presetID="10" presetClass="entr" presetSubtype="0"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fade">
                                      <p:cBhvr>
                                        <p:cTn id="41" dur="3745"/>
                                        <p:tgtEl>
                                          <p:spTgt spid="101"/>
                                        </p:tgtEl>
                                      </p:cBhvr>
                                    </p:animEffect>
                                  </p:childTnLst>
                                </p:cTn>
                              </p:par>
                              <p:par>
                                <p:cTn id="42" presetID="10" presetClass="entr" presetSubtype="0" fill="hold" nodeType="withEffect">
                                  <p:stCondLst>
                                    <p:cond delay="0"/>
                                  </p:stCondLst>
                                  <p:childTnLst>
                                    <p:set>
                                      <p:cBhvr>
                                        <p:cTn id="43" dur="1" fill="hold">
                                          <p:stCondLst>
                                            <p:cond delay="0"/>
                                          </p:stCondLst>
                                        </p:cTn>
                                        <p:tgtEl>
                                          <p:spTgt spid="93"/>
                                        </p:tgtEl>
                                        <p:attrNameLst>
                                          <p:attrName>style.visibility</p:attrName>
                                        </p:attrNameLst>
                                      </p:cBhvr>
                                      <p:to>
                                        <p:strVal val="visible"/>
                                      </p:to>
                                    </p:set>
                                    <p:animEffect transition="in" filter="fade">
                                      <p:cBhvr>
                                        <p:cTn id="44" dur="2546"/>
                                        <p:tgtEl>
                                          <p:spTgt spid="93"/>
                                        </p:tgtEl>
                                      </p:cBhvr>
                                    </p:animEffect>
                                  </p:childTnLst>
                                </p:cTn>
                              </p:par>
                              <p:par>
                                <p:cTn id="45" presetID="10" presetClass="entr" presetSubtype="0" fill="hold" nodeType="with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fade">
                                      <p:cBhvr>
                                        <p:cTn id="47" dur="2513"/>
                                        <p:tgtEl>
                                          <p:spTgt spid="102"/>
                                        </p:tgtEl>
                                      </p:cBhvr>
                                    </p:animEffect>
                                  </p:childTnLst>
                                </p:cTn>
                              </p:par>
                              <p:par>
                                <p:cTn id="48" presetID="10" presetClass="entr" presetSubtype="0" fill="hold" nodeType="withEffect">
                                  <p:stCondLst>
                                    <p:cond delay="0"/>
                                  </p:stCondLst>
                                  <p:childTnLst>
                                    <p:set>
                                      <p:cBhvr>
                                        <p:cTn id="49" dur="1" fill="hold">
                                          <p:stCondLst>
                                            <p:cond delay="0"/>
                                          </p:stCondLst>
                                        </p:cTn>
                                        <p:tgtEl>
                                          <p:spTgt spid="103"/>
                                        </p:tgtEl>
                                        <p:attrNameLst>
                                          <p:attrName>style.visibility</p:attrName>
                                        </p:attrNameLst>
                                      </p:cBhvr>
                                      <p:to>
                                        <p:strVal val="visible"/>
                                      </p:to>
                                    </p:set>
                                    <p:animEffect transition="in" filter="fade">
                                      <p:cBhvr>
                                        <p:cTn id="50" dur="2062"/>
                                        <p:tgtEl>
                                          <p:spTgt spid="103"/>
                                        </p:tgtEl>
                                      </p:cBhvr>
                                    </p:animEffect>
                                  </p:childTnLst>
                                </p:cTn>
                              </p:par>
                              <p:par>
                                <p:cTn id="51" presetID="10" presetClass="entr" presetSubtype="0" fill="hold" nodeType="withEffect">
                                  <p:stCondLst>
                                    <p:cond delay="0"/>
                                  </p:stCondLst>
                                  <p:childTnLst>
                                    <p:set>
                                      <p:cBhvr>
                                        <p:cTn id="52" dur="1" fill="hold">
                                          <p:stCondLst>
                                            <p:cond delay="0"/>
                                          </p:stCondLst>
                                        </p:cTn>
                                        <p:tgtEl>
                                          <p:spTgt spid="104"/>
                                        </p:tgtEl>
                                        <p:attrNameLst>
                                          <p:attrName>style.visibility</p:attrName>
                                        </p:attrNameLst>
                                      </p:cBhvr>
                                      <p:to>
                                        <p:strVal val="visible"/>
                                      </p:to>
                                    </p:set>
                                    <p:animEffect transition="in" filter="fade">
                                      <p:cBhvr>
                                        <p:cTn id="53" dur="3580"/>
                                        <p:tgtEl>
                                          <p:spTgt spid="104"/>
                                        </p:tgtEl>
                                      </p:cBhvr>
                                    </p:animEffect>
                                  </p:childTnLst>
                                </p:cTn>
                              </p:par>
                              <p:par>
                                <p:cTn id="54" presetID="10" presetClass="entr" presetSubtype="0" fill="hold"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2471"/>
                                        <p:tgtEl>
                                          <p:spTgt spid="105"/>
                                        </p:tgtEl>
                                      </p:cBhvr>
                                    </p:animEffect>
                                  </p:childTnLst>
                                </p:cTn>
                              </p:par>
                              <p:par>
                                <p:cTn id="57" presetID="10" presetClass="entr" presetSubtype="0" fill="hold" nodeType="withEffect">
                                  <p:stCondLst>
                                    <p:cond delay="0"/>
                                  </p:stCondLst>
                                  <p:childTnLst>
                                    <p:set>
                                      <p:cBhvr>
                                        <p:cTn id="58" dur="1" fill="hold">
                                          <p:stCondLst>
                                            <p:cond delay="0"/>
                                          </p:stCondLst>
                                        </p:cTn>
                                        <p:tgtEl>
                                          <p:spTgt spid="106"/>
                                        </p:tgtEl>
                                        <p:attrNameLst>
                                          <p:attrName>style.visibility</p:attrName>
                                        </p:attrNameLst>
                                      </p:cBhvr>
                                      <p:to>
                                        <p:strVal val="visible"/>
                                      </p:to>
                                    </p:set>
                                    <p:animEffect transition="in" filter="fade">
                                      <p:cBhvr>
                                        <p:cTn id="59" dur="2509"/>
                                        <p:tgtEl>
                                          <p:spTgt spid="106"/>
                                        </p:tgtEl>
                                      </p:cBhvr>
                                    </p:animEffect>
                                  </p:childTnLst>
                                </p:cTn>
                              </p:par>
                              <p:par>
                                <p:cTn id="60" presetID="10" presetClass="entr" presetSubtype="0" fill="hold" nodeType="with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fade">
                                      <p:cBhvr>
                                        <p:cTn id="62" dur="2090"/>
                                        <p:tgtEl>
                                          <p:spTgt spid="107"/>
                                        </p:tgtEl>
                                      </p:cBhvr>
                                    </p:animEffect>
                                  </p:childTnLst>
                                </p:cTn>
                              </p:par>
                              <p:par>
                                <p:cTn id="63" presetID="10" presetClass="entr" presetSubtype="0" fill="hold" nodeType="with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3856"/>
                                        <p:tgtEl>
                                          <p:spTgt spid="108"/>
                                        </p:tgtEl>
                                      </p:cBhvr>
                                    </p:animEffect>
                                  </p:childTnLst>
                                </p:cTn>
                              </p:par>
                              <p:par>
                                <p:cTn id="66" presetID="10" presetClass="entr" presetSubtype="0" fill="hold"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3269"/>
                                        <p:tgtEl>
                                          <p:spTgt spid="91"/>
                                        </p:tgtEl>
                                      </p:cBhvr>
                                    </p:animEffect>
                                  </p:childTnLst>
                                </p:cTn>
                              </p:par>
                              <p:par>
                                <p:cTn id="69" presetID="10" presetClass="entr" presetSubtype="0" fill="hold" nodeType="with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fade">
                                      <p:cBhvr>
                                        <p:cTn id="71" dur="3095"/>
                                        <p:tgtEl>
                                          <p:spTgt spid="109"/>
                                        </p:tgtEl>
                                      </p:cBhvr>
                                    </p:animEffect>
                                  </p:childTnLst>
                                </p:cTn>
                              </p:par>
                              <p:par>
                                <p:cTn id="72" presetID="10" presetClass="entr" presetSubtype="0" fill="hold"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3076"/>
                                        <p:tgtEl>
                                          <p:spTgt spid="110"/>
                                        </p:tgtEl>
                                      </p:cBhvr>
                                    </p:animEffect>
                                  </p:childTnLst>
                                </p:cTn>
                              </p:par>
                              <p:par>
                                <p:cTn id="75" presetID="10" presetClass="entr" presetSubtype="0" fill="hold" nodeType="with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3694"/>
                                        <p:tgtEl>
                                          <p:spTgt spid="111"/>
                                        </p:tgtEl>
                                      </p:cBhvr>
                                    </p:animEffect>
                                  </p:childTnLst>
                                </p:cTn>
                              </p:par>
                              <p:par>
                                <p:cTn id="78" presetID="10" presetClass="entr" presetSubtype="0" fill="hold" nodeType="withEffect">
                                  <p:stCondLst>
                                    <p:cond delay="0"/>
                                  </p:stCondLst>
                                  <p:childTnLst>
                                    <p:set>
                                      <p:cBhvr>
                                        <p:cTn id="79" dur="1" fill="hold">
                                          <p:stCondLst>
                                            <p:cond delay="0"/>
                                          </p:stCondLst>
                                        </p:cTn>
                                        <p:tgtEl>
                                          <p:spTgt spid="112"/>
                                        </p:tgtEl>
                                        <p:attrNameLst>
                                          <p:attrName>style.visibility</p:attrName>
                                        </p:attrNameLst>
                                      </p:cBhvr>
                                      <p:to>
                                        <p:strVal val="visible"/>
                                      </p:to>
                                    </p:set>
                                    <p:animEffect transition="in" filter="fade">
                                      <p:cBhvr>
                                        <p:cTn id="80" dur="3345"/>
                                        <p:tgtEl>
                                          <p:spTgt spid="112"/>
                                        </p:tgtEl>
                                      </p:cBhvr>
                                    </p:animEffect>
                                  </p:childTnLst>
                                </p:cTn>
                              </p:par>
                              <p:par>
                                <p:cTn id="81" presetID="10" presetClass="entr" presetSubtype="0" fill="hold" nodeType="withEffect">
                                  <p:stCondLst>
                                    <p:cond delay="0"/>
                                  </p:stCondLst>
                                  <p:childTnLst>
                                    <p:set>
                                      <p:cBhvr>
                                        <p:cTn id="82" dur="1" fill="hold">
                                          <p:stCondLst>
                                            <p:cond delay="0"/>
                                          </p:stCondLst>
                                        </p:cTn>
                                        <p:tgtEl>
                                          <p:spTgt spid="113"/>
                                        </p:tgtEl>
                                        <p:attrNameLst>
                                          <p:attrName>style.visibility</p:attrName>
                                        </p:attrNameLst>
                                      </p:cBhvr>
                                      <p:to>
                                        <p:strVal val="visible"/>
                                      </p:to>
                                    </p:set>
                                    <p:animEffect transition="in" filter="fade">
                                      <p:cBhvr>
                                        <p:cTn id="83" dur="2908"/>
                                        <p:tgtEl>
                                          <p:spTgt spid="113"/>
                                        </p:tgtEl>
                                      </p:cBhvr>
                                    </p:animEffect>
                                  </p:childTnLst>
                                </p:cTn>
                              </p:par>
                              <p:par>
                                <p:cTn id="84" presetID="10" presetClass="entr" presetSubtype="0" fill="hold" nodeType="withEffect">
                                  <p:stCondLst>
                                    <p:cond delay="0"/>
                                  </p:stCondLst>
                                  <p:childTnLst>
                                    <p:set>
                                      <p:cBhvr>
                                        <p:cTn id="85" dur="1" fill="hold">
                                          <p:stCondLst>
                                            <p:cond delay="0"/>
                                          </p:stCondLst>
                                        </p:cTn>
                                        <p:tgtEl>
                                          <p:spTgt spid="114"/>
                                        </p:tgtEl>
                                        <p:attrNameLst>
                                          <p:attrName>style.visibility</p:attrName>
                                        </p:attrNameLst>
                                      </p:cBhvr>
                                      <p:to>
                                        <p:strVal val="visible"/>
                                      </p:to>
                                    </p:set>
                                    <p:animEffect transition="in" filter="fade">
                                      <p:cBhvr>
                                        <p:cTn id="86" dur="2546"/>
                                        <p:tgtEl>
                                          <p:spTgt spid="114"/>
                                        </p:tgtEl>
                                      </p:cBhvr>
                                    </p:animEffect>
                                  </p:childTnLst>
                                </p:cTn>
                              </p:par>
                              <p:par>
                                <p:cTn id="87" presetID="10" presetClass="entr" presetSubtype="0" fill="hold" nodeType="withEffect">
                                  <p:stCondLst>
                                    <p:cond delay="0"/>
                                  </p:stCondLst>
                                  <p:childTnLst>
                                    <p:set>
                                      <p:cBhvr>
                                        <p:cTn id="88" dur="1" fill="hold">
                                          <p:stCondLst>
                                            <p:cond delay="0"/>
                                          </p:stCondLst>
                                        </p:cTn>
                                        <p:tgtEl>
                                          <p:spTgt spid="115"/>
                                        </p:tgtEl>
                                        <p:attrNameLst>
                                          <p:attrName>style.visibility</p:attrName>
                                        </p:attrNameLst>
                                      </p:cBhvr>
                                      <p:to>
                                        <p:strVal val="visible"/>
                                      </p:to>
                                    </p:set>
                                    <p:animEffect transition="in" filter="fade">
                                      <p:cBhvr>
                                        <p:cTn id="89" dur="3177"/>
                                        <p:tgtEl>
                                          <p:spTgt spid="115"/>
                                        </p:tgtEl>
                                      </p:cBhvr>
                                    </p:animEffect>
                                  </p:childTnLst>
                                </p:cTn>
                              </p:par>
                              <p:par>
                                <p:cTn id="90" presetID="10" presetClass="entr" presetSubtype="0" fill="hold" nodeType="withEffect">
                                  <p:stCondLst>
                                    <p:cond delay="0"/>
                                  </p:stCondLst>
                                  <p:childTnLst>
                                    <p:set>
                                      <p:cBhvr>
                                        <p:cTn id="91" dur="1" fill="hold">
                                          <p:stCondLst>
                                            <p:cond delay="0"/>
                                          </p:stCondLst>
                                        </p:cTn>
                                        <p:tgtEl>
                                          <p:spTgt spid="116"/>
                                        </p:tgtEl>
                                        <p:attrNameLst>
                                          <p:attrName>style.visibility</p:attrName>
                                        </p:attrNameLst>
                                      </p:cBhvr>
                                      <p:to>
                                        <p:strVal val="visible"/>
                                      </p:to>
                                    </p:set>
                                    <p:animEffect transition="in" filter="fade">
                                      <p:cBhvr>
                                        <p:cTn id="92" dur="3856"/>
                                        <p:tgtEl>
                                          <p:spTgt spid="116"/>
                                        </p:tgtEl>
                                      </p:cBhvr>
                                    </p:animEffect>
                                  </p:childTnLst>
                                </p:cTn>
                              </p:par>
                              <p:par>
                                <p:cTn id="93" presetID="10" presetClass="entr" presetSubtype="0" fill="hold" nodeType="withEffect">
                                  <p:stCondLst>
                                    <p:cond delay="0"/>
                                  </p:stCondLst>
                                  <p:childTnLst>
                                    <p:set>
                                      <p:cBhvr>
                                        <p:cTn id="94" dur="1" fill="hold">
                                          <p:stCondLst>
                                            <p:cond delay="0"/>
                                          </p:stCondLst>
                                        </p:cTn>
                                        <p:tgtEl>
                                          <p:spTgt spid="117"/>
                                        </p:tgtEl>
                                        <p:attrNameLst>
                                          <p:attrName>style.visibility</p:attrName>
                                        </p:attrNameLst>
                                      </p:cBhvr>
                                      <p:to>
                                        <p:strVal val="visible"/>
                                      </p:to>
                                    </p:set>
                                    <p:animEffect transition="in" filter="fade">
                                      <p:cBhvr>
                                        <p:cTn id="95" dur="3921"/>
                                        <p:tgtEl>
                                          <p:spTgt spid="117"/>
                                        </p:tgtEl>
                                      </p:cBhvr>
                                    </p:animEffect>
                                  </p:childTnLst>
                                </p:cTn>
                              </p:par>
                              <p:par>
                                <p:cTn id="96" presetID="10" presetClass="entr" presetSubtype="0" fill="hold" nodeType="withEffect">
                                  <p:stCondLst>
                                    <p:cond delay="0"/>
                                  </p:stCondLst>
                                  <p:childTnLst>
                                    <p:set>
                                      <p:cBhvr>
                                        <p:cTn id="97" dur="1" fill="hold">
                                          <p:stCondLst>
                                            <p:cond delay="0"/>
                                          </p:stCondLst>
                                        </p:cTn>
                                        <p:tgtEl>
                                          <p:spTgt spid="118"/>
                                        </p:tgtEl>
                                        <p:attrNameLst>
                                          <p:attrName>style.visibility</p:attrName>
                                        </p:attrNameLst>
                                      </p:cBhvr>
                                      <p:to>
                                        <p:strVal val="visible"/>
                                      </p:to>
                                    </p:set>
                                    <p:animEffect transition="in" filter="fade">
                                      <p:cBhvr>
                                        <p:cTn id="98" dur="3095"/>
                                        <p:tgtEl>
                                          <p:spTgt spid="118"/>
                                        </p:tgtEl>
                                      </p:cBhvr>
                                    </p:animEffect>
                                  </p:childTnLst>
                                </p:cTn>
                              </p:par>
                              <p:par>
                                <p:cTn id="99" presetID="10" presetClass="entr" presetSubtype="0" fill="hold" nodeType="withEffect">
                                  <p:stCondLst>
                                    <p:cond delay="0"/>
                                  </p:stCondLst>
                                  <p:childTnLst>
                                    <p:set>
                                      <p:cBhvr>
                                        <p:cTn id="100" dur="1" fill="hold">
                                          <p:stCondLst>
                                            <p:cond delay="0"/>
                                          </p:stCondLst>
                                        </p:cTn>
                                        <p:tgtEl>
                                          <p:spTgt spid="119"/>
                                        </p:tgtEl>
                                        <p:attrNameLst>
                                          <p:attrName>style.visibility</p:attrName>
                                        </p:attrNameLst>
                                      </p:cBhvr>
                                      <p:to>
                                        <p:strVal val="visible"/>
                                      </p:to>
                                    </p:set>
                                    <p:animEffect transition="in" filter="fade">
                                      <p:cBhvr>
                                        <p:cTn id="101" dur="3345"/>
                                        <p:tgtEl>
                                          <p:spTgt spid="119"/>
                                        </p:tgtEl>
                                      </p:cBhvr>
                                    </p:animEffect>
                                  </p:childTnLst>
                                </p:cTn>
                              </p:par>
                              <p:par>
                                <p:cTn id="102" presetID="10" presetClass="entr" presetSubtype="0" fill="hold" nodeType="withEffect">
                                  <p:stCondLst>
                                    <p:cond delay="0"/>
                                  </p:stCondLst>
                                  <p:childTnLst>
                                    <p:set>
                                      <p:cBhvr>
                                        <p:cTn id="103" dur="1" fill="hold">
                                          <p:stCondLst>
                                            <p:cond delay="0"/>
                                          </p:stCondLst>
                                        </p:cTn>
                                        <p:tgtEl>
                                          <p:spTgt spid="120"/>
                                        </p:tgtEl>
                                        <p:attrNameLst>
                                          <p:attrName>style.visibility</p:attrName>
                                        </p:attrNameLst>
                                      </p:cBhvr>
                                      <p:to>
                                        <p:strVal val="visible"/>
                                      </p:to>
                                    </p:set>
                                    <p:animEffect transition="in" filter="fade">
                                      <p:cBhvr>
                                        <p:cTn id="104" dur="2300"/>
                                        <p:tgtEl>
                                          <p:spTgt spid="120"/>
                                        </p:tgtEl>
                                      </p:cBhvr>
                                    </p:animEffect>
                                  </p:childTnLst>
                                </p:cTn>
                              </p:par>
                              <p:par>
                                <p:cTn id="105" presetID="10" presetClass="entr" presetSubtype="0" fill="hold" nodeType="with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2300"/>
                                        <p:tgtEl>
                                          <p:spTgt spid="121"/>
                                        </p:tgtEl>
                                      </p:cBhvr>
                                    </p:animEffect>
                                  </p:childTnLst>
                                </p:cTn>
                              </p:par>
                              <p:par>
                                <p:cTn id="108" presetID="10" presetClass="entr" presetSubtype="0" fill="hold" nodeType="withEffect">
                                  <p:stCondLst>
                                    <p:cond delay="0"/>
                                  </p:stCondLst>
                                  <p:childTnLst>
                                    <p:set>
                                      <p:cBhvr>
                                        <p:cTn id="109" dur="1" fill="hold">
                                          <p:stCondLst>
                                            <p:cond delay="0"/>
                                          </p:stCondLst>
                                        </p:cTn>
                                        <p:tgtEl>
                                          <p:spTgt spid="122"/>
                                        </p:tgtEl>
                                        <p:attrNameLst>
                                          <p:attrName>style.visibility</p:attrName>
                                        </p:attrNameLst>
                                      </p:cBhvr>
                                      <p:to>
                                        <p:strVal val="visible"/>
                                      </p:to>
                                    </p:set>
                                    <p:animEffect transition="in" filter="fade">
                                      <p:cBhvr>
                                        <p:cTn id="110" dur="2300"/>
                                        <p:tgtEl>
                                          <p:spTgt spid="122"/>
                                        </p:tgtEl>
                                      </p:cBhvr>
                                    </p:animEffect>
                                  </p:childTnLst>
                                </p:cTn>
                              </p:par>
                              <p:par>
                                <p:cTn id="111" presetID="10" presetClass="entr" presetSubtype="0" fill="hold" nodeType="withEffect">
                                  <p:stCondLst>
                                    <p:cond delay="0"/>
                                  </p:stCondLst>
                                  <p:childTnLst>
                                    <p:set>
                                      <p:cBhvr>
                                        <p:cTn id="112" dur="1" fill="hold">
                                          <p:stCondLst>
                                            <p:cond delay="0"/>
                                          </p:stCondLst>
                                        </p:cTn>
                                        <p:tgtEl>
                                          <p:spTgt spid="123"/>
                                        </p:tgtEl>
                                        <p:attrNameLst>
                                          <p:attrName>style.visibility</p:attrName>
                                        </p:attrNameLst>
                                      </p:cBhvr>
                                      <p:to>
                                        <p:strVal val="visible"/>
                                      </p:to>
                                    </p:set>
                                    <p:animEffect transition="in" filter="fade">
                                      <p:cBhvr>
                                        <p:cTn id="113" dur="2300"/>
                                        <p:tgtEl>
                                          <p:spTgt spid="123"/>
                                        </p:tgtEl>
                                      </p:cBhvr>
                                    </p:animEffect>
                                  </p:childTnLst>
                                </p:cTn>
                              </p:par>
                              <p:par>
                                <p:cTn id="114" presetID="10" presetClass="entr" presetSubtype="0" fill="hold" nodeType="withEffect">
                                  <p:stCondLst>
                                    <p:cond delay="0"/>
                                  </p:stCondLst>
                                  <p:childTnLst>
                                    <p:set>
                                      <p:cBhvr>
                                        <p:cTn id="115" dur="1" fill="hold">
                                          <p:stCondLst>
                                            <p:cond delay="0"/>
                                          </p:stCondLst>
                                        </p:cTn>
                                        <p:tgtEl>
                                          <p:spTgt spid="124"/>
                                        </p:tgtEl>
                                        <p:attrNameLst>
                                          <p:attrName>style.visibility</p:attrName>
                                        </p:attrNameLst>
                                      </p:cBhvr>
                                      <p:to>
                                        <p:strVal val="visible"/>
                                      </p:to>
                                    </p:set>
                                    <p:animEffect transition="in" filter="fade">
                                      <p:cBhvr>
                                        <p:cTn id="116" dur="2300"/>
                                        <p:tgtEl>
                                          <p:spTgt spid="124"/>
                                        </p:tgtEl>
                                      </p:cBhvr>
                                    </p:animEffect>
                                  </p:childTnLst>
                                </p:cTn>
                              </p:par>
                              <p:par>
                                <p:cTn id="117" presetID="10" presetClass="entr" presetSubtype="0" fill="hold" nodeType="withEffect">
                                  <p:stCondLst>
                                    <p:cond delay="0"/>
                                  </p:stCondLst>
                                  <p:childTnLst>
                                    <p:set>
                                      <p:cBhvr>
                                        <p:cTn id="118" dur="1" fill="hold">
                                          <p:stCondLst>
                                            <p:cond delay="0"/>
                                          </p:stCondLst>
                                        </p:cTn>
                                        <p:tgtEl>
                                          <p:spTgt spid="125"/>
                                        </p:tgtEl>
                                        <p:attrNameLst>
                                          <p:attrName>style.visibility</p:attrName>
                                        </p:attrNameLst>
                                      </p:cBhvr>
                                      <p:to>
                                        <p:strVal val="visible"/>
                                      </p:to>
                                    </p:set>
                                    <p:animEffect transition="in" filter="fade">
                                      <p:cBhvr>
                                        <p:cTn id="119" dur="2300"/>
                                        <p:tgtEl>
                                          <p:spTgt spid="125"/>
                                        </p:tgtEl>
                                      </p:cBhvr>
                                    </p:animEffect>
                                  </p:childTnLst>
                                </p:cTn>
                              </p:par>
                              <p:par>
                                <p:cTn id="120" presetID="10" presetClass="entr" presetSubtype="0" fill="hold" nodeType="withEffect">
                                  <p:stCondLst>
                                    <p:cond delay="0"/>
                                  </p:stCondLst>
                                  <p:childTnLst>
                                    <p:set>
                                      <p:cBhvr>
                                        <p:cTn id="121" dur="1" fill="hold">
                                          <p:stCondLst>
                                            <p:cond delay="0"/>
                                          </p:stCondLst>
                                        </p:cTn>
                                        <p:tgtEl>
                                          <p:spTgt spid="126"/>
                                        </p:tgtEl>
                                        <p:attrNameLst>
                                          <p:attrName>style.visibility</p:attrName>
                                        </p:attrNameLst>
                                      </p:cBhvr>
                                      <p:to>
                                        <p:strVal val="visible"/>
                                      </p:to>
                                    </p:set>
                                    <p:animEffect transition="in" filter="fade">
                                      <p:cBhvr>
                                        <p:cTn id="122" dur="2300"/>
                                        <p:tgtEl>
                                          <p:spTgt spid="126"/>
                                        </p:tgtEl>
                                      </p:cBhvr>
                                    </p:animEffect>
                                  </p:childTnLst>
                                </p:cTn>
                              </p:par>
                              <p:par>
                                <p:cTn id="123" presetID="10" presetClass="entr" presetSubtype="0" fill="hold" nodeType="withEffect">
                                  <p:stCondLst>
                                    <p:cond delay="0"/>
                                  </p:stCondLst>
                                  <p:childTnLst>
                                    <p:set>
                                      <p:cBhvr>
                                        <p:cTn id="124" dur="1" fill="hold">
                                          <p:stCondLst>
                                            <p:cond delay="0"/>
                                          </p:stCondLst>
                                        </p:cTn>
                                        <p:tgtEl>
                                          <p:spTgt spid="127"/>
                                        </p:tgtEl>
                                        <p:attrNameLst>
                                          <p:attrName>style.visibility</p:attrName>
                                        </p:attrNameLst>
                                      </p:cBhvr>
                                      <p:to>
                                        <p:strVal val="visible"/>
                                      </p:to>
                                    </p:set>
                                    <p:animEffect transition="in" filter="fade">
                                      <p:cBhvr>
                                        <p:cTn id="125" dur="2300"/>
                                        <p:tgtEl>
                                          <p:spTgt spid="127"/>
                                        </p:tgtEl>
                                      </p:cBhvr>
                                    </p:animEffect>
                                  </p:childTnLst>
                                </p:cTn>
                              </p:par>
                              <p:par>
                                <p:cTn id="126" presetID="10" presetClass="entr" presetSubtype="0" fill="hold" nodeType="withEffect">
                                  <p:stCondLst>
                                    <p:cond delay="0"/>
                                  </p:stCondLst>
                                  <p:childTnLst>
                                    <p:set>
                                      <p:cBhvr>
                                        <p:cTn id="127" dur="1" fill="hold">
                                          <p:stCondLst>
                                            <p:cond delay="0"/>
                                          </p:stCondLst>
                                        </p:cTn>
                                        <p:tgtEl>
                                          <p:spTgt spid="128"/>
                                        </p:tgtEl>
                                        <p:attrNameLst>
                                          <p:attrName>style.visibility</p:attrName>
                                        </p:attrNameLst>
                                      </p:cBhvr>
                                      <p:to>
                                        <p:strVal val="visible"/>
                                      </p:to>
                                    </p:set>
                                    <p:animEffect transition="in" filter="fade">
                                      <p:cBhvr>
                                        <p:cTn id="128" dur="2300"/>
                                        <p:tgtEl>
                                          <p:spTgt spid="128"/>
                                        </p:tgtEl>
                                      </p:cBhvr>
                                    </p:animEffect>
                                  </p:childTnLst>
                                </p:cTn>
                              </p:par>
                              <p:par>
                                <p:cTn id="129" presetID="10" presetClass="entr" presetSubtype="0" fill="hold" nodeType="withEffect">
                                  <p:stCondLst>
                                    <p:cond delay="0"/>
                                  </p:stCondLst>
                                  <p:childTnLst>
                                    <p:set>
                                      <p:cBhvr>
                                        <p:cTn id="130" dur="1" fill="hold">
                                          <p:stCondLst>
                                            <p:cond delay="0"/>
                                          </p:stCondLst>
                                        </p:cTn>
                                        <p:tgtEl>
                                          <p:spTgt spid="130"/>
                                        </p:tgtEl>
                                        <p:attrNameLst>
                                          <p:attrName>style.visibility</p:attrName>
                                        </p:attrNameLst>
                                      </p:cBhvr>
                                      <p:to>
                                        <p:strVal val="visible"/>
                                      </p:to>
                                    </p:set>
                                    <p:animEffect transition="in" filter="fade">
                                      <p:cBhvr>
                                        <p:cTn id="131" dur="2908"/>
                                        <p:tgtEl>
                                          <p:spTgt spid="130"/>
                                        </p:tgtEl>
                                      </p:cBhvr>
                                    </p:animEffect>
                                  </p:childTnLst>
                                </p:cTn>
                              </p:par>
                              <p:par>
                                <p:cTn id="132" presetID="10" presetClass="entr" presetSubtype="0" fill="hold" nodeType="withEffect">
                                  <p:stCondLst>
                                    <p:cond delay="0"/>
                                  </p:stCondLst>
                                  <p:childTnLst>
                                    <p:set>
                                      <p:cBhvr>
                                        <p:cTn id="133" dur="1" fill="hold">
                                          <p:stCondLst>
                                            <p:cond delay="0"/>
                                          </p:stCondLst>
                                        </p:cTn>
                                        <p:tgtEl>
                                          <p:spTgt spid="132"/>
                                        </p:tgtEl>
                                        <p:attrNameLst>
                                          <p:attrName>style.visibility</p:attrName>
                                        </p:attrNameLst>
                                      </p:cBhvr>
                                      <p:to>
                                        <p:strVal val="visible"/>
                                      </p:to>
                                    </p:set>
                                    <p:animEffect transition="in" filter="fade">
                                      <p:cBhvr>
                                        <p:cTn id="134" dur="2300"/>
                                        <p:tgtEl>
                                          <p:spTgt spid="132"/>
                                        </p:tgtEl>
                                      </p:cBhvr>
                                    </p:animEffect>
                                  </p:childTnLst>
                                </p:cTn>
                              </p:par>
                              <p:par>
                                <p:cTn id="135" presetID="10" presetClass="entr" presetSubtype="0" fill="hold" nodeType="withEffect">
                                  <p:stCondLst>
                                    <p:cond delay="0"/>
                                  </p:stCondLst>
                                  <p:childTnLst>
                                    <p:set>
                                      <p:cBhvr>
                                        <p:cTn id="136" dur="1" fill="hold">
                                          <p:stCondLst>
                                            <p:cond delay="0"/>
                                          </p:stCondLst>
                                        </p:cTn>
                                        <p:tgtEl>
                                          <p:spTgt spid="133"/>
                                        </p:tgtEl>
                                        <p:attrNameLst>
                                          <p:attrName>style.visibility</p:attrName>
                                        </p:attrNameLst>
                                      </p:cBhvr>
                                      <p:to>
                                        <p:strVal val="visible"/>
                                      </p:to>
                                    </p:set>
                                    <p:animEffect transition="in" filter="fade">
                                      <p:cBhvr>
                                        <p:cTn id="137" dur="3858"/>
                                        <p:tgtEl>
                                          <p:spTgt spid="133"/>
                                        </p:tgtEl>
                                      </p:cBhvr>
                                    </p:animEffect>
                                  </p:childTnLst>
                                </p:cTn>
                              </p:par>
                              <p:par>
                                <p:cTn id="138" presetID="10" presetClass="entr" presetSubtype="0" fill="hold" nodeType="withEffect">
                                  <p:stCondLst>
                                    <p:cond delay="0"/>
                                  </p:stCondLst>
                                  <p:childTnLst>
                                    <p:set>
                                      <p:cBhvr>
                                        <p:cTn id="139" dur="1" fill="hold">
                                          <p:stCondLst>
                                            <p:cond delay="0"/>
                                          </p:stCondLst>
                                        </p:cTn>
                                        <p:tgtEl>
                                          <p:spTgt spid="134"/>
                                        </p:tgtEl>
                                        <p:attrNameLst>
                                          <p:attrName>style.visibility</p:attrName>
                                        </p:attrNameLst>
                                      </p:cBhvr>
                                      <p:to>
                                        <p:strVal val="visible"/>
                                      </p:to>
                                    </p:set>
                                    <p:animEffect transition="in" filter="fade">
                                      <p:cBhvr>
                                        <p:cTn id="140" dur="2179"/>
                                        <p:tgtEl>
                                          <p:spTgt spid="134"/>
                                        </p:tgtEl>
                                      </p:cBhvr>
                                    </p:animEffect>
                                  </p:childTnLst>
                                </p:cTn>
                              </p:par>
                              <p:par>
                                <p:cTn id="141" presetID="10" presetClass="entr" presetSubtype="0" fill="hold" nodeType="withEffect">
                                  <p:stCondLst>
                                    <p:cond delay="0"/>
                                  </p:stCondLst>
                                  <p:childTnLst>
                                    <p:set>
                                      <p:cBhvr>
                                        <p:cTn id="142" dur="1" fill="hold">
                                          <p:stCondLst>
                                            <p:cond delay="0"/>
                                          </p:stCondLst>
                                        </p:cTn>
                                        <p:tgtEl>
                                          <p:spTgt spid="135"/>
                                        </p:tgtEl>
                                        <p:attrNameLst>
                                          <p:attrName>style.visibility</p:attrName>
                                        </p:attrNameLst>
                                      </p:cBhvr>
                                      <p:to>
                                        <p:strVal val="visible"/>
                                      </p:to>
                                    </p:set>
                                    <p:animEffect transition="in" filter="fade">
                                      <p:cBhvr>
                                        <p:cTn id="143" dur="2804"/>
                                        <p:tgtEl>
                                          <p:spTgt spid="135"/>
                                        </p:tgtEl>
                                      </p:cBhvr>
                                    </p:animEffect>
                                  </p:childTnLst>
                                </p:cTn>
                              </p:par>
                              <p:par>
                                <p:cTn id="144" presetID="10" presetClass="entr" presetSubtype="0" fill="hold" nodeType="withEffect">
                                  <p:stCondLst>
                                    <p:cond delay="0"/>
                                  </p:stCondLst>
                                  <p:childTnLst>
                                    <p:set>
                                      <p:cBhvr>
                                        <p:cTn id="145" dur="1" fill="hold">
                                          <p:stCondLst>
                                            <p:cond delay="0"/>
                                          </p:stCondLst>
                                        </p:cTn>
                                        <p:tgtEl>
                                          <p:spTgt spid="136"/>
                                        </p:tgtEl>
                                        <p:attrNameLst>
                                          <p:attrName>style.visibility</p:attrName>
                                        </p:attrNameLst>
                                      </p:cBhvr>
                                      <p:to>
                                        <p:strVal val="visible"/>
                                      </p:to>
                                    </p:set>
                                    <p:animEffect transition="in" filter="fade">
                                      <p:cBhvr>
                                        <p:cTn id="146" dur="2984"/>
                                        <p:tgtEl>
                                          <p:spTgt spid="136"/>
                                        </p:tgtEl>
                                      </p:cBhvr>
                                    </p:animEffect>
                                  </p:childTnLst>
                                </p:cTn>
                              </p:par>
                              <p:par>
                                <p:cTn id="147" presetID="10" presetClass="entr" presetSubtype="0" fill="hold"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659"/>
                                        <p:tgtEl>
                                          <p:spTgt spid="137"/>
                                        </p:tgtEl>
                                      </p:cBhvr>
                                    </p:animEffect>
                                  </p:childTnLst>
                                </p:cTn>
                              </p:par>
                              <p:par>
                                <p:cTn id="150" presetID="10" presetClass="entr" presetSubtype="0" fill="hold" nodeType="withEffect">
                                  <p:stCondLst>
                                    <p:cond delay="0"/>
                                  </p:stCondLst>
                                  <p:childTnLst>
                                    <p:set>
                                      <p:cBhvr>
                                        <p:cTn id="151" dur="1" fill="hold">
                                          <p:stCondLst>
                                            <p:cond delay="0"/>
                                          </p:stCondLst>
                                        </p:cTn>
                                        <p:tgtEl>
                                          <p:spTgt spid="138"/>
                                        </p:tgtEl>
                                        <p:attrNameLst>
                                          <p:attrName>style.visibility</p:attrName>
                                        </p:attrNameLst>
                                      </p:cBhvr>
                                      <p:to>
                                        <p:strVal val="visible"/>
                                      </p:to>
                                    </p:set>
                                    <p:animEffect transition="in" filter="fade">
                                      <p:cBhvr>
                                        <p:cTn id="152" dur="3180"/>
                                        <p:tgtEl>
                                          <p:spTgt spid="138"/>
                                        </p:tgtEl>
                                      </p:cBhvr>
                                    </p:animEffect>
                                  </p:childTnLst>
                                </p:cTn>
                              </p:par>
                              <p:par>
                                <p:cTn id="153" presetID="10" presetClass="entr" presetSubtype="0" fill="hold" nodeType="withEffect">
                                  <p:stCondLst>
                                    <p:cond delay="0"/>
                                  </p:stCondLst>
                                  <p:childTnLst>
                                    <p:set>
                                      <p:cBhvr>
                                        <p:cTn id="154" dur="1" fill="hold">
                                          <p:stCondLst>
                                            <p:cond delay="0"/>
                                          </p:stCondLst>
                                        </p:cTn>
                                        <p:tgtEl>
                                          <p:spTgt spid="131"/>
                                        </p:tgtEl>
                                        <p:attrNameLst>
                                          <p:attrName>style.visibility</p:attrName>
                                        </p:attrNameLst>
                                      </p:cBhvr>
                                      <p:to>
                                        <p:strVal val="visible"/>
                                      </p:to>
                                    </p:set>
                                    <p:animEffect transition="in" filter="fade">
                                      <p:cBhvr>
                                        <p:cTn id="155" dur="2546"/>
                                        <p:tgtEl>
                                          <p:spTgt spid="131"/>
                                        </p:tgtEl>
                                      </p:cBhvr>
                                    </p:animEffect>
                                  </p:childTnLst>
                                </p:cTn>
                              </p:par>
                              <p:par>
                                <p:cTn id="156" presetID="10" presetClass="entr" presetSubtype="0" fill="hold" nodeType="withEffect">
                                  <p:stCondLst>
                                    <p:cond delay="0"/>
                                  </p:stCondLst>
                                  <p:childTnLst>
                                    <p:set>
                                      <p:cBhvr>
                                        <p:cTn id="157" dur="1" fill="hold">
                                          <p:stCondLst>
                                            <p:cond delay="0"/>
                                          </p:stCondLst>
                                        </p:cTn>
                                        <p:tgtEl>
                                          <p:spTgt spid="139"/>
                                        </p:tgtEl>
                                        <p:attrNameLst>
                                          <p:attrName>style.visibility</p:attrName>
                                        </p:attrNameLst>
                                      </p:cBhvr>
                                      <p:to>
                                        <p:strVal val="visible"/>
                                      </p:to>
                                    </p:set>
                                    <p:animEffect transition="in" filter="fade">
                                      <p:cBhvr>
                                        <p:cTn id="158" dur="2513"/>
                                        <p:tgtEl>
                                          <p:spTgt spid="139"/>
                                        </p:tgtEl>
                                      </p:cBhvr>
                                    </p:animEffect>
                                  </p:childTnLst>
                                </p:cTn>
                              </p:par>
                              <p:par>
                                <p:cTn id="159" presetID="10" presetClass="entr" presetSubtype="0" fill="hold" nodeType="withEffect">
                                  <p:stCondLst>
                                    <p:cond delay="0"/>
                                  </p:stCondLst>
                                  <p:childTnLst>
                                    <p:set>
                                      <p:cBhvr>
                                        <p:cTn id="160" dur="1" fill="hold">
                                          <p:stCondLst>
                                            <p:cond delay="0"/>
                                          </p:stCondLst>
                                        </p:cTn>
                                        <p:tgtEl>
                                          <p:spTgt spid="140"/>
                                        </p:tgtEl>
                                        <p:attrNameLst>
                                          <p:attrName>style.visibility</p:attrName>
                                        </p:attrNameLst>
                                      </p:cBhvr>
                                      <p:to>
                                        <p:strVal val="visible"/>
                                      </p:to>
                                    </p:set>
                                    <p:animEffect transition="in" filter="fade">
                                      <p:cBhvr>
                                        <p:cTn id="161" dur="2062"/>
                                        <p:tgtEl>
                                          <p:spTgt spid="140"/>
                                        </p:tgtEl>
                                      </p:cBhvr>
                                    </p:animEffect>
                                  </p:childTnLst>
                                </p:cTn>
                              </p:par>
                              <p:par>
                                <p:cTn id="162" presetID="10" presetClass="entr" presetSubtype="0" fill="hold" nodeType="withEffect">
                                  <p:stCondLst>
                                    <p:cond delay="0"/>
                                  </p:stCondLst>
                                  <p:childTnLst>
                                    <p:set>
                                      <p:cBhvr>
                                        <p:cTn id="163" dur="1" fill="hold">
                                          <p:stCondLst>
                                            <p:cond delay="0"/>
                                          </p:stCondLst>
                                        </p:cTn>
                                        <p:tgtEl>
                                          <p:spTgt spid="141"/>
                                        </p:tgtEl>
                                        <p:attrNameLst>
                                          <p:attrName>style.visibility</p:attrName>
                                        </p:attrNameLst>
                                      </p:cBhvr>
                                      <p:to>
                                        <p:strVal val="visible"/>
                                      </p:to>
                                    </p:set>
                                    <p:animEffect transition="in" filter="fade">
                                      <p:cBhvr>
                                        <p:cTn id="164" dur="3580"/>
                                        <p:tgtEl>
                                          <p:spTgt spid="141"/>
                                        </p:tgtEl>
                                      </p:cBhvr>
                                    </p:animEffect>
                                  </p:childTnLst>
                                </p:cTn>
                              </p:par>
                              <p:par>
                                <p:cTn id="165" presetID="10" presetClass="entr" presetSubtype="0" fill="hold" nodeType="withEffect">
                                  <p:stCondLst>
                                    <p:cond delay="0"/>
                                  </p:stCondLst>
                                  <p:childTnLst>
                                    <p:set>
                                      <p:cBhvr>
                                        <p:cTn id="166" dur="1" fill="hold">
                                          <p:stCondLst>
                                            <p:cond delay="0"/>
                                          </p:stCondLst>
                                        </p:cTn>
                                        <p:tgtEl>
                                          <p:spTgt spid="142"/>
                                        </p:tgtEl>
                                        <p:attrNameLst>
                                          <p:attrName>style.visibility</p:attrName>
                                        </p:attrNameLst>
                                      </p:cBhvr>
                                      <p:to>
                                        <p:strVal val="visible"/>
                                      </p:to>
                                    </p:set>
                                    <p:animEffect transition="in" filter="fade">
                                      <p:cBhvr>
                                        <p:cTn id="167" dur="2471"/>
                                        <p:tgtEl>
                                          <p:spTgt spid="142"/>
                                        </p:tgtEl>
                                      </p:cBhvr>
                                    </p:animEffect>
                                  </p:childTnLst>
                                </p:cTn>
                              </p:par>
                              <p:par>
                                <p:cTn id="168" presetID="10" presetClass="entr" presetSubtype="0" fill="hold" nodeType="withEffect">
                                  <p:stCondLst>
                                    <p:cond delay="0"/>
                                  </p:stCondLst>
                                  <p:childTnLst>
                                    <p:set>
                                      <p:cBhvr>
                                        <p:cTn id="169" dur="1" fill="hold">
                                          <p:stCondLst>
                                            <p:cond delay="0"/>
                                          </p:stCondLst>
                                        </p:cTn>
                                        <p:tgtEl>
                                          <p:spTgt spid="143"/>
                                        </p:tgtEl>
                                        <p:attrNameLst>
                                          <p:attrName>style.visibility</p:attrName>
                                        </p:attrNameLst>
                                      </p:cBhvr>
                                      <p:to>
                                        <p:strVal val="visible"/>
                                      </p:to>
                                    </p:set>
                                    <p:animEffect transition="in" filter="fade">
                                      <p:cBhvr>
                                        <p:cTn id="170" dur="2090"/>
                                        <p:tgtEl>
                                          <p:spTgt spid="143"/>
                                        </p:tgtEl>
                                      </p:cBhvr>
                                    </p:animEffect>
                                  </p:childTnLst>
                                </p:cTn>
                              </p:par>
                              <p:par>
                                <p:cTn id="171" presetID="10" presetClass="entr" presetSubtype="0" fill="hold" nodeType="withEffect">
                                  <p:stCondLst>
                                    <p:cond delay="0"/>
                                  </p:stCondLst>
                                  <p:childTnLst>
                                    <p:set>
                                      <p:cBhvr>
                                        <p:cTn id="172" dur="1" fill="hold">
                                          <p:stCondLst>
                                            <p:cond delay="0"/>
                                          </p:stCondLst>
                                        </p:cTn>
                                        <p:tgtEl>
                                          <p:spTgt spid="144"/>
                                        </p:tgtEl>
                                        <p:attrNameLst>
                                          <p:attrName>style.visibility</p:attrName>
                                        </p:attrNameLst>
                                      </p:cBhvr>
                                      <p:to>
                                        <p:strVal val="visible"/>
                                      </p:to>
                                    </p:set>
                                    <p:animEffect transition="in" filter="fade">
                                      <p:cBhvr>
                                        <p:cTn id="173" dur="3177"/>
                                        <p:tgtEl>
                                          <p:spTgt spid="144"/>
                                        </p:tgtEl>
                                      </p:cBhvr>
                                    </p:animEffect>
                                  </p:childTnLst>
                                </p:cTn>
                              </p:par>
                              <p:par>
                                <p:cTn id="174" presetID="10" presetClass="entr" presetSubtype="0" fill="hold" nodeType="withEffect">
                                  <p:stCondLst>
                                    <p:cond delay="0"/>
                                  </p:stCondLst>
                                  <p:childTnLst>
                                    <p:set>
                                      <p:cBhvr>
                                        <p:cTn id="175" dur="1" fill="hold">
                                          <p:stCondLst>
                                            <p:cond delay="0"/>
                                          </p:stCondLst>
                                        </p:cTn>
                                        <p:tgtEl>
                                          <p:spTgt spid="145"/>
                                        </p:tgtEl>
                                        <p:attrNameLst>
                                          <p:attrName>style.visibility</p:attrName>
                                        </p:attrNameLst>
                                      </p:cBhvr>
                                      <p:to>
                                        <p:strVal val="visible"/>
                                      </p:to>
                                    </p:set>
                                    <p:animEffect transition="in" filter="fade">
                                      <p:cBhvr>
                                        <p:cTn id="176" dur="3856"/>
                                        <p:tgtEl>
                                          <p:spTgt spid="145"/>
                                        </p:tgtEl>
                                      </p:cBhvr>
                                    </p:animEffect>
                                  </p:childTnLst>
                                </p:cTn>
                              </p:par>
                              <p:par>
                                <p:cTn id="177" presetID="10" presetClass="entr" presetSubtype="0" fill="hold" nodeType="withEffect">
                                  <p:stCondLst>
                                    <p:cond delay="0"/>
                                  </p:stCondLst>
                                  <p:childTnLst>
                                    <p:set>
                                      <p:cBhvr>
                                        <p:cTn id="178" dur="1" fill="hold">
                                          <p:stCondLst>
                                            <p:cond delay="0"/>
                                          </p:stCondLst>
                                        </p:cTn>
                                        <p:tgtEl>
                                          <p:spTgt spid="129"/>
                                        </p:tgtEl>
                                        <p:attrNameLst>
                                          <p:attrName>style.visibility</p:attrName>
                                        </p:attrNameLst>
                                      </p:cBhvr>
                                      <p:to>
                                        <p:strVal val="visible"/>
                                      </p:to>
                                    </p:set>
                                    <p:animEffect transition="in" filter="fade">
                                      <p:cBhvr>
                                        <p:cTn id="179" dur="3269"/>
                                        <p:tgtEl>
                                          <p:spTgt spid="129"/>
                                        </p:tgtEl>
                                      </p:cBhvr>
                                    </p:animEffect>
                                  </p:childTnLst>
                                </p:cTn>
                              </p:par>
                              <p:par>
                                <p:cTn id="180" presetID="10" presetClass="entr" presetSubtype="0" fill="hold" nodeType="withEffect">
                                  <p:stCondLst>
                                    <p:cond delay="0"/>
                                  </p:stCondLst>
                                  <p:childTnLst>
                                    <p:set>
                                      <p:cBhvr>
                                        <p:cTn id="181" dur="1" fill="hold">
                                          <p:stCondLst>
                                            <p:cond delay="0"/>
                                          </p:stCondLst>
                                        </p:cTn>
                                        <p:tgtEl>
                                          <p:spTgt spid="146"/>
                                        </p:tgtEl>
                                        <p:attrNameLst>
                                          <p:attrName>style.visibility</p:attrName>
                                        </p:attrNameLst>
                                      </p:cBhvr>
                                      <p:to>
                                        <p:strVal val="visible"/>
                                      </p:to>
                                    </p:set>
                                    <p:animEffect transition="in" filter="fade">
                                      <p:cBhvr>
                                        <p:cTn id="182" dur="2695"/>
                                        <p:tgtEl>
                                          <p:spTgt spid="146"/>
                                        </p:tgtEl>
                                      </p:cBhvr>
                                    </p:animEffect>
                                  </p:childTnLst>
                                </p:cTn>
                              </p:par>
                              <p:par>
                                <p:cTn id="183" presetID="10" presetClass="entr" presetSubtype="0" fill="hold" nodeType="withEffect">
                                  <p:stCondLst>
                                    <p:cond delay="0"/>
                                  </p:stCondLst>
                                  <p:childTnLst>
                                    <p:set>
                                      <p:cBhvr>
                                        <p:cTn id="184" dur="1" fill="hold">
                                          <p:stCondLst>
                                            <p:cond delay="0"/>
                                          </p:stCondLst>
                                        </p:cTn>
                                        <p:tgtEl>
                                          <p:spTgt spid="147"/>
                                        </p:tgtEl>
                                        <p:attrNameLst>
                                          <p:attrName>style.visibility</p:attrName>
                                        </p:attrNameLst>
                                      </p:cBhvr>
                                      <p:to>
                                        <p:strVal val="visible"/>
                                      </p:to>
                                    </p:set>
                                    <p:animEffect transition="in" filter="fade">
                                      <p:cBhvr>
                                        <p:cTn id="185" dur="3095"/>
                                        <p:tgtEl>
                                          <p:spTgt spid="147"/>
                                        </p:tgtEl>
                                      </p:cBhvr>
                                    </p:animEffect>
                                  </p:childTnLst>
                                </p:cTn>
                              </p:par>
                              <p:par>
                                <p:cTn id="186" presetID="10" presetClass="entr" presetSubtype="0" fill="hold" nodeType="withEffect">
                                  <p:stCondLst>
                                    <p:cond delay="0"/>
                                  </p:stCondLst>
                                  <p:childTnLst>
                                    <p:set>
                                      <p:cBhvr>
                                        <p:cTn id="187" dur="1" fill="hold">
                                          <p:stCondLst>
                                            <p:cond delay="0"/>
                                          </p:stCondLst>
                                        </p:cTn>
                                        <p:tgtEl>
                                          <p:spTgt spid="148"/>
                                        </p:tgtEl>
                                        <p:attrNameLst>
                                          <p:attrName>style.visibility</p:attrName>
                                        </p:attrNameLst>
                                      </p:cBhvr>
                                      <p:to>
                                        <p:strVal val="visible"/>
                                      </p:to>
                                    </p:set>
                                    <p:animEffect transition="in" filter="fade">
                                      <p:cBhvr>
                                        <p:cTn id="188" dur="3694"/>
                                        <p:tgtEl>
                                          <p:spTgt spid="148"/>
                                        </p:tgtEl>
                                      </p:cBhvr>
                                    </p:animEffect>
                                  </p:childTnLst>
                                </p:cTn>
                              </p:par>
                              <p:par>
                                <p:cTn id="189" presetID="10" presetClass="entr" presetSubtype="0" fill="hold" nodeType="withEffect">
                                  <p:stCondLst>
                                    <p:cond delay="0"/>
                                  </p:stCondLst>
                                  <p:childTnLst>
                                    <p:set>
                                      <p:cBhvr>
                                        <p:cTn id="190" dur="1" fill="hold">
                                          <p:stCondLst>
                                            <p:cond delay="0"/>
                                          </p:stCondLst>
                                        </p:cTn>
                                        <p:tgtEl>
                                          <p:spTgt spid="149"/>
                                        </p:tgtEl>
                                        <p:attrNameLst>
                                          <p:attrName>style.visibility</p:attrName>
                                        </p:attrNameLst>
                                      </p:cBhvr>
                                      <p:to>
                                        <p:strVal val="visible"/>
                                      </p:to>
                                    </p:set>
                                    <p:animEffect transition="in" filter="fade">
                                      <p:cBhvr>
                                        <p:cTn id="191" dur="3345"/>
                                        <p:tgtEl>
                                          <p:spTgt spid="149"/>
                                        </p:tgtEl>
                                      </p:cBhvr>
                                    </p:animEffect>
                                  </p:childTnLst>
                                </p:cTn>
                              </p:par>
                              <p:par>
                                <p:cTn id="192" presetID="10" presetClass="entr" presetSubtype="0" fill="hold" nodeType="withEffect">
                                  <p:stCondLst>
                                    <p:cond delay="0"/>
                                  </p:stCondLst>
                                  <p:childTnLst>
                                    <p:set>
                                      <p:cBhvr>
                                        <p:cTn id="193" dur="1" fill="hold">
                                          <p:stCondLst>
                                            <p:cond delay="0"/>
                                          </p:stCondLst>
                                        </p:cTn>
                                        <p:tgtEl>
                                          <p:spTgt spid="150"/>
                                        </p:tgtEl>
                                        <p:attrNameLst>
                                          <p:attrName>style.visibility</p:attrName>
                                        </p:attrNameLst>
                                      </p:cBhvr>
                                      <p:to>
                                        <p:strVal val="visible"/>
                                      </p:to>
                                    </p:set>
                                    <p:animEffect transition="in" filter="fade">
                                      <p:cBhvr>
                                        <p:cTn id="194" dur="2546"/>
                                        <p:tgtEl>
                                          <p:spTgt spid="150"/>
                                        </p:tgtEl>
                                      </p:cBhvr>
                                    </p:animEffect>
                                  </p:childTnLst>
                                </p:cTn>
                              </p:par>
                              <p:par>
                                <p:cTn id="195" presetID="10" presetClass="entr" presetSubtype="0" fill="hold" nodeType="withEffect">
                                  <p:stCondLst>
                                    <p:cond delay="0"/>
                                  </p:stCondLst>
                                  <p:childTnLst>
                                    <p:set>
                                      <p:cBhvr>
                                        <p:cTn id="196" dur="1" fill="hold">
                                          <p:stCondLst>
                                            <p:cond delay="0"/>
                                          </p:stCondLst>
                                        </p:cTn>
                                        <p:tgtEl>
                                          <p:spTgt spid="151"/>
                                        </p:tgtEl>
                                        <p:attrNameLst>
                                          <p:attrName>style.visibility</p:attrName>
                                        </p:attrNameLst>
                                      </p:cBhvr>
                                      <p:to>
                                        <p:strVal val="visible"/>
                                      </p:to>
                                    </p:set>
                                    <p:animEffect transition="in" filter="fade">
                                      <p:cBhvr>
                                        <p:cTn id="197" dur="3177"/>
                                        <p:tgtEl>
                                          <p:spTgt spid="151"/>
                                        </p:tgtEl>
                                      </p:cBhvr>
                                    </p:animEffect>
                                  </p:childTnLst>
                                </p:cTn>
                              </p:par>
                              <p:par>
                                <p:cTn id="198" presetID="10" presetClass="entr" presetSubtype="0" fill="hold" nodeType="withEffect">
                                  <p:stCondLst>
                                    <p:cond delay="0"/>
                                  </p:stCondLst>
                                  <p:childTnLst>
                                    <p:set>
                                      <p:cBhvr>
                                        <p:cTn id="199" dur="1" fill="hold">
                                          <p:stCondLst>
                                            <p:cond delay="0"/>
                                          </p:stCondLst>
                                        </p:cTn>
                                        <p:tgtEl>
                                          <p:spTgt spid="152"/>
                                        </p:tgtEl>
                                        <p:attrNameLst>
                                          <p:attrName>style.visibility</p:attrName>
                                        </p:attrNameLst>
                                      </p:cBhvr>
                                      <p:to>
                                        <p:strVal val="visible"/>
                                      </p:to>
                                    </p:set>
                                    <p:animEffect transition="in" filter="fade">
                                      <p:cBhvr>
                                        <p:cTn id="200" dur="3856"/>
                                        <p:tgtEl>
                                          <p:spTgt spid="152"/>
                                        </p:tgtEl>
                                      </p:cBhvr>
                                    </p:animEffect>
                                  </p:childTnLst>
                                </p:cTn>
                              </p:par>
                              <p:par>
                                <p:cTn id="201" presetID="10" presetClass="entr" presetSubtype="0" fill="hold" nodeType="withEffect">
                                  <p:stCondLst>
                                    <p:cond delay="0"/>
                                  </p:stCondLst>
                                  <p:childTnLst>
                                    <p:set>
                                      <p:cBhvr>
                                        <p:cTn id="202" dur="1" fill="hold">
                                          <p:stCondLst>
                                            <p:cond delay="0"/>
                                          </p:stCondLst>
                                        </p:cTn>
                                        <p:tgtEl>
                                          <p:spTgt spid="153"/>
                                        </p:tgtEl>
                                        <p:attrNameLst>
                                          <p:attrName>style.visibility</p:attrName>
                                        </p:attrNameLst>
                                      </p:cBhvr>
                                      <p:to>
                                        <p:strVal val="visible"/>
                                      </p:to>
                                    </p:set>
                                    <p:animEffect transition="in" filter="fade">
                                      <p:cBhvr>
                                        <p:cTn id="203" dur="3921"/>
                                        <p:tgtEl>
                                          <p:spTgt spid="153"/>
                                        </p:tgtEl>
                                      </p:cBhvr>
                                    </p:animEffect>
                                  </p:childTnLst>
                                </p:cTn>
                              </p:par>
                              <p:par>
                                <p:cTn id="204" presetID="10" presetClass="entr" presetSubtype="0" fill="hold" nodeType="withEffect">
                                  <p:stCondLst>
                                    <p:cond delay="0"/>
                                  </p:stCondLst>
                                  <p:childTnLst>
                                    <p:set>
                                      <p:cBhvr>
                                        <p:cTn id="205" dur="1" fill="hold">
                                          <p:stCondLst>
                                            <p:cond delay="0"/>
                                          </p:stCondLst>
                                        </p:cTn>
                                        <p:tgtEl>
                                          <p:spTgt spid="154"/>
                                        </p:tgtEl>
                                        <p:attrNameLst>
                                          <p:attrName>style.visibility</p:attrName>
                                        </p:attrNameLst>
                                      </p:cBhvr>
                                      <p:to>
                                        <p:strVal val="visible"/>
                                      </p:to>
                                    </p:set>
                                    <p:animEffect transition="in" filter="fade">
                                      <p:cBhvr>
                                        <p:cTn id="206" dur="3095"/>
                                        <p:tgtEl>
                                          <p:spTgt spid="154"/>
                                        </p:tgtEl>
                                      </p:cBhvr>
                                    </p:animEffect>
                                  </p:childTnLst>
                                </p:cTn>
                              </p:par>
                              <p:par>
                                <p:cTn id="207" presetID="10" presetClass="entr" presetSubtype="0" fill="hold" nodeType="withEffect">
                                  <p:stCondLst>
                                    <p:cond delay="0"/>
                                  </p:stCondLst>
                                  <p:childTnLst>
                                    <p:set>
                                      <p:cBhvr>
                                        <p:cTn id="208" dur="1" fill="hold">
                                          <p:stCondLst>
                                            <p:cond delay="0"/>
                                          </p:stCondLst>
                                        </p:cTn>
                                        <p:tgtEl>
                                          <p:spTgt spid="155"/>
                                        </p:tgtEl>
                                        <p:attrNameLst>
                                          <p:attrName>style.visibility</p:attrName>
                                        </p:attrNameLst>
                                      </p:cBhvr>
                                      <p:to>
                                        <p:strVal val="visible"/>
                                      </p:to>
                                    </p:set>
                                    <p:animEffect transition="in" filter="fade">
                                      <p:cBhvr>
                                        <p:cTn id="209" dur="2300"/>
                                        <p:tgtEl>
                                          <p:spTgt spid="155"/>
                                        </p:tgtEl>
                                      </p:cBhvr>
                                    </p:animEffect>
                                  </p:childTnLst>
                                </p:cTn>
                              </p:par>
                              <p:par>
                                <p:cTn id="210" presetID="10" presetClass="entr" presetSubtype="0" fill="hold" nodeType="withEffect">
                                  <p:stCondLst>
                                    <p:cond delay="0"/>
                                  </p:stCondLst>
                                  <p:childTnLst>
                                    <p:set>
                                      <p:cBhvr>
                                        <p:cTn id="211" dur="1" fill="hold">
                                          <p:stCondLst>
                                            <p:cond delay="0"/>
                                          </p:stCondLst>
                                        </p:cTn>
                                        <p:tgtEl>
                                          <p:spTgt spid="156"/>
                                        </p:tgtEl>
                                        <p:attrNameLst>
                                          <p:attrName>style.visibility</p:attrName>
                                        </p:attrNameLst>
                                      </p:cBhvr>
                                      <p:to>
                                        <p:strVal val="visible"/>
                                      </p:to>
                                    </p:set>
                                    <p:animEffect transition="in" filter="fade">
                                      <p:cBhvr>
                                        <p:cTn id="212" dur="2300"/>
                                        <p:tgtEl>
                                          <p:spTgt spid="156"/>
                                        </p:tgtEl>
                                      </p:cBhvr>
                                    </p:animEffect>
                                  </p:childTnLst>
                                </p:cTn>
                              </p:par>
                              <p:par>
                                <p:cTn id="213" presetID="10" presetClass="entr" presetSubtype="0" fill="hold" nodeType="withEffect">
                                  <p:stCondLst>
                                    <p:cond delay="0"/>
                                  </p:stCondLst>
                                  <p:childTnLst>
                                    <p:set>
                                      <p:cBhvr>
                                        <p:cTn id="214" dur="1" fill="hold">
                                          <p:stCondLst>
                                            <p:cond delay="0"/>
                                          </p:stCondLst>
                                        </p:cTn>
                                        <p:tgtEl>
                                          <p:spTgt spid="157"/>
                                        </p:tgtEl>
                                        <p:attrNameLst>
                                          <p:attrName>style.visibility</p:attrName>
                                        </p:attrNameLst>
                                      </p:cBhvr>
                                      <p:to>
                                        <p:strVal val="visible"/>
                                      </p:to>
                                    </p:set>
                                    <p:animEffect transition="in" filter="fade">
                                      <p:cBhvr>
                                        <p:cTn id="215" dur="2300"/>
                                        <p:tgtEl>
                                          <p:spTgt spid="157"/>
                                        </p:tgtEl>
                                      </p:cBhvr>
                                    </p:animEffect>
                                  </p:childTnLst>
                                </p:cTn>
                              </p:par>
                              <p:par>
                                <p:cTn id="216" presetID="10" presetClass="entr" presetSubtype="0" fill="hold" nodeType="withEffect">
                                  <p:stCondLst>
                                    <p:cond delay="0"/>
                                  </p:stCondLst>
                                  <p:childTnLst>
                                    <p:set>
                                      <p:cBhvr>
                                        <p:cTn id="217" dur="1" fill="hold">
                                          <p:stCondLst>
                                            <p:cond delay="0"/>
                                          </p:stCondLst>
                                        </p:cTn>
                                        <p:tgtEl>
                                          <p:spTgt spid="158"/>
                                        </p:tgtEl>
                                        <p:attrNameLst>
                                          <p:attrName>style.visibility</p:attrName>
                                        </p:attrNameLst>
                                      </p:cBhvr>
                                      <p:to>
                                        <p:strVal val="visible"/>
                                      </p:to>
                                    </p:set>
                                    <p:animEffect transition="in" filter="fade">
                                      <p:cBhvr>
                                        <p:cTn id="218" dur="2300"/>
                                        <p:tgtEl>
                                          <p:spTgt spid="158"/>
                                        </p:tgtEl>
                                      </p:cBhvr>
                                    </p:animEffect>
                                  </p:childTnLst>
                                </p:cTn>
                              </p:par>
                              <p:par>
                                <p:cTn id="219" presetID="10" presetClass="entr" presetSubtype="0" fill="hold" nodeType="withEffect">
                                  <p:stCondLst>
                                    <p:cond delay="0"/>
                                  </p:stCondLst>
                                  <p:childTnLst>
                                    <p:set>
                                      <p:cBhvr>
                                        <p:cTn id="220" dur="1" fill="hold">
                                          <p:stCondLst>
                                            <p:cond delay="0"/>
                                          </p:stCondLst>
                                        </p:cTn>
                                        <p:tgtEl>
                                          <p:spTgt spid="159"/>
                                        </p:tgtEl>
                                        <p:attrNameLst>
                                          <p:attrName>style.visibility</p:attrName>
                                        </p:attrNameLst>
                                      </p:cBhvr>
                                      <p:to>
                                        <p:strVal val="visible"/>
                                      </p:to>
                                    </p:set>
                                    <p:animEffect transition="in" filter="fade">
                                      <p:cBhvr>
                                        <p:cTn id="221" dur="2300"/>
                                        <p:tgtEl>
                                          <p:spTgt spid="159"/>
                                        </p:tgtEl>
                                      </p:cBhvr>
                                    </p:animEffect>
                                  </p:childTnLst>
                                </p:cTn>
                              </p:par>
                              <p:par>
                                <p:cTn id="222" presetID="10" presetClass="entr" presetSubtype="0" fill="hold" nodeType="withEffect">
                                  <p:stCondLst>
                                    <p:cond delay="0"/>
                                  </p:stCondLst>
                                  <p:childTnLst>
                                    <p:set>
                                      <p:cBhvr>
                                        <p:cTn id="223" dur="1" fill="hold">
                                          <p:stCondLst>
                                            <p:cond delay="0"/>
                                          </p:stCondLst>
                                        </p:cTn>
                                        <p:tgtEl>
                                          <p:spTgt spid="160"/>
                                        </p:tgtEl>
                                        <p:attrNameLst>
                                          <p:attrName>style.visibility</p:attrName>
                                        </p:attrNameLst>
                                      </p:cBhvr>
                                      <p:to>
                                        <p:strVal val="visible"/>
                                      </p:to>
                                    </p:set>
                                    <p:animEffect transition="in" filter="fade">
                                      <p:cBhvr>
                                        <p:cTn id="224" dur="2300"/>
                                        <p:tgtEl>
                                          <p:spTgt spid="160"/>
                                        </p:tgtEl>
                                      </p:cBhvr>
                                    </p:animEffect>
                                  </p:childTnLst>
                                </p:cTn>
                              </p:par>
                              <p:par>
                                <p:cTn id="225" presetID="23" presetClass="entr" presetSubtype="16" fill="hold" nodeType="withEffect">
                                  <p:stCondLst>
                                    <p:cond delay="0"/>
                                  </p:stCondLst>
                                  <p:childTnLst>
                                    <p:set>
                                      <p:cBhvr>
                                        <p:cTn id="226" dur="1" fill="hold">
                                          <p:stCondLst>
                                            <p:cond delay="0"/>
                                          </p:stCondLst>
                                        </p:cTn>
                                        <p:tgtEl>
                                          <p:spTgt spid="166"/>
                                        </p:tgtEl>
                                        <p:attrNameLst>
                                          <p:attrName>style.visibility</p:attrName>
                                        </p:attrNameLst>
                                      </p:cBhvr>
                                      <p:to>
                                        <p:strVal val="visible"/>
                                      </p:to>
                                    </p:set>
                                    <p:anim calcmode="lin" valueType="num">
                                      <p:cBhvr additive="base">
                                        <p:cTn id="227" dur="1406"/>
                                        <p:tgtEl>
                                          <p:spTgt spid="166"/>
                                        </p:tgtEl>
                                        <p:attrNameLst>
                                          <p:attrName>ppt_w</p:attrName>
                                        </p:attrNameLst>
                                      </p:cBhvr>
                                      <p:tavLst>
                                        <p:tav tm="0">
                                          <p:val>
                                            <p:strVal val="0"/>
                                          </p:val>
                                        </p:tav>
                                        <p:tav tm="100000">
                                          <p:val>
                                            <p:strVal val="#ppt_w"/>
                                          </p:val>
                                        </p:tav>
                                      </p:tavLst>
                                    </p:anim>
                                    <p:anim calcmode="lin" valueType="num">
                                      <p:cBhvr additive="base">
                                        <p:cTn id="228" dur="1406"/>
                                        <p:tgtEl>
                                          <p:spTgt spid="166"/>
                                        </p:tgtEl>
                                        <p:attrNameLst>
                                          <p:attrName>ppt_h</p:attrName>
                                        </p:attrNameLst>
                                      </p:cBhvr>
                                      <p:tavLst>
                                        <p:tav tm="0">
                                          <p:val>
                                            <p:strVal val="0"/>
                                          </p:val>
                                        </p:tav>
                                        <p:tav tm="100000">
                                          <p:val>
                                            <p:strVal val="#ppt_h"/>
                                          </p:val>
                                        </p:tav>
                                      </p:tavLst>
                                    </p:anim>
                                  </p:childTnLst>
                                </p:cTn>
                              </p:par>
                              <p:par>
                                <p:cTn id="229" presetID="23" presetClass="entr" presetSubtype="16" fill="hold" nodeType="withEffect">
                                  <p:stCondLst>
                                    <p:cond delay="250"/>
                                  </p:stCondLst>
                                  <p:childTnLst>
                                    <p:set>
                                      <p:cBhvr>
                                        <p:cTn id="230" dur="1" fill="hold">
                                          <p:stCondLst>
                                            <p:cond delay="0"/>
                                          </p:stCondLst>
                                        </p:cTn>
                                        <p:tgtEl>
                                          <p:spTgt spid="171"/>
                                        </p:tgtEl>
                                        <p:attrNameLst>
                                          <p:attrName>style.visibility</p:attrName>
                                        </p:attrNameLst>
                                      </p:cBhvr>
                                      <p:to>
                                        <p:strVal val="visible"/>
                                      </p:to>
                                    </p:set>
                                    <p:anim calcmode="lin" valueType="num">
                                      <p:cBhvr additive="base">
                                        <p:cTn id="231" dur="1313"/>
                                        <p:tgtEl>
                                          <p:spTgt spid="171"/>
                                        </p:tgtEl>
                                        <p:attrNameLst>
                                          <p:attrName>ppt_w</p:attrName>
                                        </p:attrNameLst>
                                      </p:cBhvr>
                                      <p:tavLst>
                                        <p:tav tm="0">
                                          <p:val>
                                            <p:strVal val="0"/>
                                          </p:val>
                                        </p:tav>
                                        <p:tav tm="100000">
                                          <p:val>
                                            <p:strVal val="#ppt_w"/>
                                          </p:val>
                                        </p:tav>
                                      </p:tavLst>
                                    </p:anim>
                                    <p:anim calcmode="lin" valueType="num">
                                      <p:cBhvr additive="base">
                                        <p:cTn id="232" dur="1313"/>
                                        <p:tgtEl>
                                          <p:spTgt spid="171"/>
                                        </p:tgtEl>
                                        <p:attrNameLst>
                                          <p:attrName>ppt_h</p:attrName>
                                        </p:attrNameLst>
                                      </p:cBhvr>
                                      <p:tavLst>
                                        <p:tav tm="0">
                                          <p:val>
                                            <p:strVal val="0"/>
                                          </p:val>
                                        </p:tav>
                                        <p:tav tm="100000">
                                          <p:val>
                                            <p:strVal val="#ppt_h"/>
                                          </p:val>
                                        </p:tav>
                                      </p:tavLst>
                                    </p:anim>
                                  </p:childTnLst>
                                </p:cTn>
                              </p:par>
                              <p:par>
                                <p:cTn id="233" presetID="23" presetClass="entr" presetSubtype="16" fill="hold" nodeType="withEffect">
                                  <p:stCondLst>
                                    <p:cond delay="250"/>
                                  </p:stCondLst>
                                  <p:childTnLst>
                                    <p:set>
                                      <p:cBhvr>
                                        <p:cTn id="234" dur="1" fill="hold">
                                          <p:stCondLst>
                                            <p:cond delay="0"/>
                                          </p:stCondLst>
                                        </p:cTn>
                                        <p:tgtEl>
                                          <p:spTgt spid="165"/>
                                        </p:tgtEl>
                                        <p:attrNameLst>
                                          <p:attrName>style.visibility</p:attrName>
                                        </p:attrNameLst>
                                      </p:cBhvr>
                                      <p:to>
                                        <p:strVal val="visible"/>
                                      </p:to>
                                    </p:set>
                                    <p:anim calcmode="lin" valueType="num">
                                      <p:cBhvr additive="base">
                                        <p:cTn id="235" dur="1313"/>
                                        <p:tgtEl>
                                          <p:spTgt spid="165"/>
                                        </p:tgtEl>
                                        <p:attrNameLst>
                                          <p:attrName>ppt_w</p:attrName>
                                        </p:attrNameLst>
                                      </p:cBhvr>
                                      <p:tavLst>
                                        <p:tav tm="0">
                                          <p:val>
                                            <p:strVal val="0"/>
                                          </p:val>
                                        </p:tav>
                                        <p:tav tm="100000">
                                          <p:val>
                                            <p:strVal val="#ppt_w"/>
                                          </p:val>
                                        </p:tav>
                                      </p:tavLst>
                                    </p:anim>
                                    <p:anim calcmode="lin" valueType="num">
                                      <p:cBhvr additive="base">
                                        <p:cTn id="236" dur="1313"/>
                                        <p:tgtEl>
                                          <p:spTgt spid="165"/>
                                        </p:tgtEl>
                                        <p:attrNameLst>
                                          <p:attrName>ppt_h</p:attrName>
                                        </p:attrNameLst>
                                      </p:cBhvr>
                                      <p:tavLst>
                                        <p:tav tm="0">
                                          <p:val>
                                            <p:strVal val="0"/>
                                          </p:val>
                                        </p:tav>
                                        <p:tav tm="100000">
                                          <p:val>
                                            <p:strVal val="#ppt_h"/>
                                          </p:val>
                                        </p:tav>
                                      </p:tavLst>
                                    </p:anim>
                                  </p:childTnLst>
                                </p:cTn>
                              </p:par>
                              <p:par>
                                <p:cTn id="237" presetID="23" presetClass="entr" presetSubtype="16" fill="hold" nodeType="withEffect">
                                  <p:stCondLst>
                                    <p:cond delay="250"/>
                                  </p:stCondLst>
                                  <p:childTnLst>
                                    <p:set>
                                      <p:cBhvr>
                                        <p:cTn id="238" dur="1" fill="hold">
                                          <p:stCondLst>
                                            <p:cond delay="0"/>
                                          </p:stCondLst>
                                        </p:cTn>
                                        <p:tgtEl>
                                          <p:spTgt spid="173"/>
                                        </p:tgtEl>
                                        <p:attrNameLst>
                                          <p:attrName>style.visibility</p:attrName>
                                        </p:attrNameLst>
                                      </p:cBhvr>
                                      <p:to>
                                        <p:strVal val="visible"/>
                                      </p:to>
                                    </p:set>
                                    <p:anim calcmode="lin" valueType="num">
                                      <p:cBhvr additive="base">
                                        <p:cTn id="239" dur="938"/>
                                        <p:tgtEl>
                                          <p:spTgt spid="173"/>
                                        </p:tgtEl>
                                        <p:attrNameLst>
                                          <p:attrName>ppt_w</p:attrName>
                                        </p:attrNameLst>
                                      </p:cBhvr>
                                      <p:tavLst>
                                        <p:tav tm="0">
                                          <p:val>
                                            <p:strVal val="0"/>
                                          </p:val>
                                        </p:tav>
                                        <p:tav tm="100000">
                                          <p:val>
                                            <p:strVal val="#ppt_w"/>
                                          </p:val>
                                        </p:tav>
                                      </p:tavLst>
                                    </p:anim>
                                    <p:anim calcmode="lin" valueType="num">
                                      <p:cBhvr additive="base">
                                        <p:cTn id="240" dur="938"/>
                                        <p:tgtEl>
                                          <p:spTgt spid="173"/>
                                        </p:tgtEl>
                                        <p:attrNameLst>
                                          <p:attrName>ppt_h</p:attrName>
                                        </p:attrNameLst>
                                      </p:cBhvr>
                                      <p:tavLst>
                                        <p:tav tm="0">
                                          <p:val>
                                            <p:strVal val="0"/>
                                          </p:val>
                                        </p:tav>
                                        <p:tav tm="100000">
                                          <p:val>
                                            <p:strVal val="#ppt_h"/>
                                          </p:val>
                                        </p:tav>
                                      </p:tavLst>
                                    </p:anim>
                                  </p:childTnLst>
                                </p:cTn>
                              </p:par>
                              <p:par>
                                <p:cTn id="241" presetID="23" presetClass="entr" presetSubtype="16" fill="hold" nodeType="withEffect">
                                  <p:stCondLst>
                                    <p:cond delay="500"/>
                                  </p:stCondLst>
                                  <p:childTnLst>
                                    <p:set>
                                      <p:cBhvr>
                                        <p:cTn id="242" dur="1" fill="hold">
                                          <p:stCondLst>
                                            <p:cond delay="0"/>
                                          </p:stCondLst>
                                        </p:cTn>
                                        <p:tgtEl>
                                          <p:spTgt spid="169"/>
                                        </p:tgtEl>
                                        <p:attrNameLst>
                                          <p:attrName>style.visibility</p:attrName>
                                        </p:attrNameLst>
                                      </p:cBhvr>
                                      <p:to>
                                        <p:strVal val="visible"/>
                                      </p:to>
                                    </p:set>
                                    <p:anim calcmode="lin" valueType="num">
                                      <p:cBhvr additive="base">
                                        <p:cTn id="243" dur="1313"/>
                                        <p:tgtEl>
                                          <p:spTgt spid="169"/>
                                        </p:tgtEl>
                                        <p:attrNameLst>
                                          <p:attrName>ppt_w</p:attrName>
                                        </p:attrNameLst>
                                      </p:cBhvr>
                                      <p:tavLst>
                                        <p:tav tm="0">
                                          <p:val>
                                            <p:strVal val="0"/>
                                          </p:val>
                                        </p:tav>
                                        <p:tav tm="100000">
                                          <p:val>
                                            <p:strVal val="#ppt_w"/>
                                          </p:val>
                                        </p:tav>
                                      </p:tavLst>
                                    </p:anim>
                                    <p:anim calcmode="lin" valueType="num">
                                      <p:cBhvr additive="base">
                                        <p:cTn id="244" dur="1313"/>
                                        <p:tgtEl>
                                          <p:spTgt spid="169"/>
                                        </p:tgtEl>
                                        <p:attrNameLst>
                                          <p:attrName>ppt_h</p:attrName>
                                        </p:attrNameLst>
                                      </p:cBhvr>
                                      <p:tavLst>
                                        <p:tav tm="0">
                                          <p:val>
                                            <p:strVal val="0"/>
                                          </p:val>
                                        </p:tav>
                                        <p:tav tm="100000">
                                          <p:val>
                                            <p:strVal val="#ppt_h"/>
                                          </p:val>
                                        </p:tav>
                                      </p:tavLst>
                                    </p:anim>
                                  </p:childTnLst>
                                </p:cTn>
                              </p:par>
                              <p:par>
                                <p:cTn id="245" presetID="23" presetClass="entr" presetSubtype="16" fill="hold" nodeType="withEffect">
                                  <p:stCondLst>
                                    <p:cond delay="500"/>
                                  </p:stCondLst>
                                  <p:childTnLst>
                                    <p:set>
                                      <p:cBhvr>
                                        <p:cTn id="246" dur="1" fill="hold">
                                          <p:stCondLst>
                                            <p:cond delay="0"/>
                                          </p:stCondLst>
                                        </p:cTn>
                                        <p:tgtEl>
                                          <p:spTgt spid="164"/>
                                        </p:tgtEl>
                                        <p:attrNameLst>
                                          <p:attrName>style.visibility</p:attrName>
                                        </p:attrNameLst>
                                      </p:cBhvr>
                                      <p:to>
                                        <p:strVal val="visible"/>
                                      </p:to>
                                    </p:set>
                                    <p:anim calcmode="lin" valueType="num">
                                      <p:cBhvr additive="base">
                                        <p:cTn id="247" dur="1219"/>
                                        <p:tgtEl>
                                          <p:spTgt spid="164"/>
                                        </p:tgtEl>
                                        <p:attrNameLst>
                                          <p:attrName>ppt_w</p:attrName>
                                        </p:attrNameLst>
                                      </p:cBhvr>
                                      <p:tavLst>
                                        <p:tav tm="0">
                                          <p:val>
                                            <p:strVal val="0"/>
                                          </p:val>
                                        </p:tav>
                                        <p:tav tm="100000">
                                          <p:val>
                                            <p:strVal val="#ppt_w"/>
                                          </p:val>
                                        </p:tav>
                                      </p:tavLst>
                                    </p:anim>
                                    <p:anim calcmode="lin" valueType="num">
                                      <p:cBhvr additive="base">
                                        <p:cTn id="248" dur="1219"/>
                                        <p:tgtEl>
                                          <p:spTgt spid="164"/>
                                        </p:tgtEl>
                                        <p:attrNameLst>
                                          <p:attrName>ppt_h</p:attrName>
                                        </p:attrNameLst>
                                      </p:cBhvr>
                                      <p:tavLst>
                                        <p:tav tm="0">
                                          <p:val>
                                            <p:strVal val="0"/>
                                          </p:val>
                                        </p:tav>
                                        <p:tav tm="100000">
                                          <p:val>
                                            <p:strVal val="#ppt_h"/>
                                          </p:val>
                                        </p:tav>
                                      </p:tavLst>
                                    </p:anim>
                                  </p:childTnLst>
                                </p:cTn>
                              </p:par>
                              <p:par>
                                <p:cTn id="249" presetID="23" presetClass="entr" presetSubtype="16" fill="hold" nodeType="withEffect">
                                  <p:stCondLst>
                                    <p:cond delay="500"/>
                                  </p:stCondLst>
                                  <p:childTnLst>
                                    <p:set>
                                      <p:cBhvr>
                                        <p:cTn id="250" dur="1" fill="hold">
                                          <p:stCondLst>
                                            <p:cond delay="0"/>
                                          </p:stCondLst>
                                        </p:cTn>
                                        <p:tgtEl>
                                          <p:spTgt spid="170"/>
                                        </p:tgtEl>
                                        <p:attrNameLst>
                                          <p:attrName>style.visibility</p:attrName>
                                        </p:attrNameLst>
                                      </p:cBhvr>
                                      <p:to>
                                        <p:strVal val="visible"/>
                                      </p:to>
                                    </p:set>
                                    <p:anim calcmode="lin" valueType="num">
                                      <p:cBhvr additive="base">
                                        <p:cTn id="251" dur="1125"/>
                                        <p:tgtEl>
                                          <p:spTgt spid="170"/>
                                        </p:tgtEl>
                                        <p:attrNameLst>
                                          <p:attrName>ppt_w</p:attrName>
                                        </p:attrNameLst>
                                      </p:cBhvr>
                                      <p:tavLst>
                                        <p:tav tm="0">
                                          <p:val>
                                            <p:strVal val="0"/>
                                          </p:val>
                                        </p:tav>
                                        <p:tav tm="100000">
                                          <p:val>
                                            <p:strVal val="#ppt_w"/>
                                          </p:val>
                                        </p:tav>
                                      </p:tavLst>
                                    </p:anim>
                                    <p:anim calcmode="lin" valueType="num">
                                      <p:cBhvr additive="base">
                                        <p:cTn id="252" dur="1125"/>
                                        <p:tgtEl>
                                          <p:spTgt spid="170"/>
                                        </p:tgtEl>
                                        <p:attrNameLst>
                                          <p:attrName>ppt_h</p:attrName>
                                        </p:attrNameLst>
                                      </p:cBhvr>
                                      <p:tavLst>
                                        <p:tav tm="0">
                                          <p:val>
                                            <p:strVal val="0"/>
                                          </p:val>
                                        </p:tav>
                                        <p:tav tm="100000">
                                          <p:val>
                                            <p:strVal val="#ppt_h"/>
                                          </p:val>
                                        </p:tav>
                                      </p:tavLst>
                                    </p:anim>
                                  </p:childTnLst>
                                </p:cTn>
                              </p:par>
                              <p:par>
                                <p:cTn id="253" presetID="23" presetClass="entr" presetSubtype="16" fill="hold" nodeType="withEffect">
                                  <p:stCondLst>
                                    <p:cond delay="500"/>
                                  </p:stCondLst>
                                  <p:childTnLst>
                                    <p:set>
                                      <p:cBhvr>
                                        <p:cTn id="254" dur="1" fill="hold">
                                          <p:stCondLst>
                                            <p:cond delay="0"/>
                                          </p:stCondLst>
                                        </p:cTn>
                                        <p:tgtEl>
                                          <p:spTgt spid="168"/>
                                        </p:tgtEl>
                                        <p:attrNameLst>
                                          <p:attrName>style.visibility</p:attrName>
                                        </p:attrNameLst>
                                      </p:cBhvr>
                                      <p:to>
                                        <p:strVal val="visible"/>
                                      </p:to>
                                    </p:set>
                                    <p:anim calcmode="lin" valueType="num">
                                      <p:cBhvr additive="base">
                                        <p:cTn id="255" dur="1031"/>
                                        <p:tgtEl>
                                          <p:spTgt spid="168"/>
                                        </p:tgtEl>
                                        <p:attrNameLst>
                                          <p:attrName>ppt_w</p:attrName>
                                        </p:attrNameLst>
                                      </p:cBhvr>
                                      <p:tavLst>
                                        <p:tav tm="0">
                                          <p:val>
                                            <p:strVal val="0"/>
                                          </p:val>
                                        </p:tav>
                                        <p:tav tm="100000">
                                          <p:val>
                                            <p:strVal val="#ppt_w"/>
                                          </p:val>
                                        </p:tav>
                                      </p:tavLst>
                                    </p:anim>
                                    <p:anim calcmode="lin" valueType="num">
                                      <p:cBhvr additive="base">
                                        <p:cTn id="256" dur="1031"/>
                                        <p:tgtEl>
                                          <p:spTgt spid="168"/>
                                        </p:tgtEl>
                                        <p:attrNameLst>
                                          <p:attrName>ppt_h</p:attrName>
                                        </p:attrNameLst>
                                      </p:cBhvr>
                                      <p:tavLst>
                                        <p:tav tm="0">
                                          <p:val>
                                            <p:strVal val="0"/>
                                          </p:val>
                                        </p:tav>
                                        <p:tav tm="100000">
                                          <p:val>
                                            <p:strVal val="#ppt_h"/>
                                          </p:val>
                                        </p:tav>
                                      </p:tavLst>
                                    </p:anim>
                                  </p:childTnLst>
                                </p:cTn>
                              </p:par>
                              <p:par>
                                <p:cTn id="257" presetID="23" presetClass="entr" presetSubtype="16" fill="hold" nodeType="withEffect">
                                  <p:stCondLst>
                                    <p:cond delay="500"/>
                                  </p:stCondLst>
                                  <p:childTnLst>
                                    <p:set>
                                      <p:cBhvr>
                                        <p:cTn id="258" dur="1" fill="hold">
                                          <p:stCondLst>
                                            <p:cond delay="0"/>
                                          </p:stCondLst>
                                        </p:cTn>
                                        <p:tgtEl>
                                          <p:spTgt spid="167"/>
                                        </p:tgtEl>
                                        <p:attrNameLst>
                                          <p:attrName>style.visibility</p:attrName>
                                        </p:attrNameLst>
                                      </p:cBhvr>
                                      <p:to>
                                        <p:strVal val="visible"/>
                                      </p:to>
                                    </p:set>
                                    <p:anim calcmode="lin" valueType="num">
                                      <p:cBhvr additive="base">
                                        <p:cTn id="259" dur="938"/>
                                        <p:tgtEl>
                                          <p:spTgt spid="167"/>
                                        </p:tgtEl>
                                        <p:attrNameLst>
                                          <p:attrName>ppt_w</p:attrName>
                                        </p:attrNameLst>
                                      </p:cBhvr>
                                      <p:tavLst>
                                        <p:tav tm="0">
                                          <p:val>
                                            <p:strVal val="0"/>
                                          </p:val>
                                        </p:tav>
                                        <p:tav tm="100000">
                                          <p:val>
                                            <p:strVal val="#ppt_w"/>
                                          </p:val>
                                        </p:tav>
                                      </p:tavLst>
                                    </p:anim>
                                    <p:anim calcmode="lin" valueType="num">
                                      <p:cBhvr additive="base">
                                        <p:cTn id="260" dur="938"/>
                                        <p:tgtEl>
                                          <p:spTgt spid="167"/>
                                        </p:tgtEl>
                                        <p:attrNameLst>
                                          <p:attrName>ppt_h</p:attrName>
                                        </p:attrNameLst>
                                      </p:cBhvr>
                                      <p:tavLst>
                                        <p:tav tm="0">
                                          <p:val>
                                            <p:strVal val="0"/>
                                          </p:val>
                                        </p:tav>
                                        <p:tav tm="100000">
                                          <p:val>
                                            <p:strVal val="#ppt_h"/>
                                          </p:val>
                                        </p:tav>
                                      </p:tavLst>
                                    </p:anim>
                                  </p:childTnLst>
                                </p:cTn>
                              </p:par>
                              <p:par>
                                <p:cTn id="261" presetID="23" presetClass="entr" presetSubtype="16" fill="hold" nodeType="withEffect">
                                  <p:stCondLst>
                                    <p:cond delay="750"/>
                                  </p:stCondLst>
                                  <p:childTnLst>
                                    <p:set>
                                      <p:cBhvr>
                                        <p:cTn id="262" dur="1" fill="hold">
                                          <p:stCondLst>
                                            <p:cond delay="0"/>
                                          </p:stCondLst>
                                        </p:cTn>
                                        <p:tgtEl>
                                          <p:spTgt spid="163"/>
                                        </p:tgtEl>
                                        <p:attrNameLst>
                                          <p:attrName>style.visibility</p:attrName>
                                        </p:attrNameLst>
                                      </p:cBhvr>
                                      <p:to>
                                        <p:strVal val="visible"/>
                                      </p:to>
                                    </p:set>
                                    <p:anim calcmode="lin" valueType="num">
                                      <p:cBhvr additive="base">
                                        <p:cTn id="263" dur="1500"/>
                                        <p:tgtEl>
                                          <p:spTgt spid="163"/>
                                        </p:tgtEl>
                                        <p:attrNameLst>
                                          <p:attrName>ppt_w</p:attrName>
                                        </p:attrNameLst>
                                      </p:cBhvr>
                                      <p:tavLst>
                                        <p:tav tm="0">
                                          <p:val>
                                            <p:strVal val="0"/>
                                          </p:val>
                                        </p:tav>
                                        <p:tav tm="100000">
                                          <p:val>
                                            <p:strVal val="#ppt_w"/>
                                          </p:val>
                                        </p:tav>
                                      </p:tavLst>
                                    </p:anim>
                                    <p:anim calcmode="lin" valueType="num">
                                      <p:cBhvr additive="base">
                                        <p:cTn id="264" dur="1500"/>
                                        <p:tgtEl>
                                          <p:spTgt spid="163"/>
                                        </p:tgtEl>
                                        <p:attrNameLst>
                                          <p:attrName>ppt_h</p:attrName>
                                        </p:attrNameLst>
                                      </p:cBhvr>
                                      <p:tavLst>
                                        <p:tav tm="0">
                                          <p:val>
                                            <p:strVal val="0"/>
                                          </p:val>
                                        </p:tav>
                                        <p:tav tm="100000">
                                          <p:val>
                                            <p:strVal val="#ppt_h"/>
                                          </p:val>
                                        </p:tav>
                                      </p:tavLst>
                                    </p:anim>
                                  </p:childTnLst>
                                </p:cTn>
                              </p:par>
                              <p:par>
                                <p:cTn id="265" presetID="23" presetClass="entr" presetSubtype="16" fill="hold" nodeType="withEffect">
                                  <p:stCondLst>
                                    <p:cond delay="400"/>
                                  </p:stCondLst>
                                  <p:childTnLst>
                                    <p:set>
                                      <p:cBhvr>
                                        <p:cTn id="266" dur="1" fill="hold">
                                          <p:stCondLst>
                                            <p:cond delay="0"/>
                                          </p:stCondLst>
                                        </p:cTn>
                                        <p:tgtEl>
                                          <p:spTgt spid="174"/>
                                        </p:tgtEl>
                                        <p:attrNameLst>
                                          <p:attrName>style.visibility</p:attrName>
                                        </p:attrNameLst>
                                      </p:cBhvr>
                                      <p:to>
                                        <p:strVal val="visible"/>
                                      </p:to>
                                    </p:set>
                                    <p:anim calcmode="lin" valueType="num">
                                      <p:cBhvr additive="base">
                                        <p:cTn id="267" dur="1031"/>
                                        <p:tgtEl>
                                          <p:spTgt spid="174"/>
                                        </p:tgtEl>
                                        <p:attrNameLst>
                                          <p:attrName>ppt_w</p:attrName>
                                        </p:attrNameLst>
                                      </p:cBhvr>
                                      <p:tavLst>
                                        <p:tav tm="0">
                                          <p:val>
                                            <p:strVal val="0"/>
                                          </p:val>
                                        </p:tav>
                                        <p:tav tm="100000">
                                          <p:val>
                                            <p:strVal val="#ppt_w"/>
                                          </p:val>
                                        </p:tav>
                                      </p:tavLst>
                                    </p:anim>
                                    <p:anim calcmode="lin" valueType="num">
                                      <p:cBhvr additive="base">
                                        <p:cTn id="268" dur="1031"/>
                                        <p:tgtEl>
                                          <p:spTgt spid="174"/>
                                        </p:tgtEl>
                                        <p:attrNameLst>
                                          <p:attrName>ppt_h</p:attrName>
                                        </p:attrNameLst>
                                      </p:cBhvr>
                                      <p:tavLst>
                                        <p:tav tm="0">
                                          <p:val>
                                            <p:strVal val="0"/>
                                          </p:val>
                                        </p:tav>
                                        <p:tav tm="100000">
                                          <p:val>
                                            <p:strVal val="#ppt_h"/>
                                          </p:val>
                                        </p:tav>
                                      </p:tavLst>
                                    </p:anim>
                                  </p:childTnLst>
                                </p:cTn>
                              </p:par>
                              <p:par>
                                <p:cTn id="269" presetID="23" presetClass="entr" presetSubtype="16" fill="hold" nodeType="withEffect">
                                  <p:stCondLst>
                                    <p:cond delay="150"/>
                                  </p:stCondLst>
                                  <p:childTnLst>
                                    <p:set>
                                      <p:cBhvr>
                                        <p:cTn id="270" dur="1" fill="hold">
                                          <p:stCondLst>
                                            <p:cond delay="0"/>
                                          </p:stCondLst>
                                        </p:cTn>
                                        <p:tgtEl>
                                          <p:spTgt spid="175"/>
                                        </p:tgtEl>
                                        <p:attrNameLst>
                                          <p:attrName>style.visibility</p:attrName>
                                        </p:attrNameLst>
                                      </p:cBhvr>
                                      <p:to>
                                        <p:strVal val="visible"/>
                                      </p:to>
                                    </p:set>
                                    <p:anim calcmode="lin" valueType="num">
                                      <p:cBhvr additive="base">
                                        <p:cTn id="271" dur="1219"/>
                                        <p:tgtEl>
                                          <p:spTgt spid="175"/>
                                        </p:tgtEl>
                                        <p:attrNameLst>
                                          <p:attrName>ppt_w</p:attrName>
                                        </p:attrNameLst>
                                      </p:cBhvr>
                                      <p:tavLst>
                                        <p:tav tm="0">
                                          <p:val>
                                            <p:strVal val="0"/>
                                          </p:val>
                                        </p:tav>
                                        <p:tav tm="100000">
                                          <p:val>
                                            <p:strVal val="#ppt_w"/>
                                          </p:val>
                                        </p:tav>
                                      </p:tavLst>
                                    </p:anim>
                                    <p:anim calcmode="lin" valueType="num">
                                      <p:cBhvr additive="base">
                                        <p:cTn id="272" dur="1219"/>
                                        <p:tgtEl>
                                          <p:spTgt spid="175"/>
                                        </p:tgtEl>
                                        <p:attrNameLst>
                                          <p:attrName>ppt_h</p:attrName>
                                        </p:attrNameLst>
                                      </p:cBhvr>
                                      <p:tavLst>
                                        <p:tav tm="0">
                                          <p:val>
                                            <p:strVal val="0"/>
                                          </p:val>
                                        </p:tav>
                                        <p:tav tm="100000">
                                          <p:val>
                                            <p:strVal val="#ppt_h"/>
                                          </p:val>
                                        </p:tav>
                                      </p:tavLst>
                                    </p:anim>
                                  </p:childTnLst>
                                </p:cTn>
                              </p:par>
                              <p:par>
                                <p:cTn id="273" presetID="23" presetClass="entr" presetSubtype="16" fill="hold" nodeType="withEffect">
                                  <p:stCondLst>
                                    <p:cond delay="300"/>
                                  </p:stCondLst>
                                  <p:childTnLst>
                                    <p:set>
                                      <p:cBhvr>
                                        <p:cTn id="274" dur="1" fill="hold">
                                          <p:stCondLst>
                                            <p:cond delay="0"/>
                                          </p:stCondLst>
                                        </p:cTn>
                                        <p:tgtEl>
                                          <p:spTgt spid="176"/>
                                        </p:tgtEl>
                                        <p:attrNameLst>
                                          <p:attrName>style.visibility</p:attrName>
                                        </p:attrNameLst>
                                      </p:cBhvr>
                                      <p:to>
                                        <p:strVal val="visible"/>
                                      </p:to>
                                    </p:set>
                                    <p:anim calcmode="lin" valueType="num">
                                      <p:cBhvr additive="base">
                                        <p:cTn id="275" dur="1500"/>
                                        <p:tgtEl>
                                          <p:spTgt spid="176"/>
                                        </p:tgtEl>
                                        <p:attrNameLst>
                                          <p:attrName>ppt_w</p:attrName>
                                        </p:attrNameLst>
                                      </p:cBhvr>
                                      <p:tavLst>
                                        <p:tav tm="0">
                                          <p:val>
                                            <p:strVal val="0"/>
                                          </p:val>
                                        </p:tav>
                                        <p:tav tm="100000">
                                          <p:val>
                                            <p:strVal val="#ppt_w"/>
                                          </p:val>
                                        </p:tav>
                                      </p:tavLst>
                                    </p:anim>
                                    <p:anim calcmode="lin" valueType="num">
                                      <p:cBhvr additive="base">
                                        <p:cTn id="276" dur="1500"/>
                                        <p:tgtEl>
                                          <p:spTgt spid="176"/>
                                        </p:tgtEl>
                                        <p:attrNameLst>
                                          <p:attrName>ppt_h</p:attrName>
                                        </p:attrNameLst>
                                      </p:cBhvr>
                                      <p:tavLst>
                                        <p:tav tm="0">
                                          <p:val>
                                            <p:strVal val="0"/>
                                          </p:val>
                                        </p:tav>
                                        <p:tav tm="100000">
                                          <p:val>
                                            <p:strVal val="#ppt_h"/>
                                          </p:val>
                                        </p:tav>
                                      </p:tavLst>
                                    </p:anim>
                                  </p:childTnLst>
                                </p:cTn>
                              </p:par>
                              <p:par>
                                <p:cTn id="277" presetID="23" presetClass="entr" presetSubtype="16" fill="hold" nodeType="withEffect">
                                  <p:stCondLst>
                                    <p:cond delay="100"/>
                                  </p:stCondLst>
                                  <p:childTnLst>
                                    <p:set>
                                      <p:cBhvr>
                                        <p:cTn id="278" dur="1" fill="hold">
                                          <p:stCondLst>
                                            <p:cond delay="0"/>
                                          </p:stCondLst>
                                        </p:cTn>
                                        <p:tgtEl>
                                          <p:spTgt spid="177"/>
                                        </p:tgtEl>
                                        <p:attrNameLst>
                                          <p:attrName>style.visibility</p:attrName>
                                        </p:attrNameLst>
                                      </p:cBhvr>
                                      <p:to>
                                        <p:strVal val="visible"/>
                                      </p:to>
                                    </p:set>
                                    <p:anim calcmode="lin" valueType="num">
                                      <p:cBhvr additive="base">
                                        <p:cTn id="279" dur="1406"/>
                                        <p:tgtEl>
                                          <p:spTgt spid="177"/>
                                        </p:tgtEl>
                                        <p:attrNameLst>
                                          <p:attrName>ppt_w</p:attrName>
                                        </p:attrNameLst>
                                      </p:cBhvr>
                                      <p:tavLst>
                                        <p:tav tm="0">
                                          <p:val>
                                            <p:strVal val="0"/>
                                          </p:val>
                                        </p:tav>
                                        <p:tav tm="100000">
                                          <p:val>
                                            <p:strVal val="#ppt_w"/>
                                          </p:val>
                                        </p:tav>
                                      </p:tavLst>
                                    </p:anim>
                                    <p:anim calcmode="lin" valueType="num">
                                      <p:cBhvr additive="base">
                                        <p:cTn id="280" dur="1406"/>
                                        <p:tgtEl>
                                          <p:spTgt spid="177"/>
                                        </p:tgtEl>
                                        <p:attrNameLst>
                                          <p:attrName>ppt_h</p:attrName>
                                        </p:attrNameLst>
                                      </p:cBhvr>
                                      <p:tavLst>
                                        <p:tav tm="0">
                                          <p:val>
                                            <p:strVal val="0"/>
                                          </p:val>
                                        </p:tav>
                                        <p:tav tm="100000">
                                          <p:val>
                                            <p:strVal val="#ppt_h"/>
                                          </p:val>
                                        </p:tav>
                                      </p:tavLst>
                                    </p:anim>
                                  </p:childTnLst>
                                </p:cTn>
                              </p:par>
                              <p:par>
                                <p:cTn id="281" presetID="23" presetClass="entr" presetSubtype="16" fill="hold" nodeType="withEffect">
                                  <p:stCondLst>
                                    <p:cond delay="0"/>
                                  </p:stCondLst>
                                  <p:childTnLst>
                                    <p:set>
                                      <p:cBhvr>
                                        <p:cTn id="282" dur="1" fill="hold">
                                          <p:stCondLst>
                                            <p:cond delay="0"/>
                                          </p:stCondLst>
                                        </p:cTn>
                                        <p:tgtEl>
                                          <p:spTgt spid="178"/>
                                        </p:tgtEl>
                                        <p:attrNameLst>
                                          <p:attrName>style.visibility</p:attrName>
                                        </p:attrNameLst>
                                      </p:cBhvr>
                                      <p:to>
                                        <p:strVal val="visible"/>
                                      </p:to>
                                    </p:set>
                                    <p:anim calcmode="lin" valueType="num">
                                      <p:cBhvr additive="base">
                                        <p:cTn id="283" dur="1237"/>
                                        <p:tgtEl>
                                          <p:spTgt spid="178"/>
                                        </p:tgtEl>
                                        <p:attrNameLst>
                                          <p:attrName>ppt_w</p:attrName>
                                        </p:attrNameLst>
                                      </p:cBhvr>
                                      <p:tavLst>
                                        <p:tav tm="0">
                                          <p:val>
                                            <p:strVal val="0"/>
                                          </p:val>
                                        </p:tav>
                                        <p:tav tm="100000">
                                          <p:val>
                                            <p:strVal val="#ppt_w"/>
                                          </p:val>
                                        </p:tav>
                                      </p:tavLst>
                                    </p:anim>
                                    <p:anim calcmode="lin" valueType="num">
                                      <p:cBhvr additive="base">
                                        <p:cTn id="284" dur="1237"/>
                                        <p:tgtEl>
                                          <p:spTgt spid="178"/>
                                        </p:tgtEl>
                                        <p:attrNameLst>
                                          <p:attrName>ppt_h</p:attrName>
                                        </p:attrNameLst>
                                      </p:cBhvr>
                                      <p:tavLst>
                                        <p:tav tm="0">
                                          <p:val>
                                            <p:strVal val="0"/>
                                          </p:val>
                                        </p:tav>
                                        <p:tav tm="100000">
                                          <p:val>
                                            <p:strVal val="#ppt_h"/>
                                          </p:val>
                                        </p:tav>
                                      </p:tavLst>
                                    </p:anim>
                                  </p:childTnLst>
                                </p:cTn>
                              </p:par>
                              <p:par>
                                <p:cTn id="285" presetID="10" presetClass="entr" presetSubtype="0" fill="hold" nodeType="withEffect">
                                  <p:stCondLst>
                                    <p:cond delay="0"/>
                                  </p:stCondLst>
                                  <p:childTnLst>
                                    <p:set>
                                      <p:cBhvr>
                                        <p:cTn id="286" dur="1" fill="hold">
                                          <p:stCondLst>
                                            <p:cond delay="0"/>
                                          </p:stCondLst>
                                        </p:cTn>
                                        <p:tgtEl>
                                          <p:spTgt spid="179"/>
                                        </p:tgtEl>
                                        <p:attrNameLst>
                                          <p:attrName>style.visibility</p:attrName>
                                        </p:attrNameLst>
                                      </p:cBhvr>
                                      <p:to>
                                        <p:strVal val="visible"/>
                                      </p:to>
                                    </p:set>
                                    <p:animEffect transition="in" filter="fade">
                                      <p:cBhvr>
                                        <p:cTn id="287" dur="3856"/>
                                        <p:tgtEl>
                                          <p:spTgt spid="179"/>
                                        </p:tgtEl>
                                      </p:cBhvr>
                                    </p:animEffect>
                                  </p:childTnLst>
                                </p:cTn>
                              </p:par>
                              <p:par>
                                <p:cTn id="288" presetID="10" presetClass="entr" presetSubtype="0" fill="hold" nodeType="withEffect">
                                  <p:stCondLst>
                                    <p:cond delay="0"/>
                                  </p:stCondLst>
                                  <p:childTnLst>
                                    <p:set>
                                      <p:cBhvr>
                                        <p:cTn id="289" dur="1" fill="hold">
                                          <p:stCondLst>
                                            <p:cond delay="0"/>
                                          </p:stCondLst>
                                        </p:cTn>
                                        <p:tgtEl>
                                          <p:spTgt spid="180"/>
                                        </p:tgtEl>
                                        <p:attrNameLst>
                                          <p:attrName>style.visibility</p:attrName>
                                        </p:attrNameLst>
                                      </p:cBhvr>
                                      <p:to>
                                        <p:strVal val="visible"/>
                                      </p:to>
                                    </p:set>
                                    <p:animEffect transition="in" filter="fade">
                                      <p:cBhvr>
                                        <p:cTn id="290" dur="3856"/>
                                        <p:tgtEl>
                                          <p:spTgt spid="180"/>
                                        </p:tgtEl>
                                      </p:cBhvr>
                                    </p:animEffect>
                                  </p:childTnLst>
                                </p:cTn>
                              </p:par>
                              <p:par>
                                <p:cTn id="291" presetID="10" presetClass="entr" presetSubtype="0" fill="hold" nodeType="withEffect">
                                  <p:stCondLst>
                                    <p:cond delay="0"/>
                                  </p:stCondLst>
                                  <p:childTnLst>
                                    <p:set>
                                      <p:cBhvr>
                                        <p:cTn id="292" dur="1" fill="hold">
                                          <p:stCondLst>
                                            <p:cond delay="0"/>
                                          </p:stCondLst>
                                        </p:cTn>
                                        <p:tgtEl>
                                          <p:spTgt spid="181"/>
                                        </p:tgtEl>
                                        <p:attrNameLst>
                                          <p:attrName>style.visibility</p:attrName>
                                        </p:attrNameLst>
                                      </p:cBhvr>
                                      <p:to>
                                        <p:strVal val="visible"/>
                                      </p:to>
                                    </p:set>
                                    <p:animEffect transition="in" filter="fade">
                                      <p:cBhvr>
                                        <p:cTn id="293" dur="2300"/>
                                        <p:tgtEl>
                                          <p:spTgt spid="181"/>
                                        </p:tgtEl>
                                      </p:cBhvr>
                                    </p:animEffect>
                                  </p:childTnLst>
                                </p:cTn>
                              </p:par>
                              <p:par>
                                <p:cTn id="294" presetID="10" presetClass="entr" presetSubtype="0" fill="hold" nodeType="withEffect">
                                  <p:stCondLst>
                                    <p:cond delay="0"/>
                                  </p:stCondLst>
                                  <p:childTnLst>
                                    <p:set>
                                      <p:cBhvr>
                                        <p:cTn id="295" dur="1" fill="hold">
                                          <p:stCondLst>
                                            <p:cond delay="0"/>
                                          </p:stCondLst>
                                        </p:cTn>
                                        <p:tgtEl>
                                          <p:spTgt spid="182"/>
                                        </p:tgtEl>
                                        <p:attrNameLst>
                                          <p:attrName>style.visibility</p:attrName>
                                        </p:attrNameLst>
                                      </p:cBhvr>
                                      <p:to>
                                        <p:strVal val="visible"/>
                                      </p:to>
                                    </p:set>
                                    <p:animEffect transition="in" filter="fade">
                                      <p:cBhvr>
                                        <p:cTn id="296" dur="2300"/>
                                        <p:tgtEl>
                                          <p:spTgt spid="182"/>
                                        </p:tgtEl>
                                      </p:cBhvr>
                                    </p:animEffect>
                                  </p:childTnLst>
                                </p:cTn>
                              </p:par>
                              <p:par>
                                <p:cTn id="297" presetID="10" presetClass="entr" presetSubtype="0" fill="hold" nodeType="withEffect">
                                  <p:stCondLst>
                                    <p:cond delay="0"/>
                                  </p:stCondLst>
                                  <p:childTnLst>
                                    <p:set>
                                      <p:cBhvr>
                                        <p:cTn id="298" dur="1" fill="hold">
                                          <p:stCondLst>
                                            <p:cond delay="0"/>
                                          </p:stCondLst>
                                        </p:cTn>
                                        <p:tgtEl>
                                          <p:spTgt spid="183"/>
                                        </p:tgtEl>
                                        <p:attrNameLst>
                                          <p:attrName>style.visibility</p:attrName>
                                        </p:attrNameLst>
                                      </p:cBhvr>
                                      <p:to>
                                        <p:strVal val="visible"/>
                                      </p:to>
                                    </p:set>
                                    <p:animEffect transition="in" filter="fade">
                                      <p:cBhvr>
                                        <p:cTn id="299" dur="2659"/>
                                        <p:tgtEl>
                                          <p:spTgt spid="183"/>
                                        </p:tgtEl>
                                      </p:cBhvr>
                                    </p:animEffect>
                                  </p:childTnLst>
                                </p:cTn>
                              </p:par>
                              <p:par>
                                <p:cTn id="300" presetID="10" presetClass="entr" presetSubtype="0" fill="hold" nodeType="withEffect">
                                  <p:stCondLst>
                                    <p:cond delay="0"/>
                                  </p:stCondLst>
                                  <p:childTnLst>
                                    <p:set>
                                      <p:cBhvr>
                                        <p:cTn id="301" dur="1" fill="hold">
                                          <p:stCondLst>
                                            <p:cond delay="0"/>
                                          </p:stCondLst>
                                        </p:cTn>
                                        <p:tgtEl>
                                          <p:spTgt spid="184"/>
                                        </p:tgtEl>
                                        <p:attrNameLst>
                                          <p:attrName>style.visibility</p:attrName>
                                        </p:attrNameLst>
                                      </p:cBhvr>
                                      <p:to>
                                        <p:strVal val="visible"/>
                                      </p:to>
                                    </p:set>
                                    <p:animEffect transition="in" filter="fade">
                                      <p:cBhvr>
                                        <p:cTn id="302" dur="3580"/>
                                        <p:tgtEl>
                                          <p:spTgt spid="184"/>
                                        </p:tgtEl>
                                      </p:cBhvr>
                                    </p:animEffect>
                                  </p:childTnLst>
                                </p:cTn>
                              </p:par>
                              <p:par>
                                <p:cTn id="303" presetID="10" presetClass="entr" presetSubtype="0" fill="hold" nodeType="withEffect">
                                  <p:stCondLst>
                                    <p:cond delay="0"/>
                                  </p:stCondLst>
                                  <p:childTnLst>
                                    <p:set>
                                      <p:cBhvr>
                                        <p:cTn id="304" dur="1" fill="hold">
                                          <p:stCondLst>
                                            <p:cond delay="0"/>
                                          </p:stCondLst>
                                        </p:cTn>
                                        <p:tgtEl>
                                          <p:spTgt spid="185"/>
                                        </p:tgtEl>
                                        <p:attrNameLst>
                                          <p:attrName>style.visibility</p:attrName>
                                        </p:attrNameLst>
                                      </p:cBhvr>
                                      <p:to>
                                        <p:strVal val="visible"/>
                                      </p:to>
                                    </p:set>
                                    <p:animEffect transition="in" filter="fade">
                                      <p:cBhvr>
                                        <p:cTn id="305" dur="2090"/>
                                        <p:tgtEl>
                                          <p:spTgt spid="185"/>
                                        </p:tgtEl>
                                      </p:cBhvr>
                                    </p:animEffect>
                                  </p:childTnLst>
                                </p:cTn>
                              </p:par>
                              <p:par>
                                <p:cTn id="306" presetID="10" presetClass="entr" presetSubtype="0" fill="hold" nodeType="withEffect">
                                  <p:stCondLst>
                                    <p:cond delay="0"/>
                                  </p:stCondLst>
                                  <p:childTnLst>
                                    <p:set>
                                      <p:cBhvr>
                                        <p:cTn id="307" dur="1" fill="hold">
                                          <p:stCondLst>
                                            <p:cond delay="0"/>
                                          </p:stCondLst>
                                        </p:cTn>
                                        <p:tgtEl>
                                          <p:spTgt spid="192"/>
                                        </p:tgtEl>
                                        <p:attrNameLst>
                                          <p:attrName>style.visibility</p:attrName>
                                        </p:attrNameLst>
                                      </p:cBhvr>
                                      <p:to>
                                        <p:strVal val="visible"/>
                                      </p:to>
                                    </p:set>
                                    <p:animEffect transition="in" filter="fade">
                                      <p:cBhvr>
                                        <p:cTn id="308" dur="2908"/>
                                        <p:tgtEl>
                                          <p:spTgt spid="192"/>
                                        </p:tgtEl>
                                      </p:cBhvr>
                                    </p:animEffect>
                                  </p:childTnLst>
                                </p:cTn>
                              </p:par>
                              <p:par>
                                <p:cTn id="309" presetID="10" presetClass="entr" presetSubtype="0" fill="hold" nodeType="withEffect">
                                  <p:stCondLst>
                                    <p:cond delay="0"/>
                                  </p:stCondLst>
                                  <p:childTnLst>
                                    <p:set>
                                      <p:cBhvr>
                                        <p:cTn id="310" dur="1" fill="hold">
                                          <p:stCondLst>
                                            <p:cond delay="0"/>
                                          </p:stCondLst>
                                        </p:cTn>
                                        <p:tgtEl>
                                          <p:spTgt spid="194"/>
                                        </p:tgtEl>
                                        <p:attrNameLst>
                                          <p:attrName>style.visibility</p:attrName>
                                        </p:attrNameLst>
                                      </p:cBhvr>
                                      <p:to>
                                        <p:strVal val="visible"/>
                                      </p:to>
                                    </p:set>
                                    <p:animEffect transition="in" filter="fade">
                                      <p:cBhvr>
                                        <p:cTn id="311" dur="2300"/>
                                        <p:tgtEl>
                                          <p:spTgt spid="194"/>
                                        </p:tgtEl>
                                      </p:cBhvr>
                                    </p:animEffect>
                                  </p:childTnLst>
                                </p:cTn>
                              </p:par>
                              <p:par>
                                <p:cTn id="312" presetID="10" presetClass="entr" presetSubtype="0" fill="hold" nodeType="withEffect">
                                  <p:stCondLst>
                                    <p:cond delay="0"/>
                                  </p:stCondLst>
                                  <p:childTnLst>
                                    <p:set>
                                      <p:cBhvr>
                                        <p:cTn id="313" dur="1" fill="hold">
                                          <p:stCondLst>
                                            <p:cond delay="0"/>
                                          </p:stCondLst>
                                        </p:cTn>
                                        <p:tgtEl>
                                          <p:spTgt spid="195"/>
                                        </p:tgtEl>
                                        <p:attrNameLst>
                                          <p:attrName>style.visibility</p:attrName>
                                        </p:attrNameLst>
                                      </p:cBhvr>
                                      <p:to>
                                        <p:strVal val="visible"/>
                                      </p:to>
                                    </p:set>
                                    <p:animEffect transition="in" filter="fade">
                                      <p:cBhvr>
                                        <p:cTn id="314" dur="3858"/>
                                        <p:tgtEl>
                                          <p:spTgt spid="195"/>
                                        </p:tgtEl>
                                      </p:cBhvr>
                                    </p:animEffect>
                                  </p:childTnLst>
                                </p:cTn>
                              </p:par>
                              <p:par>
                                <p:cTn id="315" presetID="10" presetClass="entr" presetSubtype="0" fill="hold" nodeType="withEffect">
                                  <p:stCondLst>
                                    <p:cond delay="0"/>
                                  </p:stCondLst>
                                  <p:childTnLst>
                                    <p:set>
                                      <p:cBhvr>
                                        <p:cTn id="316" dur="1" fill="hold">
                                          <p:stCondLst>
                                            <p:cond delay="0"/>
                                          </p:stCondLst>
                                        </p:cTn>
                                        <p:tgtEl>
                                          <p:spTgt spid="196"/>
                                        </p:tgtEl>
                                        <p:attrNameLst>
                                          <p:attrName>style.visibility</p:attrName>
                                        </p:attrNameLst>
                                      </p:cBhvr>
                                      <p:to>
                                        <p:strVal val="visible"/>
                                      </p:to>
                                    </p:set>
                                    <p:animEffect transition="in" filter="fade">
                                      <p:cBhvr>
                                        <p:cTn id="317" dur="2179"/>
                                        <p:tgtEl>
                                          <p:spTgt spid="196"/>
                                        </p:tgtEl>
                                      </p:cBhvr>
                                    </p:animEffect>
                                  </p:childTnLst>
                                </p:cTn>
                              </p:par>
                              <p:par>
                                <p:cTn id="318" presetID="10" presetClass="entr" presetSubtype="0" fill="hold" nodeType="withEffect">
                                  <p:stCondLst>
                                    <p:cond delay="0"/>
                                  </p:stCondLst>
                                  <p:childTnLst>
                                    <p:set>
                                      <p:cBhvr>
                                        <p:cTn id="319" dur="1" fill="hold">
                                          <p:stCondLst>
                                            <p:cond delay="0"/>
                                          </p:stCondLst>
                                        </p:cTn>
                                        <p:tgtEl>
                                          <p:spTgt spid="197"/>
                                        </p:tgtEl>
                                        <p:attrNameLst>
                                          <p:attrName>style.visibility</p:attrName>
                                        </p:attrNameLst>
                                      </p:cBhvr>
                                      <p:to>
                                        <p:strVal val="visible"/>
                                      </p:to>
                                    </p:set>
                                    <p:animEffect transition="in" filter="fade">
                                      <p:cBhvr>
                                        <p:cTn id="320" dur="2804"/>
                                        <p:tgtEl>
                                          <p:spTgt spid="197"/>
                                        </p:tgtEl>
                                      </p:cBhvr>
                                    </p:animEffect>
                                  </p:childTnLst>
                                </p:cTn>
                              </p:par>
                              <p:par>
                                <p:cTn id="321" presetID="10" presetClass="entr" presetSubtype="0" fill="hold" nodeType="withEffect">
                                  <p:stCondLst>
                                    <p:cond delay="0"/>
                                  </p:stCondLst>
                                  <p:childTnLst>
                                    <p:set>
                                      <p:cBhvr>
                                        <p:cTn id="322" dur="1" fill="hold">
                                          <p:stCondLst>
                                            <p:cond delay="0"/>
                                          </p:stCondLst>
                                        </p:cTn>
                                        <p:tgtEl>
                                          <p:spTgt spid="198"/>
                                        </p:tgtEl>
                                        <p:attrNameLst>
                                          <p:attrName>style.visibility</p:attrName>
                                        </p:attrNameLst>
                                      </p:cBhvr>
                                      <p:to>
                                        <p:strVal val="visible"/>
                                      </p:to>
                                    </p:set>
                                    <p:animEffect transition="in" filter="fade">
                                      <p:cBhvr>
                                        <p:cTn id="323" dur="2984"/>
                                        <p:tgtEl>
                                          <p:spTgt spid="198"/>
                                        </p:tgtEl>
                                      </p:cBhvr>
                                    </p:animEffect>
                                  </p:childTnLst>
                                </p:cTn>
                              </p:par>
                              <p:par>
                                <p:cTn id="324" presetID="10" presetClass="entr" presetSubtype="0" fill="hold" nodeType="withEffect">
                                  <p:stCondLst>
                                    <p:cond delay="0"/>
                                  </p:stCondLst>
                                  <p:childTnLst>
                                    <p:set>
                                      <p:cBhvr>
                                        <p:cTn id="325" dur="1" fill="hold">
                                          <p:stCondLst>
                                            <p:cond delay="0"/>
                                          </p:stCondLst>
                                        </p:cTn>
                                        <p:tgtEl>
                                          <p:spTgt spid="199"/>
                                        </p:tgtEl>
                                        <p:attrNameLst>
                                          <p:attrName>style.visibility</p:attrName>
                                        </p:attrNameLst>
                                      </p:cBhvr>
                                      <p:to>
                                        <p:strVal val="visible"/>
                                      </p:to>
                                    </p:set>
                                    <p:animEffect transition="in" filter="fade">
                                      <p:cBhvr>
                                        <p:cTn id="326" dur="2659"/>
                                        <p:tgtEl>
                                          <p:spTgt spid="199"/>
                                        </p:tgtEl>
                                      </p:cBhvr>
                                    </p:animEffect>
                                  </p:childTnLst>
                                </p:cTn>
                              </p:par>
                              <p:par>
                                <p:cTn id="327" presetID="10" presetClass="entr" presetSubtype="0" fill="hold" nodeType="withEffect">
                                  <p:stCondLst>
                                    <p:cond delay="0"/>
                                  </p:stCondLst>
                                  <p:childTnLst>
                                    <p:set>
                                      <p:cBhvr>
                                        <p:cTn id="328" dur="1" fill="hold">
                                          <p:stCondLst>
                                            <p:cond delay="0"/>
                                          </p:stCondLst>
                                        </p:cTn>
                                        <p:tgtEl>
                                          <p:spTgt spid="200"/>
                                        </p:tgtEl>
                                        <p:attrNameLst>
                                          <p:attrName>style.visibility</p:attrName>
                                        </p:attrNameLst>
                                      </p:cBhvr>
                                      <p:to>
                                        <p:strVal val="visible"/>
                                      </p:to>
                                    </p:set>
                                    <p:animEffect transition="in" filter="fade">
                                      <p:cBhvr>
                                        <p:cTn id="329" dur="3180"/>
                                        <p:tgtEl>
                                          <p:spTgt spid="200"/>
                                        </p:tgtEl>
                                      </p:cBhvr>
                                    </p:animEffect>
                                  </p:childTnLst>
                                </p:cTn>
                              </p:par>
                              <p:par>
                                <p:cTn id="330" presetID="10" presetClass="entr" presetSubtype="0" fill="hold" nodeType="withEffect">
                                  <p:stCondLst>
                                    <p:cond delay="0"/>
                                  </p:stCondLst>
                                  <p:childTnLst>
                                    <p:set>
                                      <p:cBhvr>
                                        <p:cTn id="331" dur="1" fill="hold">
                                          <p:stCondLst>
                                            <p:cond delay="0"/>
                                          </p:stCondLst>
                                        </p:cTn>
                                        <p:tgtEl>
                                          <p:spTgt spid="201"/>
                                        </p:tgtEl>
                                        <p:attrNameLst>
                                          <p:attrName>style.visibility</p:attrName>
                                        </p:attrNameLst>
                                      </p:cBhvr>
                                      <p:to>
                                        <p:strVal val="visible"/>
                                      </p:to>
                                    </p:set>
                                    <p:animEffect transition="in" filter="fade">
                                      <p:cBhvr>
                                        <p:cTn id="332" dur="3855"/>
                                        <p:tgtEl>
                                          <p:spTgt spid="201"/>
                                        </p:tgtEl>
                                      </p:cBhvr>
                                    </p:animEffect>
                                  </p:childTnLst>
                                </p:cTn>
                              </p:par>
                              <p:par>
                                <p:cTn id="333" presetID="10" presetClass="entr" presetSubtype="0" fill="hold" nodeType="withEffect">
                                  <p:stCondLst>
                                    <p:cond delay="0"/>
                                  </p:stCondLst>
                                  <p:childTnLst>
                                    <p:set>
                                      <p:cBhvr>
                                        <p:cTn id="334" dur="1" fill="hold">
                                          <p:stCondLst>
                                            <p:cond delay="0"/>
                                          </p:stCondLst>
                                        </p:cTn>
                                        <p:tgtEl>
                                          <p:spTgt spid="202"/>
                                        </p:tgtEl>
                                        <p:attrNameLst>
                                          <p:attrName>style.visibility</p:attrName>
                                        </p:attrNameLst>
                                      </p:cBhvr>
                                      <p:to>
                                        <p:strVal val="visible"/>
                                      </p:to>
                                    </p:set>
                                    <p:animEffect transition="in" filter="fade">
                                      <p:cBhvr>
                                        <p:cTn id="335" dur="2888"/>
                                        <p:tgtEl>
                                          <p:spTgt spid="202"/>
                                        </p:tgtEl>
                                      </p:cBhvr>
                                    </p:animEffect>
                                  </p:childTnLst>
                                </p:cTn>
                              </p:par>
                              <p:par>
                                <p:cTn id="336" presetID="10" presetClass="entr" presetSubtype="0" fill="hold" nodeType="withEffect">
                                  <p:stCondLst>
                                    <p:cond delay="0"/>
                                  </p:stCondLst>
                                  <p:childTnLst>
                                    <p:set>
                                      <p:cBhvr>
                                        <p:cTn id="337" dur="1" fill="hold">
                                          <p:stCondLst>
                                            <p:cond delay="0"/>
                                          </p:stCondLst>
                                        </p:cTn>
                                        <p:tgtEl>
                                          <p:spTgt spid="203"/>
                                        </p:tgtEl>
                                        <p:attrNameLst>
                                          <p:attrName>style.visibility</p:attrName>
                                        </p:attrNameLst>
                                      </p:cBhvr>
                                      <p:to>
                                        <p:strVal val="visible"/>
                                      </p:to>
                                    </p:set>
                                    <p:animEffect transition="in" filter="fade">
                                      <p:cBhvr>
                                        <p:cTn id="338" dur="3745"/>
                                        <p:tgtEl>
                                          <p:spTgt spid="203"/>
                                        </p:tgtEl>
                                      </p:cBhvr>
                                    </p:animEffect>
                                  </p:childTnLst>
                                </p:cTn>
                              </p:par>
                              <p:par>
                                <p:cTn id="339" presetID="10" presetClass="entr" presetSubtype="0" fill="hold" nodeType="withEffect">
                                  <p:stCondLst>
                                    <p:cond delay="0"/>
                                  </p:stCondLst>
                                  <p:childTnLst>
                                    <p:set>
                                      <p:cBhvr>
                                        <p:cTn id="340" dur="1" fill="hold">
                                          <p:stCondLst>
                                            <p:cond delay="0"/>
                                          </p:stCondLst>
                                        </p:cTn>
                                        <p:tgtEl>
                                          <p:spTgt spid="193"/>
                                        </p:tgtEl>
                                        <p:attrNameLst>
                                          <p:attrName>style.visibility</p:attrName>
                                        </p:attrNameLst>
                                      </p:cBhvr>
                                      <p:to>
                                        <p:strVal val="visible"/>
                                      </p:to>
                                    </p:set>
                                    <p:animEffect transition="in" filter="fade">
                                      <p:cBhvr>
                                        <p:cTn id="341" dur="2546"/>
                                        <p:tgtEl>
                                          <p:spTgt spid="193"/>
                                        </p:tgtEl>
                                      </p:cBhvr>
                                    </p:animEffect>
                                  </p:childTnLst>
                                </p:cTn>
                              </p:par>
                              <p:par>
                                <p:cTn id="342" presetID="10" presetClass="entr" presetSubtype="0" fill="hold" nodeType="withEffect">
                                  <p:stCondLst>
                                    <p:cond delay="0"/>
                                  </p:stCondLst>
                                  <p:childTnLst>
                                    <p:set>
                                      <p:cBhvr>
                                        <p:cTn id="343" dur="1" fill="hold">
                                          <p:stCondLst>
                                            <p:cond delay="0"/>
                                          </p:stCondLst>
                                        </p:cTn>
                                        <p:tgtEl>
                                          <p:spTgt spid="204"/>
                                        </p:tgtEl>
                                        <p:attrNameLst>
                                          <p:attrName>style.visibility</p:attrName>
                                        </p:attrNameLst>
                                      </p:cBhvr>
                                      <p:to>
                                        <p:strVal val="visible"/>
                                      </p:to>
                                    </p:set>
                                    <p:animEffect transition="in" filter="fade">
                                      <p:cBhvr>
                                        <p:cTn id="344" dur="2513"/>
                                        <p:tgtEl>
                                          <p:spTgt spid="204"/>
                                        </p:tgtEl>
                                      </p:cBhvr>
                                    </p:animEffect>
                                  </p:childTnLst>
                                </p:cTn>
                              </p:par>
                              <p:par>
                                <p:cTn id="345" presetID="10" presetClass="entr" presetSubtype="0" fill="hold" nodeType="withEffect">
                                  <p:stCondLst>
                                    <p:cond delay="0"/>
                                  </p:stCondLst>
                                  <p:childTnLst>
                                    <p:set>
                                      <p:cBhvr>
                                        <p:cTn id="346" dur="1" fill="hold">
                                          <p:stCondLst>
                                            <p:cond delay="0"/>
                                          </p:stCondLst>
                                        </p:cTn>
                                        <p:tgtEl>
                                          <p:spTgt spid="205"/>
                                        </p:tgtEl>
                                        <p:attrNameLst>
                                          <p:attrName>style.visibility</p:attrName>
                                        </p:attrNameLst>
                                      </p:cBhvr>
                                      <p:to>
                                        <p:strVal val="visible"/>
                                      </p:to>
                                    </p:set>
                                    <p:animEffect transition="in" filter="fade">
                                      <p:cBhvr>
                                        <p:cTn id="347" dur="2062"/>
                                        <p:tgtEl>
                                          <p:spTgt spid="205"/>
                                        </p:tgtEl>
                                      </p:cBhvr>
                                    </p:animEffect>
                                  </p:childTnLst>
                                </p:cTn>
                              </p:par>
                              <p:par>
                                <p:cTn id="348" presetID="10" presetClass="entr" presetSubtype="0" fill="hold" nodeType="withEffect">
                                  <p:stCondLst>
                                    <p:cond delay="0"/>
                                  </p:stCondLst>
                                  <p:childTnLst>
                                    <p:set>
                                      <p:cBhvr>
                                        <p:cTn id="349" dur="1" fill="hold">
                                          <p:stCondLst>
                                            <p:cond delay="0"/>
                                          </p:stCondLst>
                                        </p:cTn>
                                        <p:tgtEl>
                                          <p:spTgt spid="206"/>
                                        </p:tgtEl>
                                        <p:attrNameLst>
                                          <p:attrName>style.visibility</p:attrName>
                                        </p:attrNameLst>
                                      </p:cBhvr>
                                      <p:to>
                                        <p:strVal val="visible"/>
                                      </p:to>
                                    </p:set>
                                    <p:animEffect transition="in" filter="fade">
                                      <p:cBhvr>
                                        <p:cTn id="350" dur="3580"/>
                                        <p:tgtEl>
                                          <p:spTgt spid="206"/>
                                        </p:tgtEl>
                                      </p:cBhvr>
                                    </p:animEffect>
                                  </p:childTnLst>
                                </p:cTn>
                              </p:par>
                              <p:par>
                                <p:cTn id="351" presetID="10" presetClass="entr" presetSubtype="0" fill="hold" nodeType="withEffect">
                                  <p:stCondLst>
                                    <p:cond delay="0"/>
                                  </p:stCondLst>
                                  <p:childTnLst>
                                    <p:set>
                                      <p:cBhvr>
                                        <p:cTn id="352" dur="1" fill="hold">
                                          <p:stCondLst>
                                            <p:cond delay="0"/>
                                          </p:stCondLst>
                                        </p:cTn>
                                        <p:tgtEl>
                                          <p:spTgt spid="207"/>
                                        </p:tgtEl>
                                        <p:attrNameLst>
                                          <p:attrName>style.visibility</p:attrName>
                                        </p:attrNameLst>
                                      </p:cBhvr>
                                      <p:to>
                                        <p:strVal val="visible"/>
                                      </p:to>
                                    </p:set>
                                    <p:animEffect transition="in" filter="fade">
                                      <p:cBhvr>
                                        <p:cTn id="353" dur="2471"/>
                                        <p:tgtEl>
                                          <p:spTgt spid="207"/>
                                        </p:tgtEl>
                                      </p:cBhvr>
                                    </p:animEffect>
                                  </p:childTnLst>
                                </p:cTn>
                              </p:par>
                              <p:par>
                                <p:cTn id="354" presetID="10" presetClass="entr" presetSubtype="0" fill="hold" nodeType="withEffect">
                                  <p:stCondLst>
                                    <p:cond delay="0"/>
                                  </p:stCondLst>
                                  <p:childTnLst>
                                    <p:set>
                                      <p:cBhvr>
                                        <p:cTn id="355" dur="1" fill="hold">
                                          <p:stCondLst>
                                            <p:cond delay="0"/>
                                          </p:stCondLst>
                                        </p:cTn>
                                        <p:tgtEl>
                                          <p:spTgt spid="208"/>
                                        </p:tgtEl>
                                        <p:attrNameLst>
                                          <p:attrName>style.visibility</p:attrName>
                                        </p:attrNameLst>
                                      </p:cBhvr>
                                      <p:to>
                                        <p:strVal val="visible"/>
                                      </p:to>
                                    </p:set>
                                    <p:animEffect transition="in" filter="fade">
                                      <p:cBhvr>
                                        <p:cTn id="356" dur="2509"/>
                                        <p:tgtEl>
                                          <p:spTgt spid="208"/>
                                        </p:tgtEl>
                                      </p:cBhvr>
                                    </p:animEffect>
                                  </p:childTnLst>
                                </p:cTn>
                              </p:par>
                              <p:par>
                                <p:cTn id="357" presetID="10" presetClass="entr" presetSubtype="0" fill="hold" nodeType="withEffect">
                                  <p:stCondLst>
                                    <p:cond delay="0"/>
                                  </p:stCondLst>
                                  <p:childTnLst>
                                    <p:set>
                                      <p:cBhvr>
                                        <p:cTn id="358" dur="1" fill="hold">
                                          <p:stCondLst>
                                            <p:cond delay="0"/>
                                          </p:stCondLst>
                                        </p:cTn>
                                        <p:tgtEl>
                                          <p:spTgt spid="209"/>
                                        </p:tgtEl>
                                        <p:attrNameLst>
                                          <p:attrName>style.visibility</p:attrName>
                                        </p:attrNameLst>
                                      </p:cBhvr>
                                      <p:to>
                                        <p:strVal val="visible"/>
                                      </p:to>
                                    </p:set>
                                    <p:animEffect transition="in" filter="fade">
                                      <p:cBhvr>
                                        <p:cTn id="359" dur="2090"/>
                                        <p:tgtEl>
                                          <p:spTgt spid="209"/>
                                        </p:tgtEl>
                                      </p:cBhvr>
                                    </p:animEffect>
                                  </p:childTnLst>
                                </p:cTn>
                              </p:par>
                              <p:par>
                                <p:cTn id="360" presetID="10" presetClass="entr" presetSubtype="0" fill="hold" nodeType="withEffect">
                                  <p:stCondLst>
                                    <p:cond delay="0"/>
                                  </p:stCondLst>
                                  <p:childTnLst>
                                    <p:set>
                                      <p:cBhvr>
                                        <p:cTn id="361" dur="1" fill="hold">
                                          <p:stCondLst>
                                            <p:cond delay="0"/>
                                          </p:stCondLst>
                                        </p:cTn>
                                        <p:tgtEl>
                                          <p:spTgt spid="210"/>
                                        </p:tgtEl>
                                        <p:attrNameLst>
                                          <p:attrName>style.visibility</p:attrName>
                                        </p:attrNameLst>
                                      </p:cBhvr>
                                      <p:to>
                                        <p:strVal val="visible"/>
                                      </p:to>
                                    </p:set>
                                    <p:animEffect transition="in" filter="fade">
                                      <p:cBhvr>
                                        <p:cTn id="362" dur="2412"/>
                                        <p:tgtEl>
                                          <p:spTgt spid="210"/>
                                        </p:tgtEl>
                                      </p:cBhvr>
                                    </p:animEffect>
                                  </p:childTnLst>
                                </p:cTn>
                              </p:par>
                              <p:par>
                                <p:cTn id="363" presetID="10" presetClass="entr" presetSubtype="0" fill="hold" nodeType="withEffect">
                                  <p:stCondLst>
                                    <p:cond delay="0"/>
                                  </p:stCondLst>
                                  <p:childTnLst>
                                    <p:set>
                                      <p:cBhvr>
                                        <p:cTn id="364" dur="1" fill="hold">
                                          <p:stCondLst>
                                            <p:cond delay="0"/>
                                          </p:stCondLst>
                                        </p:cTn>
                                        <p:tgtEl>
                                          <p:spTgt spid="211"/>
                                        </p:tgtEl>
                                        <p:attrNameLst>
                                          <p:attrName>style.visibility</p:attrName>
                                        </p:attrNameLst>
                                      </p:cBhvr>
                                      <p:to>
                                        <p:strVal val="visible"/>
                                      </p:to>
                                    </p:set>
                                    <p:animEffect transition="in" filter="fade">
                                      <p:cBhvr>
                                        <p:cTn id="365" dur="3177"/>
                                        <p:tgtEl>
                                          <p:spTgt spid="211"/>
                                        </p:tgtEl>
                                      </p:cBhvr>
                                    </p:animEffect>
                                  </p:childTnLst>
                                </p:cTn>
                              </p:par>
                              <p:par>
                                <p:cTn id="366" presetID="10" presetClass="entr" presetSubtype="0" fill="hold" nodeType="withEffect">
                                  <p:stCondLst>
                                    <p:cond delay="0"/>
                                  </p:stCondLst>
                                  <p:childTnLst>
                                    <p:set>
                                      <p:cBhvr>
                                        <p:cTn id="367" dur="1" fill="hold">
                                          <p:stCondLst>
                                            <p:cond delay="0"/>
                                          </p:stCondLst>
                                        </p:cTn>
                                        <p:tgtEl>
                                          <p:spTgt spid="212"/>
                                        </p:tgtEl>
                                        <p:attrNameLst>
                                          <p:attrName>style.visibility</p:attrName>
                                        </p:attrNameLst>
                                      </p:cBhvr>
                                      <p:to>
                                        <p:strVal val="visible"/>
                                      </p:to>
                                    </p:set>
                                    <p:animEffect transition="in" filter="fade">
                                      <p:cBhvr>
                                        <p:cTn id="368" dur="3856"/>
                                        <p:tgtEl>
                                          <p:spTgt spid="212"/>
                                        </p:tgtEl>
                                      </p:cBhvr>
                                    </p:animEffect>
                                  </p:childTnLst>
                                </p:cTn>
                              </p:par>
                              <p:par>
                                <p:cTn id="369" presetID="10" presetClass="entr" presetSubtype="0" fill="hold" nodeType="withEffect">
                                  <p:stCondLst>
                                    <p:cond delay="0"/>
                                  </p:stCondLst>
                                  <p:childTnLst>
                                    <p:set>
                                      <p:cBhvr>
                                        <p:cTn id="370" dur="1" fill="hold">
                                          <p:stCondLst>
                                            <p:cond delay="0"/>
                                          </p:stCondLst>
                                        </p:cTn>
                                        <p:tgtEl>
                                          <p:spTgt spid="213"/>
                                        </p:tgtEl>
                                        <p:attrNameLst>
                                          <p:attrName>style.visibility</p:attrName>
                                        </p:attrNameLst>
                                      </p:cBhvr>
                                      <p:to>
                                        <p:strVal val="visible"/>
                                      </p:to>
                                    </p:set>
                                    <p:animEffect transition="in" filter="fade">
                                      <p:cBhvr>
                                        <p:cTn id="371" dur="3086"/>
                                        <p:tgtEl>
                                          <p:spTgt spid="213"/>
                                        </p:tgtEl>
                                      </p:cBhvr>
                                    </p:animEffect>
                                  </p:childTnLst>
                                </p:cTn>
                              </p:par>
                              <p:par>
                                <p:cTn id="372" presetID="10" presetClass="entr" presetSubtype="0" fill="hold" nodeType="withEffect">
                                  <p:stCondLst>
                                    <p:cond delay="0"/>
                                  </p:stCondLst>
                                  <p:childTnLst>
                                    <p:set>
                                      <p:cBhvr>
                                        <p:cTn id="373" dur="1" fill="hold">
                                          <p:stCondLst>
                                            <p:cond delay="0"/>
                                          </p:stCondLst>
                                        </p:cTn>
                                        <p:tgtEl>
                                          <p:spTgt spid="191"/>
                                        </p:tgtEl>
                                        <p:attrNameLst>
                                          <p:attrName>style.visibility</p:attrName>
                                        </p:attrNameLst>
                                      </p:cBhvr>
                                      <p:to>
                                        <p:strVal val="visible"/>
                                      </p:to>
                                    </p:set>
                                    <p:animEffect transition="in" filter="fade">
                                      <p:cBhvr>
                                        <p:cTn id="374" dur="3269"/>
                                        <p:tgtEl>
                                          <p:spTgt spid="191"/>
                                        </p:tgtEl>
                                      </p:cBhvr>
                                    </p:animEffect>
                                  </p:childTnLst>
                                </p:cTn>
                              </p:par>
                              <p:par>
                                <p:cTn id="375" presetID="10" presetClass="entr" presetSubtype="0" fill="hold" nodeType="withEffect">
                                  <p:stCondLst>
                                    <p:cond delay="0"/>
                                  </p:stCondLst>
                                  <p:childTnLst>
                                    <p:set>
                                      <p:cBhvr>
                                        <p:cTn id="376" dur="1" fill="hold">
                                          <p:stCondLst>
                                            <p:cond delay="0"/>
                                          </p:stCondLst>
                                        </p:cTn>
                                        <p:tgtEl>
                                          <p:spTgt spid="214"/>
                                        </p:tgtEl>
                                        <p:attrNameLst>
                                          <p:attrName>style.visibility</p:attrName>
                                        </p:attrNameLst>
                                      </p:cBhvr>
                                      <p:to>
                                        <p:strVal val="visible"/>
                                      </p:to>
                                    </p:set>
                                    <p:animEffect transition="in" filter="fade">
                                      <p:cBhvr>
                                        <p:cTn id="377" dur="3921"/>
                                        <p:tgtEl>
                                          <p:spTgt spid="214"/>
                                        </p:tgtEl>
                                      </p:cBhvr>
                                    </p:animEffect>
                                  </p:childTnLst>
                                </p:cTn>
                              </p:par>
                              <p:par>
                                <p:cTn id="378" presetID="10" presetClass="entr" presetSubtype="0" fill="hold" nodeType="withEffect">
                                  <p:stCondLst>
                                    <p:cond delay="0"/>
                                  </p:stCondLst>
                                  <p:childTnLst>
                                    <p:set>
                                      <p:cBhvr>
                                        <p:cTn id="379" dur="1" fill="hold">
                                          <p:stCondLst>
                                            <p:cond delay="0"/>
                                          </p:stCondLst>
                                        </p:cTn>
                                        <p:tgtEl>
                                          <p:spTgt spid="215"/>
                                        </p:tgtEl>
                                        <p:attrNameLst>
                                          <p:attrName>style.visibility</p:attrName>
                                        </p:attrNameLst>
                                      </p:cBhvr>
                                      <p:to>
                                        <p:strVal val="visible"/>
                                      </p:to>
                                    </p:set>
                                    <p:animEffect transition="in" filter="fade">
                                      <p:cBhvr>
                                        <p:cTn id="380" dur="3847"/>
                                        <p:tgtEl>
                                          <p:spTgt spid="215"/>
                                        </p:tgtEl>
                                      </p:cBhvr>
                                    </p:animEffect>
                                  </p:childTnLst>
                                </p:cTn>
                              </p:par>
                              <p:par>
                                <p:cTn id="381" presetID="10" presetClass="entr" presetSubtype="0" fill="hold" nodeType="withEffect">
                                  <p:stCondLst>
                                    <p:cond delay="0"/>
                                  </p:stCondLst>
                                  <p:childTnLst>
                                    <p:set>
                                      <p:cBhvr>
                                        <p:cTn id="382" dur="1" fill="hold">
                                          <p:stCondLst>
                                            <p:cond delay="0"/>
                                          </p:stCondLst>
                                        </p:cTn>
                                        <p:tgtEl>
                                          <p:spTgt spid="216"/>
                                        </p:tgtEl>
                                        <p:attrNameLst>
                                          <p:attrName>style.visibility</p:attrName>
                                        </p:attrNameLst>
                                      </p:cBhvr>
                                      <p:to>
                                        <p:strVal val="visible"/>
                                      </p:to>
                                    </p:set>
                                    <p:animEffect transition="in" filter="fade">
                                      <p:cBhvr>
                                        <p:cTn id="383" dur="2695"/>
                                        <p:tgtEl>
                                          <p:spTgt spid="216"/>
                                        </p:tgtEl>
                                      </p:cBhvr>
                                    </p:animEffect>
                                  </p:childTnLst>
                                </p:cTn>
                              </p:par>
                              <p:par>
                                <p:cTn id="384" presetID="10" presetClass="entr" presetSubtype="0" fill="hold" nodeType="withEffect">
                                  <p:stCondLst>
                                    <p:cond delay="0"/>
                                  </p:stCondLst>
                                  <p:childTnLst>
                                    <p:set>
                                      <p:cBhvr>
                                        <p:cTn id="385" dur="1" fill="hold">
                                          <p:stCondLst>
                                            <p:cond delay="0"/>
                                          </p:stCondLst>
                                        </p:cTn>
                                        <p:tgtEl>
                                          <p:spTgt spid="217"/>
                                        </p:tgtEl>
                                        <p:attrNameLst>
                                          <p:attrName>style.visibility</p:attrName>
                                        </p:attrNameLst>
                                      </p:cBhvr>
                                      <p:to>
                                        <p:strVal val="visible"/>
                                      </p:to>
                                    </p:set>
                                    <p:animEffect transition="in" filter="fade">
                                      <p:cBhvr>
                                        <p:cTn id="386" dur="2960"/>
                                        <p:tgtEl>
                                          <p:spTgt spid="217"/>
                                        </p:tgtEl>
                                      </p:cBhvr>
                                    </p:animEffect>
                                  </p:childTnLst>
                                </p:cTn>
                              </p:par>
                              <p:par>
                                <p:cTn id="387" presetID="10" presetClass="entr" presetSubtype="0" fill="hold" nodeType="withEffect">
                                  <p:stCondLst>
                                    <p:cond delay="0"/>
                                  </p:stCondLst>
                                  <p:childTnLst>
                                    <p:set>
                                      <p:cBhvr>
                                        <p:cTn id="388" dur="1" fill="hold">
                                          <p:stCondLst>
                                            <p:cond delay="0"/>
                                          </p:stCondLst>
                                        </p:cTn>
                                        <p:tgtEl>
                                          <p:spTgt spid="218"/>
                                        </p:tgtEl>
                                        <p:attrNameLst>
                                          <p:attrName>style.visibility</p:attrName>
                                        </p:attrNameLst>
                                      </p:cBhvr>
                                      <p:to>
                                        <p:strVal val="visible"/>
                                      </p:to>
                                    </p:set>
                                    <p:animEffect transition="in" filter="fade">
                                      <p:cBhvr>
                                        <p:cTn id="389" dur="3987"/>
                                        <p:tgtEl>
                                          <p:spTgt spid="218"/>
                                        </p:tgtEl>
                                      </p:cBhvr>
                                    </p:animEffect>
                                  </p:childTnLst>
                                </p:cTn>
                              </p:par>
                              <p:par>
                                <p:cTn id="390" presetID="10" presetClass="entr" presetSubtype="0" fill="hold" nodeType="withEffect">
                                  <p:stCondLst>
                                    <p:cond delay="0"/>
                                  </p:stCondLst>
                                  <p:childTnLst>
                                    <p:set>
                                      <p:cBhvr>
                                        <p:cTn id="391" dur="1" fill="hold">
                                          <p:stCondLst>
                                            <p:cond delay="0"/>
                                          </p:stCondLst>
                                        </p:cTn>
                                        <p:tgtEl>
                                          <p:spTgt spid="219"/>
                                        </p:tgtEl>
                                        <p:attrNameLst>
                                          <p:attrName>style.visibility</p:attrName>
                                        </p:attrNameLst>
                                      </p:cBhvr>
                                      <p:to>
                                        <p:strVal val="visible"/>
                                      </p:to>
                                    </p:set>
                                    <p:animEffect transition="in" filter="fade">
                                      <p:cBhvr>
                                        <p:cTn id="392" dur="2058"/>
                                        <p:tgtEl>
                                          <p:spTgt spid="219"/>
                                        </p:tgtEl>
                                      </p:cBhvr>
                                    </p:animEffect>
                                  </p:childTnLst>
                                </p:cTn>
                              </p:par>
                              <p:par>
                                <p:cTn id="393" presetID="10" presetClass="entr" presetSubtype="0" fill="hold" nodeType="withEffect">
                                  <p:stCondLst>
                                    <p:cond delay="0"/>
                                  </p:stCondLst>
                                  <p:childTnLst>
                                    <p:set>
                                      <p:cBhvr>
                                        <p:cTn id="394" dur="1" fill="hold">
                                          <p:stCondLst>
                                            <p:cond delay="0"/>
                                          </p:stCondLst>
                                        </p:cTn>
                                        <p:tgtEl>
                                          <p:spTgt spid="220"/>
                                        </p:tgtEl>
                                        <p:attrNameLst>
                                          <p:attrName>style.visibility</p:attrName>
                                        </p:attrNameLst>
                                      </p:cBhvr>
                                      <p:to>
                                        <p:strVal val="visible"/>
                                      </p:to>
                                    </p:set>
                                    <p:animEffect transition="in" filter="fade">
                                      <p:cBhvr>
                                        <p:cTn id="395" dur="3095"/>
                                        <p:tgtEl>
                                          <p:spTgt spid="220"/>
                                        </p:tgtEl>
                                      </p:cBhvr>
                                    </p:animEffect>
                                  </p:childTnLst>
                                </p:cTn>
                              </p:par>
                              <p:par>
                                <p:cTn id="396" presetID="10" presetClass="entr" presetSubtype="0" fill="hold" nodeType="withEffect">
                                  <p:stCondLst>
                                    <p:cond delay="0"/>
                                  </p:stCondLst>
                                  <p:childTnLst>
                                    <p:set>
                                      <p:cBhvr>
                                        <p:cTn id="397" dur="1" fill="hold">
                                          <p:stCondLst>
                                            <p:cond delay="0"/>
                                          </p:stCondLst>
                                        </p:cTn>
                                        <p:tgtEl>
                                          <p:spTgt spid="221"/>
                                        </p:tgtEl>
                                        <p:attrNameLst>
                                          <p:attrName>style.visibility</p:attrName>
                                        </p:attrNameLst>
                                      </p:cBhvr>
                                      <p:to>
                                        <p:strVal val="visible"/>
                                      </p:to>
                                    </p:set>
                                    <p:animEffect transition="in" filter="fade">
                                      <p:cBhvr>
                                        <p:cTn id="398" dur="3076"/>
                                        <p:tgtEl>
                                          <p:spTgt spid="221"/>
                                        </p:tgtEl>
                                      </p:cBhvr>
                                    </p:animEffect>
                                  </p:childTnLst>
                                </p:cTn>
                              </p:par>
                              <p:par>
                                <p:cTn id="399" presetID="10" presetClass="entr" presetSubtype="0" fill="hold" nodeType="withEffect">
                                  <p:stCondLst>
                                    <p:cond delay="0"/>
                                  </p:stCondLst>
                                  <p:childTnLst>
                                    <p:set>
                                      <p:cBhvr>
                                        <p:cTn id="400" dur="1" fill="hold">
                                          <p:stCondLst>
                                            <p:cond delay="0"/>
                                          </p:stCondLst>
                                        </p:cTn>
                                        <p:tgtEl>
                                          <p:spTgt spid="222"/>
                                        </p:tgtEl>
                                        <p:attrNameLst>
                                          <p:attrName>style.visibility</p:attrName>
                                        </p:attrNameLst>
                                      </p:cBhvr>
                                      <p:to>
                                        <p:strVal val="visible"/>
                                      </p:to>
                                    </p:set>
                                    <p:animEffect transition="in" filter="fade">
                                      <p:cBhvr>
                                        <p:cTn id="401" dur="3694"/>
                                        <p:tgtEl>
                                          <p:spTgt spid="222"/>
                                        </p:tgtEl>
                                      </p:cBhvr>
                                    </p:animEffect>
                                  </p:childTnLst>
                                </p:cTn>
                              </p:par>
                              <p:par>
                                <p:cTn id="402" presetID="10" presetClass="entr" presetSubtype="0" fill="hold" nodeType="withEffect">
                                  <p:stCondLst>
                                    <p:cond delay="0"/>
                                  </p:stCondLst>
                                  <p:childTnLst>
                                    <p:set>
                                      <p:cBhvr>
                                        <p:cTn id="403" dur="1" fill="hold">
                                          <p:stCondLst>
                                            <p:cond delay="0"/>
                                          </p:stCondLst>
                                        </p:cTn>
                                        <p:tgtEl>
                                          <p:spTgt spid="223"/>
                                        </p:tgtEl>
                                        <p:attrNameLst>
                                          <p:attrName>style.visibility</p:attrName>
                                        </p:attrNameLst>
                                      </p:cBhvr>
                                      <p:to>
                                        <p:strVal val="visible"/>
                                      </p:to>
                                    </p:set>
                                    <p:animEffect transition="in" filter="fade">
                                      <p:cBhvr>
                                        <p:cTn id="404" dur="3345"/>
                                        <p:tgtEl>
                                          <p:spTgt spid="223"/>
                                        </p:tgtEl>
                                      </p:cBhvr>
                                    </p:animEffect>
                                  </p:childTnLst>
                                </p:cTn>
                              </p:par>
                              <p:par>
                                <p:cTn id="405" presetID="10" presetClass="entr" presetSubtype="0" fill="hold" nodeType="withEffect">
                                  <p:stCondLst>
                                    <p:cond delay="0"/>
                                  </p:stCondLst>
                                  <p:childTnLst>
                                    <p:set>
                                      <p:cBhvr>
                                        <p:cTn id="406" dur="1" fill="hold">
                                          <p:stCondLst>
                                            <p:cond delay="0"/>
                                          </p:stCondLst>
                                        </p:cTn>
                                        <p:tgtEl>
                                          <p:spTgt spid="224"/>
                                        </p:tgtEl>
                                        <p:attrNameLst>
                                          <p:attrName>style.visibility</p:attrName>
                                        </p:attrNameLst>
                                      </p:cBhvr>
                                      <p:to>
                                        <p:strVal val="visible"/>
                                      </p:to>
                                    </p:set>
                                    <p:animEffect transition="in" filter="fade">
                                      <p:cBhvr>
                                        <p:cTn id="407" dur="2908"/>
                                        <p:tgtEl>
                                          <p:spTgt spid="224"/>
                                        </p:tgtEl>
                                      </p:cBhvr>
                                    </p:animEffect>
                                  </p:childTnLst>
                                </p:cTn>
                              </p:par>
                              <p:par>
                                <p:cTn id="408" presetID="10" presetClass="entr" presetSubtype="0" fill="hold" nodeType="withEffect">
                                  <p:stCondLst>
                                    <p:cond delay="0"/>
                                  </p:stCondLst>
                                  <p:childTnLst>
                                    <p:set>
                                      <p:cBhvr>
                                        <p:cTn id="409" dur="1" fill="hold">
                                          <p:stCondLst>
                                            <p:cond delay="0"/>
                                          </p:stCondLst>
                                        </p:cTn>
                                        <p:tgtEl>
                                          <p:spTgt spid="226"/>
                                        </p:tgtEl>
                                        <p:attrNameLst>
                                          <p:attrName>style.visibility</p:attrName>
                                        </p:attrNameLst>
                                      </p:cBhvr>
                                      <p:to>
                                        <p:strVal val="visible"/>
                                      </p:to>
                                    </p:set>
                                    <p:animEffect transition="in" filter="fade">
                                      <p:cBhvr>
                                        <p:cTn id="410" dur="2804"/>
                                        <p:tgtEl>
                                          <p:spTgt spid="226"/>
                                        </p:tgtEl>
                                      </p:cBhvr>
                                    </p:animEffect>
                                  </p:childTnLst>
                                </p:cTn>
                              </p:par>
                              <p:par>
                                <p:cTn id="411" presetID="10" presetClass="entr" presetSubtype="0" fill="hold" nodeType="withEffect">
                                  <p:stCondLst>
                                    <p:cond delay="0"/>
                                  </p:stCondLst>
                                  <p:childTnLst>
                                    <p:set>
                                      <p:cBhvr>
                                        <p:cTn id="412" dur="1" fill="hold">
                                          <p:stCondLst>
                                            <p:cond delay="0"/>
                                          </p:stCondLst>
                                        </p:cTn>
                                        <p:tgtEl>
                                          <p:spTgt spid="225"/>
                                        </p:tgtEl>
                                        <p:attrNameLst>
                                          <p:attrName>style.visibility</p:attrName>
                                        </p:attrNameLst>
                                      </p:cBhvr>
                                      <p:to>
                                        <p:strVal val="visible"/>
                                      </p:to>
                                    </p:set>
                                    <p:animEffect transition="in" filter="fade">
                                      <p:cBhvr>
                                        <p:cTn id="413" dur="2546"/>
                                        <p:tgtEl>
                                          <p:spTgt spid="225"/>
                                        </p:tgtEl>
                                      </p:cBhvr>
                                    </p:animEffect>
                                  </p:childTnLst>
                                </p:cTn>
                              </p:par>
                              <p:par>
                                <p:cTn id="414" presetID="10" presetClass="entr" presetSubtype="0" fill="hold" nodeType="withEffect">
                                  <p:stCondLst>
                                    <p:cond delay="0"/>
                                  </p:stCondLst>
                                  <p:childTnLst>
                                    <p:set>
                                      <p:cBhvr>
                                        <p:cTn id="415" dur="1" fill="hold">
                                          <p:stCondLst>
                                            <p:cond delay="0"/>
                                          </p:stCondLst>
                                        </p:cTn>
                                        <p:tgtEl>
                                          <p:spTgt spid="227"/>
                                        </p:tgtEl>
                                        <p:attrNameLst>
                                          <p:attrName>style.visibility</p:attrName>
                                        </p:attrNameLst>
                                      </p:cBhvr>
                                      <p:to>
                                        <p:strVal val="visible"/>
                                      </p:to>
                                    </p:set>
                                    <p:animEffect transition="in" filter="fade">
                                      <p:cBhvr>
                                        <p:cTn id="416" dur="3177"/>
                                        <p:tgtEl>
                                          <p:spTgt spid="227"/>
                                        </p:tgtEl>
                                      </p:cBhvr>
                                    </p:animEffect>
                                  </p:childTnLst>
                                </p:cTn>
                              </p:par>
                              <p:par>
                                <p:cTn id="417" presetID="10" presetClass="entr" presetSubtype="0" fill="hold" nodeType="withEffect">
                                  <p:stCondLst>
                                    <p:cond delay="0"/>
                                  </p:stCondLst>
                                  <p:childTnLst>
                                    <p:set>
                                      <p:cBhvr>
                                        <p:cTn id="418" dur="1" fill="hold">
                                          <p:stCondLst>
                                            <p:cond delay="0"/>
                                          </p:stCondLst>
                                        </p:cTn>
                                        <p:tgtEl>
                                          <p:spTgt spid="228"/>
                                        </p:tgtEl>
                                        <p:attrNameLst>
                                          <p:attrName>style.visibility</p:attrName>
                                        </p:attrNameLst>
                                      </p:cBhvr>
                                      <p:to>
                                        <p:strVal val="visible"/>
                                      </p:to>
                                    </p:set>
                                    <p:animEffect transition="in" filter="fade">
                                      <p:cBhvr>
                                        <p:cTn id="419" dur="3856"/>
                                        <p:tgtEl>
                                          <p:spTgt spid="228"/>
                                        </p:tgtEl>
                                      </p:cBhvr>
                                    </p:animEffect>
                                  </p:childTnLst>
                                </p:cTn>
                              </p:par>
                              <p:par>
                                <p:cTn id="420" presetID="10" presetClass="entr" presetSubtype="0" fill="hold" nodeType="withEffect">
                                  <p:stCondLst>
                                    <p:cond delay="0"/>
                                  </p:stCondLst>
                                  <p:childTnLst>
                                    <p:set>
                                      <p:cBhvr>
                                        <p:cTn id="421" dur="1" fill="hold">
                                          <p:stCondLst>
                                            <p:cond delay="0"/>
                                          </p:stCondLst>
                                        </p:cTn>
                                        <p:tgtEl>
                                          <p:spTgt spid="229"/>
                                        </p:tgtEl>
                                        <p:attrNameLst>
                                          <p:attrName>style.visibility</p:attrName>
                                        </p:attrNameLst>
                                      </p:cBhvr>
                                      <p:to>
                                        <p:strVal val="visible"/>
                                      </p:to>
                                    </p:set>
                                    <p:animEffect transition="in" filter="fade">
                                      <p:cBhvr>
                                        <p:cTn id="422" dur="3921"/>
                                        <p:tgtEl>
                                          <p:spTgt spid="229"/>
                                        </p:tgtEl>
                                      </p:cBhvr>
                                    </p:animEffect>
                                  </p:childTnLst>
                                </p:cTn>
                              </p:par>
                              <p:par>
                                <p:cTn id="423" presetID="10" presetClass="entr" presetSubtype="0" fill="hold" nodeType="withEffect">
                                  <p:stCondLst>
                                    <p:cond delay="0"/>
                                  </p:stCondLst>
                                  <p:childTnLst>
                                    <p:set>
                                      <p:cBhvr>
                                        <p:cTn id="424" dur="1" fill="hold">
                                          <p:stCondLst>
                                            <p:cond delay="0"/>
                                          </p:stCondLst>
                                        </p:cTn>
                                        <p:tgtEl>
                                          <p:spTgt spid="230"/>
                                        </p:tgtEl>
                                        <p:attrNameLst>
                                          <p:attrName>style.visibility</p:attrName>
                                        </p:attrNameLst>
                                      </p:cBhvr>
                                      <p:to>
                                        <p:strVal val="visible"/>
                                      </p:to>
                                    </p:set>
                                    <p:animEffect transition="in" filter="fade">
                                      <p:cBhvr>
                                        <p:cTn id="425" dur="3987"/>
                                        <p:tgtEl>
                                          <p:spTgt spid="230"/>
                                        </p:tgtEl>
                                      </p:cBhvr>
                                    </p:animEffect>
                                  </p:childTnLst>
                                </p:cTn>
                              </p:par>
                              <p:par>
                                <p:cTn id="426" presetID="10" presetClass="entr" presetSubtype="0" fill="hold" nodeType="withEffect">
                                  <p:stCondLst>
                                    <p:cond delay="0"/>
                                  </p:stCondLst>
                                  <p:childTnLst>
                                    <p:set>
                                      <p:cBhvr>
                                        <p:cTn id="427" dur="1" fill="hold">
                                          <p:stCondLst>
                                            <p:cond delay="0"/>
                                          </p:stCondLst>
                                        </p:cTn>
                                        <p:tgtEl>
                                          <p:spTgt spid="231"/>
                                        </p:tgtEl>
                                        <p:attrNameLst>
                                          <p:attrName>style.visibility</p:attrName>
                                        </p:attrNameLst>
                                      </p:cBhvr>
                                      <p:to>
                                        <p:strVal val="visible"/>
                                      </p:to>
                                    </p:set>
                                    <p:animEffect transition="in" filter="fade">
                                      <p:cBhvr>
                                        <p:cTn id="428" dur="3095"/>
                                        <p:tgtEl>
                                          <p:spTgt spid="231"/>
                                        </p:tgtEl>
                                      </p:cBhvr>
                                    </p:animEffect>
                                  </p:childTnLst>
                                </p:cTn>
                              </p:par>
                              <p:par>
                                <p:cTn id="429" presetID="10" presetClass="entr" presetSubtype="0" fill="hold" nodeType="withEffect">
                                  <p:stCondLst>
                                    <p:cond delay="0"/>
                                  </p:stCondLst>
                                  <p:childTnLst>
                                    <p:set>
                                      <p:cBhvr>
                                        <p:cTn id="430" dur="1" fill="hold">
                                          <p:stCondLst>
                                            <p:cond delay="0"/>
                                          </p:stCondLst>
                                        </p:cTn>
                                        <p:tgtEl>
                                          <p:spTgt spid="232"/>
                                        </p:tgtEl>
                                        <p:attrNameLst>
                                          <p:attrName>style.visibility</p:attrName>
                                        </p:attrNameLst>
                                      </p:cBhvr>
                                      <p:to>
                                        <p:strVal val="visible"/>
                                      </p:to>
                                    </p:set>
                                    <p:animEffect transition="in" filter="fade">
                                      <p:cBhvr>
                                        <p:cTn id="431" dur="3345"/>
                                        <p:tgtEl>
                                          <p:spTgt spid="232"/>
                                        </p:tgtEl>
                                      </p:cBhvr>
                                    </p:animEffect>
                                  </p:childTnLst>
                                </p:cTn>
                              </p:par>
                              <p:par>
                                <p:cTn id="432" presetID="10" presetClass="entr" presetSubtype="0" fill="hold" nodeType="withEffect">
                                  <p:stCondLst>
                                    <p:cond delay="0"/>
                                  </p:stCondLst>
                                  <p:childTnLst>
                                    <p:set>
                                      <p:cBhvr>
                                        <p:cTn id="433" dur="1" fill="hold">
                                          <p:stCondLst>
                                            <p:cond delay="0"/>
                                          </p:stCondLst>
                                        </p:cTn>
                                        <p:tgtEl>
                                          <p:spTgt spid="233"/>
                                        </p:tgtEl>
                                        <p:attrNameLst>
                                          <p:attrName>style.visibility</p:attrName>
                                        </p:attrNameLst>
                                      </p:cBhvr>
                                      <p:to>
                                        <p:strVal val="visible"/>
                                      </p:to>
                                    </p:set>
                                    <p:animEffect transition="in" filter="fade">
                                      <p:cBhvr>
                                        <p:cTn id="434" dur="2300"/>
                                        <p:tgtEl>
                                          <p:spTgt spid="233"/>
                                        </p:tgtEl>
                                      </p:cBhvr>
                                    </p:animEffect>
                                  </p:childTnLst>
                                </p:cTn>
                              </p:par>
                              <p:par>
                                <p:cTn id="435" presetID="10" presetClass="entr" presetSubtype="0" fill="hold" nodeType="withEffect">
                                  <p:stCondLst>
                                    <p:cond delay="0"/>
                                  </p:stCondLst>
                                  <p:childTnLst>
                                    <p:set>
                                      <p:cBhvr>
                                        <p:cTn id="436" dur="1" fill="hold">
                                          <p:stCondLst>
                                            <p:cond delay="0"/>
                                          </p:stCondLst>
                                        </p:cTn>
                                        <p:tgtEl>
                                          <p:spTgt spid="234"/>
                                        </p:tgtEl>
                                        <p:attrNameLst>
                                          <p:attrName>style.visibility</p:attrName>
                                        </p:attrNameLst>
                                      </p:cBhvr>
                                      <p:to>
                                        <p:strVal val="visible"/>
                                      </p:to>
                                    </p:set>
                                    <p:animEffect transition="in" filter="fade">
                                      <p:cBhvr>
                                        <p:cTn id="437" dur="2300"/>
                                        <p:tgtEl>
                                          <p:spTgt spid="234"/>
                                        </p:tgtEl>
                                      </p:cBhvr>
                                    </p:animEffect>
                                  </p:childTnLst>
                                </p:cTn>
                              </p:par>
                              <p:par>
                                <p:cTn id="438" presetID="10" presetClass="entr" presetSubtype="0" fill="hold" nodeType="withEffect">
                                  <p:stCondLst>
                                    <p:cond delay="0"/>
                                  </p:stCondLst>
                                  <p:childTnLst>
                                    <p:set>
                                      <p:cBhvr>
                                        <p:cTn id="439" dur="1" fill="hold">
                                          <p:stCondLst>
                                            <p:cond delay="0"/>
                                          </p:stCondLst>
                                        </p:cTn>
                                        <p:tgtEl>
                                          <p:spTgt spid="235"/>
                                        </p:tgtEl>
                                        <p:attrNameLst>
                                          <p:attrName>style.visibility</p:attrName>
                                        </p:attrNameLst>
                                      </p:cBhvr>
                                      <p:to>
                                        <p:strVal val="visible"/>
                                      </p:to>
                                    </p:set>
                                    <p:animEffect transition="in" filter="fade">
                                      <p:cBhvr>
                                        <p:cTn id="440" dur="2300"/>
                                        <p:tgtEl>
                                          <p:spTgt spid="235"/>
                                        </p:tgtEl>
                                      </p:cBhvr>
                                    </p:animEffect>
                                  </p:childTnLst>
                                </p:cTn>
                              </p:par>
                              <p:par>
                                <p:cTn id="441" presetID="10" presetClass="entr" presetSubtype="0" fill="hold" nodeType="withEffect">
                                  <p:stCondLst>
                                    <p:cond delay="0"/>
                                  </p:stCondLst>
                                  <p:childTnLst>
                                    <p:set>
                                      <p:cBhvr>
                                        <p:cTn id="442" dur="1" fill="hold">
                                          <p:stCondLst>
                                            <p:cond delay="0"/>
                                          </p:stCondLst>
                                        </p:cTn>
                                        <p:tgtEl>
                                          <p:spTgt spid="236"/>
                                        </p:tgtEl>
                                        <p:attrNameLst>
                                          <p:attrName>style.visibility</p:attrName>
                                        </p:attrNameLst>
                                      </p:cBhvr>
                                      <p:to>
                                        <p:strVal val="visible"/>
                                      </p:to>
                                    </p:set>
                                    <p:animEffect transition="in" filter="fade">
                                      <p:cBhvr>
                                        <p:cTn id="443" dur="2300"/>
                                        <p:tgtEl>
                                          <p:spTgt spid="236"/>
                                        </p:tgtEl>
                                      </p:cBhvr>
                                    </p:animEffect>
                                  </p:childTnLst>
                                </p:cTn>
                              </p:par>
                              <p:par>
                                <p:cTn id="444" presetID="10" presetClass="entr" presetSubtype="0" fill="hold" nodeType="withEffect">
                                  <p:stCondLst>
                                    <p:cond delay="0"/>
                                  </p:stCondLst>
                                  <p:childTnLst>
                                    <p:set>
                                      <p:cBhvr>
                                        <p:cTn id="445" dur="1" fill="hold">
                                          <p:stCondLst>
                                            <p:cond delay="0"/>
                                          </p:stCondLst>
                                        </p:cTn>
                                        <p:tgtEl>
                                          <p:spTgt spid="237"/>
                                        </p:tgtEl>
                                        <p:attrNameLst>
                                          <p:attrName>style.visibility</p:attrName>
                                        </p:attrNameLst>
                                      </p:cBhvr>
                                      <p:to>
                                        <p:strVal val="visible"/>
                                      </p:to>
                                    </p:set>
                                    <p:animEffect transition="in" filter="fade">
                                      <p:cBhvr>
                                        <p:cTn id="446" dur="2300"/>
                                        <p:tgtEl>
                                          <p:spTgt spid="237"/>
                                        </p:tgtEl>
                                      </p:cBhvr>
                                    </p:animEffect>
                                  </p:childTnLst>
                                </p:cTn>
                              </p:par>
                              <p:par>
                                <p:cTn id="447" presetID="10" presetClass="entr" presetSubtype="0" fill="hold" nodeType="withEffect">
                                  <p:stCondLst>
                                    <p:cond delay="0"/>
                                  </p:stCondLst>
                                  <p:childTnLst>
                                    <p:set>
                                      <p:cBhvr>
                                        <p:cTn id="448" dur="1" fill="hold">
                                          <p:stCondLst>
                                            <p:cond delay="0"/>
                                          </p:stCondLst>
                                        </p:cTn>
                                        <p:tgtEl>
                                          <p:spTgt spid="238"/>
                                        </p:tgtEl>
                                        <p:attrNameLst>
                                          <p:attrName>style.visibility</p:attrName>
                                        </p:attrNameLst>
                                      </p:cBhvr>
                                      <p:to>
                                        <p:strVal val="visible"/>
                                      </p:to>
                                    </p:set>
                                    <p:animEffect transition="in" filter="fade">
                                      <p:cBhvr>
                                        <p:cTn id="449" dur="2300"/>
                                        <p:tgtEl>
                                          <p:spTgt spid="238"/>
                                        </p:tgtEl>
                                      </p:cBhvr>
                                    </p:animEffect>
                                  </p:childTnLst>
                                </p:cTn>
                              </p:par>
                              <p:par>
                                <p:cTn id="450" presetID="10" presetClass="entr" presetSubtype="0" fill="hold" nodeType="withEffect">
                                  <p:stCondLst>
                                    <p:cond delay="0"/>
                                  </p:stCondLst>
                                  <p:childTnLst>
                                    <p:set>
                                      <p:cBhvr>
                                        <p:cTn id="451" dur="1" fill="hold">
                                          <p:stCondLst>
                                            <p:cond delay="0"/>
                                          </p:stCondLst>
                                        </p:cTn>
                                        <p:tgtEl>
                                          <p:spTgt spid="239"/>
                                        </p:tgtEl>
                                        <p:attrNameLst>
                                          <p:attrName>style.visibility</p:attrName>
                                        </p:attrNameLst>
                                      </p:cBhvr>
                                      <p:to>
                                        <p:strVal val="visible"/>
                                      </p:to>
                                    </p:set>
                                    <p:animEffect transition="in" filter="fade">
                                      <p:cBhvr>
                                        <p:cTn id="452" dur="2300"/>
                                        <p:tgtEl>
                                          <p:spTgt spid="239"/>
                                        </p:tgtEl>
                                      </p:cBhvr>
                                    </p:animEffect>
                                  </p:childTnLst>
                                </p:cTn>
                              </p:par>
                              <p:par>
                                <p:cTn id="453" presetID="10" presetClass="entr" presetSubtype="0" fill="hold" nodeType="withEffect">
                                  <p:stCondLst>
                                    <p:cond delay="0"/>
                                  </p:stCondLst>
                                  <p:childTnLst>
                                    <p:set>
                                      <p:cBhvr>
                                        <p:cTn id="454" dur="1" fill="hold">
                                          <p:stCondLst>
                                            <p:cond delay="0"/>
                                          </p:stCondLst>
                                        </p:cTn>
                                        <p:tgtEl>
                                          <p:spTgt spid="240"/>
                                        </p:tgtEl>
                                        <p:attrNameLst>
                                          <p:attrName>style.visibility</p:attrName>
                                        </p:attrNameLst>
                                      </p:cBhvr>
                                      <p:to>
                                        <p:strVal val="visible"/>
                                      </p:to>
                                    </p:set>
                                    <p:animEffect transition="in" filter="fade">
                                      <p:cBhvr>
                                        <p:cTn id="455" dur="2300"/>
                                        <p:tgtEl>
                                          <p:spTgt spid="240"/>
                                        </p:tgtEl>
                                      </p:cBhvr>
                                    </p:animEffect>
                                  </p:childTnLst>
                                </p:cTn>
                              </p:par>
                              <p:par>
                                <p:cTn id="456" presetID="10" presetClass="entr" presetSubtype="0" fill="hold" nodeType="withEffect">
                                  <p:stCondLst>
                                    <p:cond delay="0"/>
                                  </p:stCondLst>
                                  <p:childTnLst>
                                    <p:set>
                                      <p:cBhvr>
                                        <p:cTn id="457" dur="1" fill="hold">
                                          <p:stCondLst>
                                            <p:cond delay="0"/>
                                          </p:stCondLst>
                                        </p:cTn>
                                        <p:tgtEl>
                                          <p:spTgt spid="241"/>
                                        </p:tgtEl>
                                        <p:attrNameLst>
                                          <p:attrName>style.visibility</p:attrName>
                                        </p:attrNameLst>
                                      </p:cBhvr>
                                      <p:to>
                                        <p:strVal val="visible"/>
                                      </p:to>
                                    </p:set>
                                    <p:animEffect transition="in" filter="fade">
                                      <p:cBhvr>
                                        <p:cTn id="458" dur="2300"/>
                                        <p:tgtEl>
                                          <p:spTgt spid="241"/>
                                        </p:tgtEl>
                                      </p:cBhvr>
                                    </p:animEffect>
                                  </p:childTnLst>
                                </p:cTn>
                              </p:par>
                              <p:par>
                                <p:cTn id="459" presetID="10" presetClass="entr" presetSubtype="0" fill="hold" nodeType="withEffect">
                                  <p:stCondLst>
                                    <p:cond delay="0"/>
                                  </p:stCondLst>
                                  <p:childTnLst>
                                    <p:set>
                                      <p:cBhvr>
                                        <p:cTn id="460" dur="1" fill="hold">
                                          <p:stCondLst>
                                            <p:cond delay="0"/>
                                          </p:stCondLst>
                                        </p:cTn>
                                        <p:tgtEl>
                                          <p:spTgt spid="242"/>
                                        </p:tgtEl>
                                        <p:attrNameLst>
                                          <p:attrName>style.visibility</p:attrName>
                                        </p:attrNameLst>
                                      </p:cBhvr>
                                      <p:to>
                                        <p:strVal val="visible"/>
                                      </p:to>
                                    </p:set>
                                    <p:animEffect transition="in" filter="fade">
                                      <p:cBhvr>
                                        <p:cTn id="461" dur="2300"/>
                                        <p:tgtEl>
                                          <p:spTgt spid="242"/>
                                        </p:tgtEl>
                                      </p:cBhvr>
                                    </p:animEffect>
                                  </p:childTnLst>
                                </p:cTn>
                              </p:par>
                              <p:par>
                                <p:cTn id="462" presetID="10" presetClass="entr" presetSubtype="0" fill="hold" nodeType="withEffect">
                                  <p:stCondLst>
                                    <p:cond delay="0"/>
                                  </p:stCondLst>
                                  <p:childTnLst>
                                    <p:set>
                                      <p:cBhvr>
                                        <p:cTn id="463" dur="1" fill="hold">
                                          <p:stCondLst>
                                            <p:cond delay="0"/>
                                          </p:stCondLst>
                                        </p:cTn>
                                        <p:tgtEl>
                                          <p:spTgt spid="243"/>
                                        </p:tgtEl>
                                        <p:attrNameLst>
                                          <p:attrName>style.visibility</p:attrName>
                                        </p:attrNameLst>
                                      </p:cBhvr>
                                      <p:to>
                                        <p:strVal val="visible"/>
                                      </p:to>
                                    </p:set>
                                    <p:animEffect transition="in" filter="fade">
                                      <p:cBhvr>
                                        <p:cTn id="464" dur="2300"/>
                                        <p:tgtEl>
                                          <p:spTgt spid="243"/>
                                        </p:tgtEl>
                                      </p:cBhvr>
                                    </p:animEffect>
                                  </p:childTnLst>
                                </p:cTn>
                              </p:par>
                              <p:par>
                                <p:cTn id="465" presetID="10" presetClass="entr" presetSubtype="0" fill="hold" nodeType="withEffect">
                                  <p:stCondLst>
                                    <p:cond delay="0"/>
                                  </p:stCondLst>
                                  <p:childTnLst>
                                    <p:set>
                                      <p:cBhvr>
                                        <p:cTn id="466" dur="1" fill="hold">
                                          <p:stCondLst>
                                            <p:cond delay="0"/>
                                          </p:stCondLst>
                                        </p:cTn>
                                        <p:tgtEl>
                                          <p:spTgt spid="245"/>
                                        </p:tgtEl>
                                        <p:attrNameLst>
                                          <p:attrName>style.visibility</p:attrName>
                                        </p:attrNameLst>
                                      </p:cBhvr>
                                      <p:to>
                                        <p:strVal val="visible"/>
                                      </p:to>
                                    </p:set>
                                    <p:animEffect transition="in" filter="fade">
                                      <p:cBhvr>
                                        <p:cTn id="467" dur="2908"/>
                                        <p:tgtEl>
                                          <p:spTgt spid="245"/>
                                        </p:tgtEl>
                                      </p:cBhvr>
                                    </p:animEffect>
                                  </p:childTnLst>
                                </p:cTn>
                              </p:par>
                              <p:par>
                                <p:cTn id="468" presetID="10" presetClass="entr" presetSubtype="0" fill="hold" nodeType="withEffect">
                                  <p:stCondLst>
                                    <p:cond delay="0"/>
                                  </p:stCondLst>
                                  <p:childTnLst>
                                    <p:set>
                                      <p:cBhvr>
                                        <p:cTn id="469" dur="1" fill="hold">
                                          <p:stCondLst>
                                            <p:cond delay="0"/>
                                          </p:stCondLst>
                                        </p:cTn>
                                        <p:tgtEl>
                                          <p:spTgt spid="247"/>
                                        </p:tgtEl>
                                        <p:attrNameLst>
                                          <p:attrName>style.visibility</p:attrName>
                                        </p:attrNameLst>
                                      </p:cBhvr>
                                      <p:to>
                                        <p:strVal val="visible"/>
                                      </p:to>
                                    </p:set>
                                    <p:animEffect transition="in" filter="fade">
                                      <p:cBhvr>
                                        <p:cTn id="470" dur="2300"/>
                                        <p:tgtEl>
                                          <p:spTgt spid="247"/>
                                        </p:tgtEl>
                                      </p:cBhvr>
                                    </p:animEffect>
                                  </p:childTnLst>
                                </p:cTn>
                              </p:par>
                              <p:par>
                                <p:cTn id="471" presetID="10" presetClass="entr" presetSubtype="0" fill="hold" nodeType="withEffect">
                                  <p:stCondLst>
                                    <p:cond delay="0"/>
                                  </p:stCondLst>
                                  <p:childTnLst>
                                    <p:set>
                                      <p:cBhvr>
                                        <p:cTn id="472" dur="1" fill="hold">
                                          <p:stCondLst>
                                            <p:cond delay="0"/>
                                          </p:stCondLst>
                                        </p:cTn>
                                        <p:tgtEl>
                                          <p:spTgt spid="248"/>
                                        </p:tgtEl>
                                        <p:attrNameLst>
                                          <p:attrName>style.visibility</p:attrName>
                                        </p:attrNameLst>
                                      </p:cBhvr>
                                      <p:to>
                                        <p:strVal val="visible"/>
                                      </p:to>
                                    </p:set>
                                    <p:animEffect transition="in" filter="fade">
                                      <p:cBhvr>
                                        <p:cTn id="473" dur="3858"/>
                                        <p:tgtEl>
                                          <p:spTgt spid="248"/>
                                        </p:tgtEl>
                                      </p:cBhvr>
                                    </p:animEffect>
                                  </p:childTnLst>
                                </p:cTn>
                              </p:par>
                              <p:par>
                                <p:cTn id="474" presetID="10" presetClass="entr" presetSubtype="0" fill="hold" nodeType="withEffect">
                                  <p:stCondLst>
                                    <p:cond delay="0"/>
                                  </p:stCondLst>
                                  <p:childTnLst>
                                    <p:set>
                                      <p:cBhvr>
                                        <p:cTn id="475" dur="1" fill="hold">
                                          <p:stCondLst>
                                            <p:cond delay="0"/>
                                          </p:stCondLst>
                                        </p:cTn>
                                        <p:tgtEl>
                                          <p:spTgt spid="249"/>
                                        </p:tgtEl>
                                        <p:attrNameLst>
                                          <p:attrName>style.visibility</p:attrName>
                                        </p:attrNameLst>
                                      </p:cBhvr>
                                      <p:to>
                                        <p:strVal val="visible"/>
                                      </p:to>
                                    </p:set>
                                    <p:animEffect transition="in" filter="fade">
                                      <p:cBhvr>
                                        <p:cTn id="476" dur="2179"/>
                                        <p:tgtEl>
                                          <p:spTgt spid="249"/>
                                        </p:tgtEl>
                                      </p:cBhvr>
                                    </p:animEffect>
                                  </p:childTnLst>
                                </p:cTn>
                              </p:par>
                              <p:par>
                                <p:cTn id="477" presetID="10" presetClass="entr" presetSubtype="0" fill="hold" nodeType="withEffect">
                                  <p:stCondLst>
                                    <p:cond delay="0"/>
                                  </p:stCondLst>
                                  <p:childTnLst>
                                    <p:set>
                                      <p:cBhvr>
                                        <p:cTn id="478" dur="1" fill="hold">
                                          <p:stCondLst>
                                            <p:cond delay="0"/>
                                          </p:stCondLst>
                                        </p:cTn>
                                        <p:tgtEl>
                                          <p:spTgt spid="250"/>
                                        </p:tgtEl>
                                        <p:attrNameLst>
                                          <p:attrName>style.visibility</p:attrName>
                                        </p:attrNameLst>
                                      </p:cBhvr>
                                      <p:to>
                                        <p:strVal val="visible"/>
                                      </p:to>
                                    </p:set>
                                    <p:animEffect transition="in" filter="fade">
                                      <p:cBhvr>
                                        <p:cTn id="479" dur="2804"/>
                                        <p:tgtEl>
                                          <p:spTgt spid="250"/>
                                        </p:tgtEl>
                                      </p:cBhvr>
                                    </p:animEffect>
                                  </p:childTnLst>
                                </p:cTn>
                              </p:par>
                              <p:par>
                                <p:cTn id="480" presetID="10" presetClass="entr" presetSubtype="0" fill="hold" nodeType="withEffect">
                                  <p:stCondLst>
                                    <p:cond delay="0"/>
                                  </p:stCondLst>
                                  <p:childTnLst>
                                    <p:set>
                                      <p:cBhvr>
                                        <p:cTn id="481" dur="1" fill="hold">
                                          <p:stCondLst>
                                            <p:cond delay="0"/>
                                          </p:stCondLst>
                                        </p:cTn>
                                        <p:tgtEl>
                                          <p:spTgt spid="251"/>
                                        </p:tgtEl>
                                        <p:attrNameLst>
                                          <p:attrName>style.visibility</p:attrName>
                                        </p:attrNameLst>
                                      </p:cBhvr>
                                      <p:to>
                                        <p:strVal val="visible"/>
                                      </p:to>
                                    </p:set>
                                    <p:animEffect transition="in" filter="fade">
                                      <p:cBhvr>
                                        <p:cTn id="482" dur="2984"/>
                                        <p:tgtEl>
                                          <p:spTgt spid="251"/>
                                        </p:tgtEl>
                                      </p:cBhvr>
                                    </p:animEffect>
                                  </p:childTnLst>
                                </p:cTn>
                              </p:par>
                              <p:par>
                                <p:cTn id="483" presetID="10" presetClass="entr" presetSubtype="0" fill="hold" nodeType="withEffect">
                                  <p:stCondLst>
                                    <p:cond delay="0"/>
                                  </p:stCondLst>
                                  <p:childTnLst>
                                    <p:set>
                                      <p:cBhvr>
                                        <p:cTn id="484" dur="1" fill="hold">
                                          <p:stCondLst>
                                            <p:cond delay="0"/>
                                          </p:stCondLst>
                                        </p:cTn>
                                        <p:tgtEl>
                                          <p:spTgt spid="252"/>
                                        </p:tgtEl>
                                        <p:attrNameLst>
                                          <p:attrName>style.visibility</p:attrName>
                                        </p:attrNameLst>
                                      </p:cBhvr>
                                      <p:to>
                                        <p:strVal val="visible"/>
                                      </p:to>
                                    </p:set>
                                    <p:animEffect transition="in" filter="fade">
                                      <p:cBhvr>
                                        <p:cTn id="485" dur="2659"/>
                                        <p:tgtEl>
                                          <p:spTgt spid="252"/>
                                        </p:tgtEl>
                                      </p:cBhvr>
                                    </p:animEffect>
                                  </p:childTnLst>
                                </p:cTn>
                              </p:par>
                              <p:par>
                                <p:cTn id="486" presetID="10" presetClass="entr" presetSubtype="0" fill="hold" nodeType="withEffect">
                                  <p:stCondLst>
                                    <p:cond delay="0"/>
                                  </p:stCondLst>
                                  <p:childTnLst>
                                    <p:set>
                                      <p:cBhvr>
                                        <p:cTn id="487" dur="1" fill="hold">
                                          <p:stCondLst>
                                            <p:cond delay="0"/>
                                          </p:stCondLst>
                                        </p:cTn>
                                        <p:tgtEl>
                                          <p:spTgt spid="253"/>
                                        </p:tgtEl>
                                        <p:attrNameLst>
                                          <p:attrName>style.visibility</p:attrName>
                                        </p:attrNameLst>
                                      </p:cBhvr>
                                      <p:to>
                                        <p:strVal val="visible"/>
                                      </p:to>
                                    </p:set>
                                    <p:animEffect transition="in" filter="fade">
                                      <p:cBhvr>
                                        <p:cTn id="488" dur="3180"/>
                                        <p:tgtEl>
                                          <p:spTgt spid="253"/>
                                        </p:tgtEl>
                                      </p:cBhvr>
                                    </p:animEffect>
                                  </p:childTnLst>
                                </p:cTn>
                              </p:par>
                              <p:par>
                                <p:cTn id="489" presetID="10" presetClass="entr" presetSubtype="0" fill="hold" nodeType="withEffect">
                                  <p:stCondLst>
                                    <p:cond delay="0"/>
                                  </p:stCondLst>
                                  <p:childTnLst>
                                    <p:set>
                                      <p:cBhvr>
                                        <p:cTn id="490" dur="1" fill="hold">
                                          <p:stCondLst>
                                            <p:cond delay="0"/>
                                          </p:stCondLst>
                                        </p:cTn>
                                        <p:tgtEl>
                                          <p:spTgt spid="246"/>
                                        </p:tgtEl>
                                        <p:attrNameLst>
                                          <p:attrName>style.visibility</p:attrName>
                                        </p:attrNameLst>
                                      </p:cBhvr>
                                      <p:to>
                                        <p:strVal val="visible"/>
                                      </p:to>
                                    </p:set>
                                    <p:animEffect transition="in" filter="fade">
                                      <p:cBhvr>
                                        <p:cTn id="491" dur="2546"/>
                                        <p:tgtEl>
                                          <p:spTgt spid="246"/>
                                        </p:tgtEl>
                                      </p:cBhvr>
                                    </p:animEffect>
                                  </p:childTnLst>
                                </p:cTn>
                              </p:par>
                              <p:par>
                                <p:cTn id="492" presetID="10" presetClass="entr" presetSubtype="0" fill="hold" nodeType="withEffect">
                                  <p:stCondLst>
                                    <p:cond delay="0"/>
                                  </p:stCondLst>
                                  <p:childTnLst>
                                    <p:set>
                                      <p:cBhvr>
                                        <p:cTn id="493" dur="1" fill="hold">
                                          <p:stCondLst>
                                            <p:cond delay="0"/>
                                          </p:stCondLst>
                                        </p:cTn>
                                        <p:tgtEl>
                                          <p:spTgt spid="254"/>
                                        </p:tgtEl>
                                        <p:attrNameLst>
                                          <p:attrName>style.visibility</p:attrName>
                                        </p:attrNameLst>
                                      </p:cBhvr>
                                      <p:to>
                                        <p:strVal val="visible"/>
                                      </p:to>
                                    </p:set>
                                    <p:animEffect transition="in" filter="fade">
                                      <p:cBhvr>
                                        <p:cTn id="494" dur="2513"/>
                                        <p:tgtEl>
                                          <p:spTgt spid="254"/>
                                        </p:tgtEl>
                                      </p:cBhvr>
                                    </p:animEffect>
                                  </p:childTnLst>
                                </p:cTn>
                              </p:par>
                              <p:par>
                                <p:cTn id="495" presetID="10" presetClass="entr" presetSubtype="0" fill="hold" nodeType="withEffect">
                                  <p:stCondLst>
                                    <p:cond delay="0"/>
                                  </p:stCondLst>
                                  <p:childTnLst>
                                    <p:set>
                                      <p:cBhvr>
                                        <p:cTn id="496" dur="1" fill="hold">
                                          <p:stCondLst>
                                            <p:cond delay="0"/>
                                          </p:stCondLst>
                                        </p:cTn>
                                        <p:tgtEl>
                                          <p:spTgt spid="255"/>
                                        </p:tgtEl>
                                        <p:attrNameLst>
                                          <p:attrName>style.visibility</p:attrName>
                                        </p:attrNameLst>
                                      </p:cBhvr>
                                      <p:to>
                                        <p:strVal val="visible"/>
                                      </p:to>
                                    </p:set>
                                    <p:animEffect transition="in" filter="fade">
                                      <p:cBhvr>
                                        <p:cTn id="497" dur="2062"/>
                                        <p:tgtEl>
                                          <p:spTgt spid="255"/>
                                        </p:tgtEl>
                                      </p:cBhvr>
                                    </p:animEffect>
                                  </p:childTnLst>
                                </p:cTn>
                              </p:par>
                              <p:par>
                                <p:cTn id="498" presetID="10" presetClass="entr" presetSubtype="0" fill="hold" nodeType="withEffect">
                                  <p:stCondLst>
                                    <p:cond delay="0"/>
                                  </p:stCondLst>
                                  <p:childTnLst>
                                    <p:set>
                                      <p:cBhvr>
                                        <p:cTn id="499" dur="1" fill="hold">
                                          <p:stCondLst>
                                            <p:cond delay="0"/>
                                          </p:stCondLst>
                                        </p:cTn>
                                        <p:tgtEl>
                                          <p:spTgt spid="256"/>
                                        </p:tgtEl>
                                        <p:attrNameLst>
                                          <p:attrName>style.visibility</p:attrName>
                                        </p:attrNameLst>
                                      </p:cBhvr>
                                      <p:to>
                                        <p:strVal val="visible"/>
                                      </p:to>
                                    </p:set>
                                    <p:animEffect transition="in" filter="fade">
                                      <p:cBhvr>
                                        <p:cTn id="500" dur="3580"/>
                                        <p:tgtEl>
                                          <p:spTgt spid="256"/>
                                        </p:tgtEl>
                                      </p:cBhvr>
                                    </p:animEffect>
                                  </p:childTnLst>
                                </p:cTn>
                              </p:par>
                              <p:par>
                                <p:cTn id="501" presetID="10" presetClass="entr" presetSubtype="0" fill="hold" nodeType="withEffect">
                                  <p:stCondLst>
                                    <p:cond delay="0"/>
                                  </p:stCondLst>
                                  <p:childTnLst>
                                    <p:set>
                                      <p:cBhvr>
                                        <p:cTn id="502" dur="1" fill="hold">
                                          <p:stCondLst>
                                            <p:cond delay="0"/>
                                          </p:stCondLst>
                                        </p:cTn>
                                        <p:tgtEl>
                                          <p:spTgt spid="257"/>
                                        </p:tgtEl>
                                        <p:attrNameLst>
                                          <p:attrName>style.visibility</p:attrName>
                                        </p:attrNameLst>
                                      </p:cBhvr>
                                      <p:to>
                                        <p:strVal val="visible"/>
                                      </p:to>
                                    </p:set>
                                    <p:animEffect transition="in" filter="fade">
                                      <p:cBhvr>
                                        <p:cTn id="503" dur="2471"/>
                                        <p:tgtEl>
                                          <p:spTgt spid="257"/>
                                        </p:tgtEl>
                                      </p:cBhvr>
                                    </p:animEffect>
                                  </p:childTnLst>
                                </p:cTn>
                              </p:par>
                              <p:par>
                                <p:cTn id="504" presetID="10" presetClass="entr" presetSubtype="0" fill="hold" nodeType="withEffect">
                                  <p:stCondLst>
                                    <p:cond delay="0"/>
                                  </p:stCondLst>
                                  <p:childTnLst>
                                    <p:set>
                                      <p:cBhvr>
                                        <p:cTn id="505" dur="1" fill="hold">
                                          <p:stCondLst>
                                            <p:cond delay="0"/>
                                          </p:stCondLst>
                                        </p:cTn>
                                        <p:tgtEl>
                                          <p:spTgt spid="258"/>
                                        </p:tgtEl>
                                        <p:attrNameLst>
                                          <p:attrName>style.visibility</p:attrName>
                                        </p:attrNameLst>
                                      </p:cBhvr>
                                      <p:to>
                                        <p:strVal val="visible"/>
                                      </p:to>
                                    </p:set>
                                    <p:animEffect transition="in" filter="fade">
                                      <p:cBhvr>
                                        <p:cTn id="506" dur="2090"/>
                                        <p:tgtEl>
                                          <p:spTgt spid="258"/>
                                        </p:tgtEl>
                                      </p:cBhvr>
                                    </p:animEffect>
                                  </p:childTnLst>
                                </p:cTn>
                              </p:par>
                              <p:par>
                                <p:cTn id="507" presetID="10" presetClass="entr" presetSubtype="0" fill="hold" nodeType="withEffect">
                                  <p:stCondLst>
                                    <p:cond delay="0"/>
                                  </p:stCondLst>
                                  <p:childTnLst>
                                    <p:set>
                                      <p:cBhvr>
                                        <p:cTn id="508" dur="1" fill="hold">
                                          <p:stCondLst>
                                            <p:cond delay="0"/>
                                          </p:stCondLst>
                                        </p:cTn>
                                        <p:tgtEl>
                                          <p:spTgt spid="259"/>
                                        </p:tgtEl>
                                        <p:attrNameLst>
                                          <p:attrName>style.visibility</p:attrName>
                                        </p:attrNameLst>
                                      </p:cBhvr>
                                      <p:to>
                                        <p:strVal val="visible"/>
                                      </p:to>
                                    </p:set>
                                    <p:animEffect transition="in" filter="fade">
                                      <p:cBhvr>
                                        <p:cTn id="509" dur="3177"/>
                                        <p:tgtEl>
                                          <p:spTgt spid="259"/>
                                        </p:tgtEl>
                                      </p:cBhvr>
                                    </p:animEffect>
                                  </p:childTnLst>
                                </p:cTn>
                              </p:par>
                              <p:par>
                                <p:cTn id="510" presetID="10" presetClass="entr" presetSubtype="0" fill="hold" nodeType="withEffect">
                                  <p:stCondLst>
                                    <p:cond delay="0"/>
                                  </p:stCondLst>
                                  <p:childTnLst>
                                    <p:set>
                                      <p:cBhvr>
                                        <p:cTn id="511" dur="1" fill="hold">
                                          <p:stCondLst>
                                            <p:cond delay="0"/>
                                          </p:stCondLst>
                                        </p:cTn>
                                        <p:tgtEl>
                                          <p:spTgt spid="260"/>
                                        </p:tgtEl>
                                        <p:attrNameLst>
                                          <p:attrName>style.visibility</p:attrName>
                                        </p:attrNameLst>
                                      </p:cBhvr>
                                      <p:to>
                                        <p:strVal val="visible"/>
                                      </p:to>
                                    </p:set>
                                    <p:animEffect transition="in" filter="fade">
                                      <p:cBhvr>
                                        <p:cTn id="512" dur="3856"/>
                                        <p:tgtEl>
                                          <p:spTgt spid="260"/>
                                        </p:tgtEl>
                                      </p:cBhvr>
                                    </p:animEffect>
                                  </p:childTnLst>
                                </p:cTn>
                              </p:par>
                              <p:par>
                                <p:cTn id="513" presetID="10" presetClass="entr" presetSubtype="0" fill="hold" nodeType="withEffect">
                                  <p:stCondLst>
                                    <p:cond delay="0"/>
                                  </p:stCondLst>
                                  <p:childTnLst>
                                    <p:set>
                                      <p:cBhvr>
                                        <p:cTn id="514" dur="1" fill="hold">
                                          <p:stCondLst>
                                            <p:cond delay="0"/>
                                          </p:stCondLst>
                                        </p:cTn>
                                        <p:tgtEl>
                                          <p:spTgt spid="244"/>
                                        </p:tgtEl>
                                        <p:attrNameLst>
                                          <p:attrName>style.visibility</p:attrName>
                                        </p:attrNameLst>
                                      </p:cBhvr>
                                      <p:to>
                                        <p:strVal val="visible"/>
                                      </p:to>
                                    </p:set>
                                    <p:animEffect transition="in" filter="fade">
                                      <p:cBhvr>
                                        <p:cTn id="515" dur="3269"/>
                                        <p:tgtEl>
                                          <p:spTgt spid="244"/>
                                        </p:tgtEl>
                                      </p:cBhvr>
                                    </p:animEffect>
                                  </p:childTnLst>
                                </p:cTn>
                              </p:par>
                              <p:par>
                                <p:cTn id="516" presetID="10" presetClass="entr" presetSubtype="0" fill="hold" nodeType="withEffect">
                                  <p:stCondLst>
                                    <p:cond delay="0"/>
                                  </p:stCondLst>
                                  <p:childTnLst>
                                    <p:set>
                                      <p:cBhvr>
                                        <p:cTn id="517" dur="1" fill="hold">
                                          <p:stCondLst>
                                            <p:cond delay="0"/>
                                          </p:stCondLst>
                                        </p:cTn>
                                        <p:tgtEl>
                                          <p:spTgt spid="261"/>
                                        </p:tgtEl>
                                        <p:attrNameLst>
                                          <p:attrName>style.visibility</p:attrName>
                                        </p:attrNameLst>
                                      </p:cBhvr>
                                      <p:to>
                                        <p:strVal val="visible"/>
                                      </p:to>
                                    </p:set>
                                    <p:animEffect transition="in" filter="fade">
                                      <p:cBhvr>
                                        <p:cTn id="518" dur="2695"/>
                                        <p:tgtEl>
                                          <p:spTgt spid="261"/>
                                        </p:tgtEl>
                                      </p:cBhvr>
                                    </p:animEffect>
                                  </p:childTnLst>
                                </p:cTn>
                              </p:par>
                              <p:par>
                                <p:cTn id="519" presetID="10" presetClass="entr" presetSubtype="0" fill="hold" nodeType="withEffect">
                                  <p:stCondLst>
                                    <p:cond delay="0"/>
                                  </p:stCondLst>
                                  <p:childTnLst>
                                    <p:set>
                                      <p:cBhvr>
                                        <p:cTn id="520" dur="1" fill="hold">
                                          <p:stCondLst>
                                            <p:cond delay="0"/>
                                          </p:stCondLst>
                                        </p:cTn>
                                        <p:tgtEl>
                                          <p:spTgt spid="262"/>
                                        </p:tgtEl>
                                        <p:attrNameLst>
                                          <p:attrName>style.visibility</p:attrName>
                                        </p:attrNameLst>
                                      </p:cBhvr>
                                      <p:to>
                                        <p:strVal val="visible"/>
                                      </p:to>
                                    </p:set>
                                    <p:animEffect transition="in" filter="fade">
                                      <p:cBhvr>
                                        <p:cTn id="521" dur="3095"/>
                                        <p:tgtEl>
                                          <p:spTgt spid="262"/>
                                        </p:tgtEl>
                                      </p:cBhvr>
                                    </p:animEffect>
                                  </p:childTnLst>
                                </p:cTn>
                              </p:par>
                              <p:par>
                                <p:cTn id="522" presetID="10" presetClass="entr" presetSubtype="0" fill="hold" nodeType="withEffect">
                                  <p:stCondLst>
                                    <p:cond delay="0"/>
                                  </p:stCondLst>
                                  <p:childTnLst>
                                    <p:set>
                                      <p:cBhvr>
                                        <p:cTn id="523" dur="1" fill="hold">
                                          <p:stCondLst>
                                            <p:cond delay="0"/>
                                          </p:stCondLst>
                                        </p:cTn>
                                        <p:tgtEl>
                                          <p:spTgt spid="263"/>
                                        </p:tgtEl>
                                        <p:attrNameLst>
                                          <p:attrName>style.visibility</p:attrName>
                                        </p:attrNameLst>
                                      </p:cBhvr>
                                      <p:to>
                                        <p:strVal val="visible"/>
                                      </p:to>
                                    </p:set>
                                    <p:animEffect transition="in" filter="fade">
                                      <p:cBhvr>
                                        <p:cTn id="524" dur="3694"/>
                                        <p:tgtEl>
                                          <p:spTgt spid="263"/>
                                        </p:tgtEl>
                                      </p:cBhvr>
                                    </p:animEffect>
                                  </p:childTnLst>
                                </p:cTn>
                              </p:par>
                              <p:par>
                                <p:cTn id="525" presetID="10" presetClass="entr" presetSubtype="0" fill="hold" nodeType="withEffect">
                                  <p:stCondLst>
                                    <p:cond delay="0"/>
                                  </p:stCondLst>
                                  <p:childTnLst>
                                    <p:set>
                                      <p:cBhvr>
                                        <p:cTn id="526" dur="1" fill="hold">
                                          <p:stCondLst>
                                            <p:cond delay="0"/>
                                          </p:stCondLst>
                                        </p:cTn>
                                        <p:tgtEl>
                                          <p:spTgt spid="264"/>
                                        </p:tgtEl>
                                        <p:attrNameLst>
                                          <p:attrName>style.visibility</p:attrName>
                                        </p:attrNameLst>
                                      </p:cBhvr>
                                      <p:to>
                                        <p:strVal val="visible"/>
                                      </p:to>
                                    </p:set>
                                    <p:animEffect transition="in" filter="fade">
                                      <p:cBhvr>
                                        <p:cTn id="527" dur="3345"/>
                                        <p:tgtEl>
                                          <p:spTgt spid="264"/>
                                        </p:tgtEl>
                                      </p:cBhvr>
                                    </p:animEffect>
                                  </p:childTnLst>
                                </p:cTn>
                              </p:par>
                              <p:par>
                                <p:cTn id="528" presetID="10" presetClass="entr" presetSubtype="0" fill="hold" nodeType="withEffect">
                                  <p:stCondLst>
                                    <p:cond delay="0"/>
                                  </p:stCondLst>
                                  <p:childTnLst>
                                    <p:set>
                                      <p:cBhvr>
                                        <p:cTn id="529" dur="1" fill="hold">
                                          <p:stCondLst>
                                            <p:cond delay="0"/>
                                          </p:stCondLst>
                                        </p:cTn>
                                        <p:tgtEl>
                                          <p:spTgt spid="265"/>
                                        </p:tgtEl>
                                        <p:attrNameLst>
                                          <p:attrName>style.visibility</p:attrName>
                                        </p:attrNameLst>
                                      </p:cBhvr>
                                      <p:to>
                                        <p:strVal val="visible"/>
                                      </p:to>
                                    </p:set>
                                    <p:animEffect transition="in" filter="fade">
                                      <p:cBhvr>
                                        <p:cTn id="530" dur="2546"/>
                                        <p:tgtEl>
                                          <p:spTgt spid="265"/>
                                        </p:tgtEl>
                                      </p:cBhvr>
                                    </p:animEffect>
                                  </p:childTnLst>
                                </p:cTn>
                              </p:par>
                              <p:par>
                                <p:cTn id="531" presetID="10" presetClass="entr" presetSubtype="0" fill="hold" nodeType="withEffect">
                                  <p:stCondLst>
                                    <p:cond delay="0"/>
                                  </p:stCondLst>
                                  <p:childTnLst>
                                    <p:set>
                                      <p:cBhvr>
                                        <p:cTn id="532" dur="1" fill="hold">
                                          <p:stCondLst>
                                            <p:cond delay="0"/>
                                          </p:stCondLst>
                                        </p:cTn>
                                        <p:tgtEl>
                                          <p:spTgt spid="266"/>
                                        </p:tgtEl>
                                        <p:attrNameLst>
                                          <p:attrName>style.visibility</p:attrName>
                                        </p:attrNameLst>
                                      </p:cBhvr>
                                      <p:to>
                                        <p:strVal val="visible"/>
                                      </p:to>
                                    </p:set>
                                    <p:animEffect transition="in" filter="fade">
                                      <p:cBhvr>
                                        <p:cTn id="533" dur="3177"/>
                                        <p:tgtEl>
                                          <p:spTgt spid="266"/>
                                        </p:tgtEl>
                                      </p:cBhvr>
                                    </p:animEffect>
                                  </p:childTnLst>
                                </p:cTn>
                              </p:par>
                              <p:par>
                                <p:cTn id="534" presetID="10" presetClass="entr" presetSubtype="0" fill="hold" nodeType="withEffect">
                                  <p:stCondLst>
                                    <p:cond delay="0"/>
                                  </p:stCondLst>
                                  <p:childTnLst>
                                    <p:set>
                                      <p:cBhvr>
                                        <p:cTn id="535" dur="1" fill="hold">
                                          <p:stCondLst>
                                            <p:cond delay="0"/>
                                          </p:stCondLst>
                                        </p:cTn>
                                        <p:tgtEl>
                                          <p:spTgt spid="267"/>
                                        </p:tgtEl>
                                        <p:attrNameLst>
                                          <p:attrName>style.visibility</p:attrName>
                                        </p:attrNameLst>
                                      </p:cBhvr>
                                      <p:to>
                                        <p:strVal val="visible"/>
                                      </p:to>
                                    </p:set>
                                    <p:animEffect transition="in" filter="fade">
                                      <p:cBhvr>
                                        <p:cTn id="536" dur="3856"/>
                                        <p:tgtEl>
                                          <p:spTgt spid="267"/>
                                        </p:tgtEl>
                                      </p:cBhvr>
                                    </p:animEffect>
                                  </p:childTnLst>
                                </p:cTn>
                              </p:par>
                              <p:par>
                                <p:cTn id="537" presetID="10" presetClass="entr" presetSubtype="0" fill="hold" nodeType="withEffect">
                                  <p:stCondLst>
                                    <p:cond delay="0"/>
                                  </p:stCondLst>
                                  <p:childTnLst>
                                    <p:set>
                                      <p:cBhvr>
                                        <p:cTn id="538" dur="1" fill="hold">
                                          <p:stCondLst>
                                            <p:cond delay="0"/>
                                          </p:stCondLst>
                                        </p:cTn>
                                        <p:tgtEl>
                                          <p:spTgt spid="268"/>
                                        </p:tgtEl>
                                        <p:attrNameLst>
                                          <p:attrName>style.visibility</p:attrName>
                                        </p:attrNameLst>
                                      </p:cBhvr>
                                      <p:to>
                                        <p:strVal val="visible"/>
                                      </p:to>
                                    </p:set>
                                    <p:animEffect transition="in" filter="fade">
                                      <p:cBhvr>
                                        <p:cTn id="539" dur="3921"/>
                                        <p:tgtEl>
                                          <p:spTgt spid="268"/>
                                        </p:tgtEl>
                                      </p:cBhvr>
                                    </p:animEffect>
                                  </p:childTnLst>
                                </p:cTn>
                              </p:par>
                              <p:par>
                                <p:cTn id="540" presetID="10" presetClass="entr" presetSubtype="0" fill="hold" nodeType="withEffect">
                                  <p:stCondLst>
                                    <p:cond delay="0"/>
                                  </p:stCondLst>
                                  <p:childTnLst>
                                    <p:set>
                                      <p:cBhvr>
                                        <p:cTn id="541" dur="1" fill="hold">
                                          <p:stCondLst>
                                            <p:cond delay="0"/>
                                          </p:stCondLst>
                                        </p:cTn>
                                        <p:tgtEl>
                                          <p:spTgt spid="269"/>
                                        </p:tgtEl>
                                        <p:attrNameLst>
                                          <p:attrName>style.visibility</p:attrName>
                                        </p:attrNameLst>
                                      </p:cBhvr>
                                      <p:to>
                                        <p:strVal val="visible"/>
                                      </p:to>
                                    </p:set>
                                    <p:animEffect transition="in" filter="fade">
                                      <p:cBhvr>
                                        <p:cTn id="542" dur="3095"/>
                                        <p:tgtEl>
                                          <p:spTgt spid="269"/>
                                        </p:tgtEl>
                                      </p:cBhvr>
                                    </p:animEffect>
                                  </p:childTnLst>
                                </p:cTn>
                              </p:par>
                              <p:par>
                                <p:cTn id="543" presetID="10" presetClass="entr" presetSubtype="0" fill="hold" nodeType="withEffect">
                                  <p:stCondLst>
                                    <p:cond delay="0"/>
                                  </p:stCondLst>
                                  <p:childTnLst>
                                    <p:set>
                                      <p:cBhvr>
                                        <p:cTn id="544" dur="1" fill="hold">
                                          <p:stCondLst>
                                            <p:cond delay="0"/>
                                          </p:stCondLst>
                                        </p:cTn>
                                        <p:tgtEl>
                                          <p:spTgt spid="270"/>
                                        </p:tgtEl>
                                        <p:attrNameLst>
                                          <p:attrName>style.visibility</p:attrName>
                                        </p:attrNameLst>
                                      </p:cBhvr>
                                      <p:to>
                                        <p:strVal val="visible"/>
                                      </p:to>
                                    </p:set>
                                    <p:animEffect transition="in" filter="fade">
                                      <p:cBhvr>
                                        <p:cTn id="545" dur="2300"/>
                                        <p:tgtEl>
                                          <p:spTgt spid="270"/>
                                        </p:tgtEl>
                                      </p:cBhvr>
                                    </p:animEffect>
                                  </p:childTnLst>
                                </p:cTn>
                              </p:par>
                              <p:par>
                                <p:cTn id="546" presetID="10" presetClass="entr" presetSubtype="0" fill="hold" nodeType="withEffect">
                                  <p:stCondLst>
                                    <p:cond delay="0"/>
                                  </p:stCondLst>
                                  <p:childTnLst>
                                    <p:set>
                                      <p:cBhvr>
                                        <p:cTn id="547" dur="1" fill="hold">
                                          <p:stCondLst>
                                            <p:cond delay="0"/>
                                          </p:stCondLst>
                                        </p:cTn>
                                        <p:tgtEl>
                                          <p:spTgt spid="271"/>
                                        </p:tgtEl>
                                        <p:attrNameLst>
                                          <p:attrName>style.visibility</p:attrName>
                                        </p:attrNameLst>
                                      </p:cBhvr>
                                      <p:to>
                                        <p:strVal val="visible"/>
                                      </p:to>
                                    </p:set>
                                    <p:animEffect transition="in" filter="fade">
                                      <p:cBhvr>
                                        <p:cTn id="548" dur="2300"/>
                                        <p:tgtEl>
                                          <p:spTgt spid="271"/>
                                        </p:tgtEl>
                                      </p:cBhvr>
                                    </p:animEffect>
                                  </p:childTnLst>
                                </p:cTn>
                              </p:par>
                              <p:par>
                                <p:cTn id="549" presetID="10" presetClass="entr" presetSubtype="0" fill="hold" nodeType="withEffect">
                                  <p:stCondLst>
                                    <p:cond delay="0"/>
                                  </p:stCondLst>
                                  <p:childTnLst>
                                    <p:set>
                                      <p:cBhvr>
                                        <p:cTn id="550" dur="1" fill="hold">
                                          <p:stCondLst>
                                            <p:cond delay="0"/>
                                          </p:stCondLst>
                                        </p:cTn>
                                        <p:tgtEl>
                                          <p:spTgt spid="272"/>
                                        </p:tgtEl>
                                        <p:attrNameLst>
                                          <p:attrName>style.visibility</p:attrName>
                                        </p:attrNameLst>
                                      </p:cBhvr>
                                      <p:to>
                                        <p:strVal val="visible"/>
                                      </p:to>
                                    </p:set>
                                    <p:animEffect transition="in" filter="fade">
                                      <p:cBhvr>
                                        <p:cTn id="551" dur="2300"/>
                                        <p:tgtEl>
                                          <p:spTgt spid="272"/>
                                        </p:tgtEl>
                                      </p:cBhvr>
                                    </p:animEffect>
                                  </p:childTnLst>
                                </p:cTn>
                              </p:par>
                              <p:par>
                                <p:cTn id="552" presetID="10" presetClass="entr" presetSubtype="0" fill="hold" nodeType="withEffect">
                                  <p:stCondLst>
                                    <p:cond delay="0"/>
                                  </p:stCondLst>
                                  <p:childTnLst>
                                    <p:set>
                                      <p:cBhvr>
                                        <p:cTn id="553" dur="1" fill="hold">
                                          <p:stCondLst>
                                            <p:cond delay="0"/>
                                          </p:stCondLst>
                                        </p:cTn>
                                        <p:tgtEl>
                                          <p:spTgt spid="273"/>
                                        </p:tgtEl>
                                        <p:attrNameLst>
                                          <p:attrName>style.visibility</p:attrName>
                                        </p:attrNameLst>
                                      </p:cBhvr>
                                      <p:to>
                                        <p:strVal val="visible"/>
                                      </p:to>
                                    </p:set>
                                    <p:animEffect transition="in" filter="fade">
                                      <p:cBhvr>
                                        <p:cTn id="554" dur="2300"/>
                                        <p:tgtEl>
                                          <p:spTgt spid="273"/>
                                        </p:tgtEl>
                                      </p:cBhvr>
                                    </p:animEffect>
                                  </p:childTnLst>
                                </p:cTn>
                              </p:par>
                              <p:par>
                                <p:cTn id="555" presetID="10" presetClass="entr" presetSubtype="0" fill="hold" nodeType="withEffect">
                                  <p:stCondLst>
                                    <p:cond delay="0"/>
                                  </p:stCondLst>
                                  <p:childTnLst>
                                    <p:set>
                                      <p:cBhvr>
                                        <p:cTn id="556" dur="1" fill="hold">
                                          <p:stCondLst>
                                            <p:cond delay="0"/>
                                          </p:stCondLst>
                                        </p:cTn>
                                        <p:tgtEl>
                                          <p:spTgt spid="274"/>
                                        </p:tgtEl>
                                        <p:attrNameLst>
                                          <p:attrName>style.visibility</p:attrName>
                                        </p:attrNameLst>
                                      </p:cBhvr>
                                      <p:to>
                                        <p:strVal val="visible"/>
                                      </p:to>
                                    </p:set>
                                    <p:animEffect transition="in" filter="fade">
                                      <p:cBhvr>
                                        <p:cTn id="557" dur="2300"/>
                                        <p:tgtEl>
                                          <p:spTgt spid="274"/>
                                        </p:tgtEl>
                                      </p:cBhvr>
                                    </p:animEffect>
                                  </p:childTnLst>
                                </p:cTn>
                              </p:par>
                              <p:par>
                                <p:cTn id="558" presetID="10" presetClass="entr" presetSubtype="0" fill="hold" nodeType="withEffect">
                                  <p:stCondLst>
                                    <p:cond delay="0"/>
                                  </p:stCondLst>
                                  <p:childTnLst>
                                    <p:set>
                                      <p:cBhvr>
                                        <p:cTn id="559" dur="1" fill="hold">
                                          <p:stCondLst>
                                            <p:cond delay="0"/>
                                          </p:stCondLst>
                                        </p:cTn>
                                        <p:tgtEl>
                                          <p:spTgt spid="275"/>
                                        </p:tgtEl>
                                        <p:attrNameLst>
                                          <p:attrName>style.visibility</p:attrName>
                                        </p:attrNameLst>
                                      </p:cBhvr>
                                      <p:to>
                                        <p:strVal val="visible"/>
                                      </p:to>
                                    </p:set>
                                    <p:animEffect transition="in" filter="fade">
                                      <p:cBhvr>
                                        <p:cTn id="560" dur="2300"/>
                                        <p:tgtEl>
                                          <p:spTgt spid="275"/>
                                        </p:tgtEl>
                                      </p:cBhvr>
                                    </p:animEffect>
                                  </p:childTnLst>
                                </p:cTn>
                              </p:par>
                              <p:par>
                                <p:cTn id="561" presetID="10" presetClass="entr" presetSubtype="0" fill="hold" nodeType="withEffect">
                                  <p:stCondLst>
                                    <p:cond delay="0"/>
                                  </p:stCondLst>
                                  <p:childTnLst>
                                    <p:set>
                                      <p:cBhvr>
                                        <p:cTn id="562" dur="1" fill="hold">
                                          <p:stCondLst>
                                            <p:cond delay="0"/>
                                          </p:stCondLst>
                                        </p:cTn>
                                        <p:tgtEl>
                                          <p:spTgt spid="276"/>
                                        </p:tgtEl>
                                        <p:attrNameLst>
                                          <p:attrName>style.visibility</p:attrName>
                                        </p:attrNameLst>
                                      </p:cBhvr>
                                      <p:to>
                                        <p:strVal val="visible"/>
                                      </p:to>
                                    </p:set>
                                    <p:animEffect transition="in" filter="fade">
                                      <p:cBhvr>
                                        <p:cTn id="563" dur="2300"/>
                                        <p:tgtEl>
                                          <p:spTgt spid="276"/>
                                        </p:tgtEl>
                                      </p:cBhvr>
                                    </p:animEffect>
                                  </p:childTnLst>
                                </p:cTn>
                              </p:par>
                              <p:par>
                                <p:cTn id="564" presetID="10" presetClass="entr" presetSubtype="0" fill="hold" nodeType="withEffect">
                                  <p:stCondLst>
                                    <p:cond delay="0"/>
                                  </p:stCondLst>
                                  <p:childTnLst>
                                    <p:set>
                                      <p:cBhvr>
                                        <p:cTn id="565" dur="1" fill="hold">
                                          <p:stCondLst>
                                            <p:cond delay="0"/>
                                          </p:stCondLst>
                                        </p:cTn>
                                        <p:tgtEl>
                                          <p:spTgt spid="277"/>
                                        </p:tgtEl>
                                        <p:attrNameLst>
                                          <p:attrName>style.visibility</p:attrName>
                                        </p:attrNameLst>
                                      </p:cBhvr>
                                      <p:to>
                                        <p:strVal val="visible"/>
                                      </p:to>
                                    </p:set>
                                    <p:animEffect transition="in" filter="fade">
                                      <p:cBhvr>
                                        <p:cTn id="566" dur="3856"/>
                                        <p:tgtEl>
                                          <p:spTgt spid="277"/>
                                        </p:tgtEl>
                                      </p:cBhvr>
                                    </p:animEffect>
                                  </p:childTnLst>
                                </p:cTn>
                              </p:par>
                              <p:par>
                                <p:cTn id="567" presetID="10" presetClass="entr" presetSubtype="0" fill="hold" nodeType="withEffect">
                                  <p:stCondLst>
                                    <p:cond delay="0"/>
                                  </p:stCondLst>
                                  <p:childTnLst>
                                    <p:set>
                                      <p:cBhvr>
                                        <p:cTn id="568" dur="1" fill="hold">
                                          <p:stCondLst>
                                            <p:cond delay="0"/>
                                          </p:stCondLst>
                                        </p:cTn>
                                        <p:tgtEl>
                                          <p:spTgt spid="278"/>
                                        </p:tgtEl>
                                        <p:attrNameLst>
                                          <p:attrName>style.visibility</p:attrName>
                                        </p:attrNameLst>
                                      </p:cBhvr>
                                      <p:to>
                                        <p:strVal val="visible"/>
                                      </p:to>
                                    </p:set>
                                    <p:animEffect transition="in" filter="fade">
                                      <p:cBhvr>
                                        <p:cTn id="569" dur="2300"/>
                                        <p:tgtEl>
                                          <p:spTgt spid="278"/>
                                        </p:tgtEl>
                                      </p:cBhvr>
                                    </p:animEffect>
                                  </p:childTnLst>
                                </p:cTn>
                              </p:par>
                              <p:par>
                                <p:cTn id="570" presetID="10" presetClass="entr" presetSubtype="0" fill="hold" nodeType="withEffect">
                                  <p:stCondLst>
                                    <p:cond delay="0"/>
                                  </p:stCondLst>
                                  <p:childTnLst>
                                    <p:set>
                                      <p:cBhvr>
                                        <p:cTn id="571" dur="1" fill="hold">
                                          <p:stCondLst>
                                            <p:cond delay="0"/>
                                          </p:stCondLst>
                                        </p:cTn>
                                        <p:tgtEl>
                                          <p:spTgt spid="279"/>
                                        </p:tgtEl>
                                        <p:attrNameLst>
                                          <p:attrName>style.visibility</p:attrName>
                                        </p:attrNameLst>
                                      </p:cBhvr>
                                      <p:to>
                                        <p:strVal val="visible"/>
                                      </p:to>
                                    </p:set>
                                    <p:animEffect transition="in" filter="fade">
                                      <p:cBhvr>
                                        <p:cTn id="572" dur="2300"/>
                                        <p:tgtEl>
                                          <p:spTgt spid="279"/>
                                        </p:tgtEl>
                                      </p:cBhvr>
                                    </p:animEffect>
                                  </p:childTnLst>
                                </p:cTn>
                              </p:par>
                              <p:par>
                                <p:cTn id="573" presetID="10" presetClass="entr" presetSubtype="0" fill="hold" nodeType="withEffect">
                                  <p:stCondLst>
                                    <p:cond delay="0"/>
                                  </p:stCondLst>
                                  <p:childTnLst>
                                    <p:set>
                                      <p:cBhvr>
                                        <p:cTn id="574" dur="1" fill="hold">
                                          <p:stCondLst>
                                            <p:cond delay="0"/>
                                          </p:stCondLst>
                                        </p:cTn>
                                        <p:tgtEl>
                                          <p:spTgt spid="280"/>
                                        </p:tgtEl>
                                        <p:attrNameLst>
                                          <p:attrName>style.visibility</p:attrName>
                                        </p:attrNameLst>
                                      </p:cBhvr>
                                      <p:to>
                                        <p:strVal val="visible"/>
                                      </p:to>
                                    </p:set>
                                    <p:animEffect transition="in" filter="fade">
                                      <p:cBhvr>
                                        <p:cTn id="575" dur="2300"/>
                                        <p:tgtEl>
                                          <p:spTgt spid="280"/>
                                        </p:tgtEl>
                                      </p:cBhvr>
                                    </p:animEffect>
                                  </p:childTnLst>
                                </p:cTn>
                              </p:par>
                              <p:par>
                                <p:cTn id="576" presetID="10" presetClass="entr" presetSubtype="0" fill="hold" nodeType="withEffect">
                                  <p:stCondLst>
                                    <p:cond delay="0"/>
                                  </p:stCondLst>
                                  <p:childTnLst>
                                    <p:set>
                                      <p:cBhvr>
                                        <p:cTn id="577" dur="1" fill="hold">
                                          <p:stCondLst>
                                            <p:cond delay="0"/>
                                          </p:stCondLst>
                                        </p:cTn>
                                        <p:tgtEl>
                                          <p:spTgt spid="281"/>
                                        </p:tgtEl>
                                        <p:attrNameLst>
                                          <p:attrName>style.visibility</p:attrName>
                                        </p:attrNameLst>
                                      </p:cBhvr>
                                      <p:to>
                                        <p:strVal val="visible"/>
                                      </p:to>
                                    </p:set>
                                    <p:animEffect transition="in" filter="fade">
                                      <p:cBhvr>
                                        <p:cTn id="578" dur="2300"/>
                                        <p:tgtEl>
                                          <p:spTgt spid="281"/>
                                        </p:tgtEl>
                                      </p:cBhvr>
                                    </p:animEffect>
                                  </p:childTnLst>
                                </p:cTn>
                              </p:par>
                              <p:par>
                                <p:cTn id="579" presetID="10" presetClass="entr" presetSubtype="0" fill="hold" nodeType="withEffect">
                                  <p:stCondLst>
                                    <p:cond delay="0"/>
                                  </p:stCondLst>
                                  <p:childTnLst>
                                    <p:set>
                                      <p:cBhvr>
                                        <p:cTn id="580" dur="1" fill="hold">
                                          <p:stCondLst>
                                            <p:cond delay="0"/>
                                          </p:stCondLst>
                                        </p:cTn>
                                        <p:tgtEl>
                                          <p:spTgt spid="282"/>
                                        </p:tgtEl>
                                        <p:attrNameLst>
                                          <p:attrName>style.visibility</p:attrName>
                                        </p:attrNameLst>
                                      </p:cBhvr>
                                      <p:to>
                                        <p:strVal val="visible"/>
                                      </p:to>
                                    </p:set>
                                    <p:animEffect transition="in" filter="fade">
                                      <p:cBhvr>
                                        <p:cTn id="581" dur="2300"/>
                                        <p:tgtEl>
                                          <p:spTgt spid="282"/>
                                        </p:tgtEl>
                                      </p:cBhvr>
                                    </p:animEffect>
                                  </p:childTnLst>
                                </p:cTn>
                              </p:par>
                              <p:par>
                                <p:cTn id="582" presetID="10" presetClass="entr" presetSubtype="0" fill="hold" nodeType="withEffect">
                                  <p:stCondLst>
                                    <p:cond delay="0"/>
                                  </p:stCondLst>
                                  <p:childTnLst>
                                    <p:set>
                                      <p:cBhvr>
                                        <p:cTn id="583" dur="1" fill="hold">
                                          <p:stCondLst>
                                            <p:cond delay="0"/>
                                          </p:stCondLst>
                                        </p:cTn>
                                        <p:tgtEl>
                                          <p:spTgt spid="283"/>
                                        </p:tgtEl>
                                        <p:attrNameLst>
                                          <p:attrName>style.visibility</p:attrName>
                                        </p:attrNameLst>
                                      </p:cBhvr>
                                      <p:to>
                                        <p:strVal val="visible"/>
                                      </p:to>
                                    </p:set>
                                    <p:animEffect transition="in" filter="fade">
                                      <p:cBhvr>
                                        <p:cTn id="584" dur="2300"/>
                                        <p:tgtEl>
                                          <p:spTgt spid="283"/>
                                        </p:tgtEl>
                                      </p:cBhvr>
                                    </p:animEffect>
                                  </p:childTnLst>
                                </p:cTn>
                              </p:par>
                              <p:par>
                                <p:cTn id="585" presetID="10" presetClass="entr" presetSubtype="0" fill="hold" nodeType="withEffect">
                                  <p:stCondLst>
                                    <p:cond delay="0"/>
                                  </p:stCondLst>
                                  <p:childTnLst>
                                    <p:set>
                                      <p:cBhvr>
                                        <p:cTn id="586" dur="1" fill="hold">
                                          <p:stCondLst>
                                            <p:cond delay="0"/>
                                          </p:stCondLst>
                                        </p:cTn>
                                        <p:tgtEl>
                                          <p:spTgt spid="284"/>
                                        </p:tgtEl>
                                        <p:attrNameLst>
                                          <p:attrName>style.visibility</p:attrName>
                                        </p:attrNameLst>
                                      </p:cBhvr>
                                      <p:to>
                                        <p:strVal val="visible"/>
                                      </p:to>
                                    </p:set>
                                    <p:animEffect transition="in" filter="fade">
                                      <p:cBhvr>
                                        <p:cTn id="587" dur="2300"/>
                                        <p:tgtEl>
                                          <p:spTgt spid="284"/>
                                        </p:tgtEl>
                                      </p:cBhvr>
                                    </p:animEffect>
                                  </p:childTnLst>
                                </p:cTn>
                              </p:par>
                              <p:par>
                                <p:cTn id="588" presetID="10" presetClass="entr" presetSubtype="0" fill="hold" nodeType="withEffect">
                                  <p:stCondLst>
                                    <p:cond delay="0"/>
                                  </p:stCondLst>
                                  <p:childTnLst>
                                    <p:set>
                                      <p:cBhvr>
                                        <p:cTn id="589" dur="1" fill="hold">
                                          <p:stCondLst>
                                            <p:cond delay="0"/>
                                          </p:stCondLst>
                                        </p:cTn>
                                        <p:tgtEl>
                                          <p:spTgt spid="285"/>
                                        </p:tgtEl>
                                        <p:attrNameLst>
                                          <p:attrName>style.visibility</p:attrName>
                                        </p:attrNameLst>
                                      </p:cBhvr>
                                      <p:to>
                                        <p:strVal val="visible"/>
                                      </p:to>
                                    </p:set>
                                    <p:animEffect transition="in" filter="fade">
                                      <p:cBhvr>
                                        <p:cTn id="590" dur="3177"/>
                                        <p:tgtEl>
                                          <p:spTgt spid="285"/>
                                        </p:tgtEl>
                                      </p:cBhvr>
                                    </p:animEffect>
                                  </p:childTnLst>
                                </p:cTn>
                              </p:par>
                            </p:childTnLst>
                          </p:cTn>
                        </p:par>
                      </p:childTnLst>
                    </p:cTn>
                  </p:par>
                  <p:par>
                    <p:cTn id="591" fill="hold">
                      <p:stCondLst>
                        <p:cond delay="indefinite"/>
                      </p:stCondLst>
                      <p:childTnLst>
                        <p:par>
                          <p:cTn id="592" fill="hold">
                            <p:stCondLst>
                              <p:cond delay="0"/>
                            </p:stCondLst>
                            <p:childTnLst>
                              <p:par>
                                <p:cTn id="593" presetID="16" presetClass="entr" presetSubtype="21" fill="hold" nodeType="clickEffect">
                                  <p:stCondLst>
                                    <p:cond delay="0"/>
                                  </p:stCondLst>
                                  <p:childTnLst>
                                    <p:set>
                                      <p:cBhvr>
                                        <p:cTn id="594" dur="1" fill="hold">
                                          <p:stCondLst>
                                            <p:cond delay="0"/>
                                          </p:stCondLst>
                                        </p:cTn>
                                        <p:tgtEl>
                                          <p:spTgt spid="289"/>
                                        </p:tgtEl>
                                        <p:attrNameLst>
                                          <p:attrName>style.visibility</p:attrName>
                                        </p:attrNameLst>
                                      </p:cBhvr>
                                      <p:to>
                                        <p:strVal val="visible"/>
                                      </p:to>
                                    </p:set>
                                    <p:animEffect transition="in" filter="barn(inVertical)">
                                      <p:cBhvr>
                                        <p:cTn id="595"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3CE57E9C-E1A2-4A08-A8F8-02E79B0F2115}"/>
              </a:ext>
            </a:extLst>
          </p:cNvPr>
          <p:cNvSpPr>
            <a:spLocks noChangeArrowheads="1"/>
          </p:cNvSpPr>
          <p:nvPr/>
        </p:nvSpPr>
        <p:spPr bwMode="auto">
          <a:xfrm>
            <a:off x="1221185" y="1722989"/>
            <a:ext cx="838683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457189"/>
            <a:r>
              <a:rPr lang="vi-VN" sz="3200" i="1" dirty="0" smtClean="0">
                <a:solidFill>
                  <a:prstClr val="black"/>
                </a:solidFill>
                <a:latin typeface="Times New Roman" pitchFamily="18" charset="0"/>
                <a:cs typeface="Times New Roman" pitchFamily="18" charset="0"/>
              </a:rPr>
              <a:t>1. Nhận biết biện pháp tu từ nói giảm nói tránh</a:t>
            </a:r>
            <a:endParaRPr lang="en-US" sz="3200" i="1" dirty="0">
              <a:solidFill>
                <a:prstClr val="black"/>
              </a:solidFill>
              <a:latin typeface="Times New Roman" pitchFamily="18" charset="0"/>
              <a:cs typeface="Times New Roman" pitchFamily="18" charset="0"/>
            </a:endParaRPr>
          </a:p>
        </p:txBody>
      </p:sp>
      <p:graphicFrame>
        <p:nvGraphicFramePr>
          <p:cNvPr id="6" name="Table 9">
            <a:extLst>
              <a:ext uri="{FF2B5EF4-FFF2-40B4-BE49-F238E27FC236}">
                <a16:creationId xmlns:a16="http://schemas.microsoft.com/office/drawing/2014/main" xmlns="" id="{67069188-7D24-4CF2-81B8-37885359B41D}"/>
              </a:ext>
            </a:extLst>
          </p:cNvPr>
          <p:cNvGraphicFramePr>
            <a:graphicFrameLocks noGrp="1"/>
          </p:cNvGraphicFramePr>
          <p:nvPr>
            <p:extLst>
              <p:ext uri="{D42A27DB-BD31-4B8C-83A1-F6EECF244321}">
                <p14:modId xmlns:p14="http://schemas.microsoft.com/office/powerpoint/2010/main" val="1604663690"/>
              </p:ext>
            </p:extLst>
          </p:nvPr>
        </p:nvGraphicFramePr>
        <p:xfrm>
          <a:off x="900752" y="2715903"/>
          <a:ext cx="10431147" cy="3786437"/>
        </p:xfrm>
        <a:graphic>
          <a:graphicData uri="http://schemas.openxmlformats.org/drawingml/2006/table">
            <a:tbl>
              <a:tblPr firstRow="1" bandRow="1">
                <a:tableStyleId>{5940675A-B579-460E-94D1-54222C63F5DA}</a:tableStyleId>
              </a:tblPr>
              <a:tblGrid>
                <a:gridCol w="1201003">
                  <a:extLst>
                    <a:ext uri="{9D8B030D-6E8A-4147-A177-3AD203B41FA5}">
                      <a16:colId xmlns:a16="http://schemas.microsoft.com/office/drawing/2014/main" xmlns="" val="1412422887"/>
                    </a:ext>
                  </a:extLst>
                </a:gridCol>
                <a:gridCol w="3425588">
                  <a:extLst>
                    <a:ext uri="{9D8B030D-6E8A-4147-A177-3AD203B41FA5}">
                      <a16:colId xmlns:a16="http://schemas.microsoft.com/office/drawing/2014/main" xmlns="" val="2162959783"/>
                    </a:ext>
                  </a:extLst>
                </a:gridCol>
                <a:gridCol w="2074460">
                  <a:extLst>
                    <a:ext uri="{9D8B030D-6E8A-4147-A177-3AD203B41FA5}">
                      <a16:colId xmlns:a16="http://schemas.microsoft.com/office/drawing/2014/main" xmlns="" val="2896931747"/>
                    </a:ext>
                  </a:extLst>
                </a:gridCol>
                <a:gridCol w="3730096">
                  <a:extLst>
                    <a:ext uri="{9D8B030D-6E8A-4147-A177-3AD203B41FA5}">
                      <a16:colId xmlns:a16="http://schemas.microsoft.com/office/drawing/2014/main" xmlns="" val="307747320"/>
                    </a:ext>
                  </a:extLst>
                </a:gridCol>
              </a:tblGrid>
              <a:tr h="662648">
                <a:tc>
                  <a:txBody>
                    <a:bodyPr/>
                    <a:lstStyle/>
                    <a:p>
                      <a:pPr algn="ctr"/>
                      <a:r>
                        <a:rPr lang="vi-VN" sz="3200" b="1" i="1" dirty="0" smtClean="0">
                          <a:solidFill>
                            <a:schemeClr val="bg1"/>
                          </a:solidFill>
                          <a:latin typeface="Times New Roman" panose="02020603050405020304" pitchFamily="18" charset="0"/>
                          <a:cs typeface="Times New Roman" panose="02020603050405020304" pitchFamily="18" charset="0"/>
                        </a:rPr>
                        <a:t>Ví</a:t>
                      </a:r>
                      <a:r>
                        <a:rPr lang="vi-VN" sz="3200" b="1" i="1" baseline="0" dirty="0" smtClean="0">
                          <a:solidFill>
                            <a:schemeClr val="bg1"/>
                          </a:solidFill>
                          <a:latin typeface="Times New Roman" panose="02020603050405020304" pitchFamily="18" charset="0"/>
                          <a:cs typeface="Times New Roman" panose="02020603050405020304" pitchFamily="18" charset="0"/>
                        </a:rPr>
                        <a:t> dụ</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700" b="1" i="1" dirty="0" err="1">
                          <a:solidFill>
                            <a:schemeClr val="bg1"/>
                          </a:solidFill>
                          <a:latin typeface="Times New Roman" panose="02020603050405020304" pitchFamily="18" charset="0"/>
                          <a:cs typeface="Times New Roman" panose="02020603050405020304" pitchFamily="18" charset="0"/>
                        </a:rPr>
                        <a:t>Từ</a:t>
                      </a:r>
                      <a:r>
                        <a:rPr lang="en-US" sz="3700" b="1" i="1" dirty="0">
                          <a:solidFill>
                            <a:schemeClr val="bg1"/>
                          </a:solidFill>
                          <a:latin typeface="Times New Roman" panose="02020603050405020304" pitchFamily="18" charset="0"/>
                          <a:cs typeface="Times New Roman" panose="02020603050405020304" pitchFamily="18" charset="0"/>
                        </a:rPr>
                        <a:t> in </a:t>
                      </a:r>
                      <a:r>
                        <a:rPr lang="en-US" sz="3700" b="1" i="1" dirty="0" err="1">
                          <a:solidFill>
                            <a:schemeClr val="bg1"/>
                          </a:solidFill>
                          <a:latin typeface="Times New Roman" panose="02020603050405020304" pitchFamily="18" charset="0"/>
                          <a:cs typeface="Times New Roman" panose="02020603050405020304" pitchFamily="18" charset="0"/>
                        </a:rPr>
                        <a:t>đậm</a:t>
                      </a:r>
                      <a:endParaRPr lang="en-SG" sz="37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700" b="1" i="1" dirty="0" err="1">
                          <a:solidFill>
                            <a:schemeClr val="bg1"/>
                          </a:solidFill>
                          <a:latin typeface="Times New Roman" panose="02020603050405020304" pitchFamily="18" charset="0"/>
                          <a:cs typeface="Times New Roman" panose="02020603050405020304" pitchFamily="18" charset="0"/>
                        </a:rPr>
                        <a:t>Nghĩa</a:t>
                      </a:r>
                      <a:r>
                        <a:rPr lang="en-US" sz="3700" b="1" i="1" dirty="0">
                          <a:solidFill>
                            <a:schemeClr val="bg1"/>
                          </a:solidFill>
                          <a:latin typeface="Times New Roman" panose="02020603050405020304" pitchFamily="18" charset="0"/>
                          <a:cs typeface="Times New Roman" panose="02020603050405020304" pitchFamily="18" charset="0"/>
                        </a:rPr>
                        <a:t> </a:t>
                      </a:r>
                      <a:endParaRPr lang="en-SG" sz="37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700" b="1" i="1" dirty="0" err="1">
                          <a:solidFill>
                            <a:schemeClr val="bg1"/>
                          </a:solidFill>
                          <a:latin typeface="Times New Roman" panose="02020603050405020304" pitchFamily="18" charset="0"/>
                          <a:cs typeface="Times New Roman" panose="02020603050405020304" pitchFamily="18" charset="0"/>
                        </a:rPr>
                        <a:t>Tác</a:t>
                      </a:r>
                      <a:r>
                        <a:rPr lang="en-US" sz="3700" b="1" i="1" dirty="0">
                          <a:solidFill>
                            <a:schemeClr val="bg1"/>
                          </a:solidFill>
                          <a:latin typeface="Times New Roman" panose="02020603050405020304" pitchFamily="18" charset="0"/>
                          <a:cs typeface="Times New Roman" panose="02020603050405020304" pitchFamily="18" charset="0"/>
                        </a:rPr>
                        <a:t> </a:t>
                      </a:r>
                      <a:r>
                        <a:rPr lang="en-US" sz="3700" b="1" i="1" dirty="0" err="1">
                          <a:solidFill>
                            <a:schemeClr val="bg1"/>
                          </a:solidFill>
                          <a:latin typeface="Times New Roman" panose="02020603050405020304" pitchFamily="18" charset="0"/>
                          <a:cs typeface="Times New Roman" panose="02020603050405020304" pitchFamily="18" charset="0"/>
                        </a:rPr>
                        <a:t>dụng</a:t>
                      </a:r>
                      <a:endParaRPr lang="en-SG" sz="37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extLst>
                  <a:ext uri="{0D108BD9-81ED-4DB2-BD59-A6C34878D82A}">
                    <a16:rowId xmlns:a16="http://schemas.microsoft.com/office/drawing/2014/main" xmlns="" val="3316213643"/>
                  </a:ext>
                </a:extLst>
              </a:tr>
              <a:tr h="1325295">
                <a:tc rowSpan="3">
                  <a:txBody>
                    <a:bodyPr/>
                    <a:lstStyle/>
                    <a:p>
                      <a:pPr algn="ctr"/>
                      <a:r>
                        <a:rPr lang="vi-VN" sz="3200" b="1" dirty="0" smtClean="0">
                          <a:solidFill>
                            <a:schemeClr val="tx1"/>
                          </a:solidFill>
                          <a:latin typeface="Times New Roman" panose="02020603050405020304" pitchFamily="18" charset="0"/>
                          <a:cs typeface="Times New Roman" panose="02020603050405020304" pitchFamily="18" charset="0"/>
                        </a:rPr>
                        <a:t>(1)</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r>
                        <a:rPr lang="vi-VN" sz="3200" b="1" dirty="0" smtClean="0">
                          <a:solidFill>
                            <a:schemeClr val="tx1"/>
                          </a:solidFill>
                          <a:latin typeface="Times New Roman" panose="02020603050405020304" pitchFamily="18" charset="0"/>
                          <a:cs typeface="Times New Roman" panose="02020603050405020304" pitchFamily="18" charset="0"/>
                        </a:rPr>
                        <a:t>Không</a:t>
                      </a:r>
                      <a:r>
                        <a:rPr lang="vi-VN" sz="3200" b="1" baseline="0" dirty="0" smtClean="0">
                          <a:solidFill>
                            <a:schemeClr val="tx1"/>
                          </a:solidFill>
                          <a:latin typeface="Times New Roman" panose="02020603050405020304" pitchFamily="18" charset="0"/>
                          <a:cs typeface="Times New Roman" panose="02020603050405020304" pitchFamily="18" charset="0"/>
                        </a:rPr>
                        <a:t> bước nữa</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rowSpan="3">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rowSpan="3">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xmlns="" val="1798423998"/>
                  </a:ext>
                </a:extLst>
              </a:tr>
              <a:tr h="883530">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r>
                        <a:rPr lang="vi-VN" sz="3200" b="1" dirty="0" smtClean="0">
                          <a:solidFill>
                            <a:schemeClr val="tx1"/>
                          </a:solidFill>
                          <a:latin typeface="Times New Roman" panose="02020603050405020304" pitchFamily="18" charset="0"/>
                          <a:cs typeface="Times New Roman" panose="02020603050405020304" pitchFamily="18" charset="0"/>
                        </a:rPr>
                        <a:t>Bỏ quên</a:t>
                      </a:r>
                      <a:r>
                        <a:rPr lang="vi-VN" sz="3200" b="1" baseline="0" dirty="0" smtClean="0">
                          <a:solidFill>
                            <a:schemeClr val="tx1"/>
                          </a:solidFill>
                          <a:latin typeface="Times New Roman" panose="02020603050405020304" pitchFamily="18" charset="0"/>
                          <a:cs typeface="Times New Roman" panose="02020603050405020304" pitchFamily="18" charset="0"/>
                        </a:rPr>
                        <a:t> đời</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xmlns="" val="952423696"/>
                  </a:ext>
                </a:extLst>
              </a:tr>
              <a:tr h="914964">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r>
                        <a:rPr lang="vi-VN" sz="3200" b="1" dirty="0" smtClean="0">
                          <a:solidFill>
                            <a:schemeClr val="tx1"/>
                          </a:solidFill>
                          <a:latin typeface="Times New Roman" panose="02020603050405020304" pitchFamily="18" charset="0"/>
                          <a:cs typeface="Times New Roman" panose="02020603050405020304" pitchFamily="18" charset="0"/>
                        </a:rPr>
                        <a:t>Về đất</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xmlns="" val="2565208597"/>
                  </a:ext>
                </a:extLst>
              </a:tr>
            </a:tbl>
          </a:graphicData>
        </a:graphic>
      </p:graphicFrame>
      <p:sp>
        <p:nvSpPr>
          <p:cNvPr id="7" name="Rectangle 6">
            <a:extLst>
              <a:ext uri="{FF2B5EF4-FFF2-40B4-BE49-F238E27FC236}">
                <a16:creationId xmlns:a16="http://schemas.microsoft.com/office/drawing/2014/main" xmlns="" id="{77782CC5-D91F-458C-9E59-F174F54BB874}"/>
              </a:ext>
            </a:extLst>
          </p:cNvPr>
          <p:cNvSpPr>
            <a:spLocks noChangeArrowheads="1"/>
          </p:cNvSpPr>
          <p:nvPr/>
        </p:nvSpPr>
        <p:spPr bwMode="auto">
          <a:xfrm>
            <a:off x="5985474" y="3827114"/>
            <a:ext cx="1061887"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fontAlgn="base">
              <a:spcBef>
                <a:spcPct val="0"/>
              </a:spcBef>
              <a:spcAft>
                <a:spcPct val="0"/>
              </a:spcAft>
            </a:pPr>
            <a:r>
              <a:rPr lang="vi-VN" sz="3600" i="1" dirty="0" smtClean="0">
                <a:solidFill>
                  <a:prstClr val="black"/>
                </a:solidFill>
                <a:latin typeface="Times New Roman" pitchFamily="18" charset="0"/>
                <a:ea typeface="Calibri" pitchFamily="34" charset="0"/>
                <a:cs typeface="Times New Roman" pitchFamily="18" charset="0"/>
              </a:rPr>
              <a:t>Đều chỉ cái </a:t>
            </a:r>
            <a:r>
              <a:rPr lang="vi-VN" sz="3600" i="1" dirty="0">
                <a:solidFill>
                  <a:prstClr val="black"/>
                </a:solidFill>
                <a:latin typeface="Times New Roman" pitchFamily="18" charset="0"/>
                <a:ea typeface="Calibri" pitchFamily="34" charset="0"/>
                <a:cs typeface="Times New Roman" pitchFamily="18" charset="0"/>
              </a:rPr>
              <a:t>c</a:t>
            </a:r>
            <a:r>
              <a:rPr lang="en-US" sz="3600" i="1" dirty="0" err="1" smtClean="0">
                <a:solidFill>
                  <a:prstClr val="black"/>
                </a:solidFill>
                <a:latin typeface="Times New Roman" pitchFamily="18" charset="0"/>
                <a:ea typeface="Calibri" pitchFamily="34" charset="0"/>
                <a:cs typeface="Times New Roman" pitchFamily="18" charset="0"/>
              </a:rPr>
              <a:t>hết</a:t>
            </a:r>
            <a:endParaRPr lang="en-US" sz="1400" i="1" dirty="0">
              <a:solidFill>
                <a:prstClr val="black"/>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xmlns="" id="{3CE57E9C-E1A2-4A08-A8F8-02E79B0F2115}"/>
              </a:ext>
            </a:extLst>
          </p:cNvPr>
          <p:cNvSpPr>
            <a:spLocks noChangeArrowheads="1"/>
          </p:cNvSpPr>
          <p:nvPr/>
        </p:nvSpPr>
        <p:spPr bwMode="auto">
          <a:xfrm>
            <a:off x="7787126" y="3591220"/>
            <a:ext cx="322601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457189"/>
            <a:r>
              <a:rPr lang="vi-VN" sz="3200" i="1" dirty="0" smtClean="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Tránh</a:t>
            </a:r>
            <a:r>
              <a:rPr lang="en-US" sz="3200" i="1" dirty="0" smtClean="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gây</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cảm</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giác</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đau</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buồn</a:t>
            </a:r>
            <a:endParaRPr lang="en-US" sz="3200" i="1" dirty="0">
              <a:solidFill>
                <a:prstClr val="black"/>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0BCDF95F-B474-4374-8610-B132EA702892}"/>
              </a:ext>
            </a:extLst>
          </p:cNvPr>
          <p:cNvSpPr>
            <a:spLocks noChangeArrowheads="1"/>
          </p:cNvSpPr>
          <p:nvPr/>
        </p:nvSpPr>
        <p:spPr bwMode="auto">
          <a:xfrm>
            <a:off x="7787126" y="5058220"/>
            <a:ext cx="339613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457189"/>
            <a:r>
              <a:rPr lang="vi-VN" sz="3200" i="1" dirty="0" smtClean="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Giảm</a:t>
            </a:r>
            <a:r>
              <a:rPr lang="en-US" sz="3200" i="1" dirty="0" smtClean="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sự</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đau</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thương</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mất</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mát</a:t>
            </a:r>
            <a:endParaRPr lang="en-US" sz="3200" i="1"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810752" y="697247"/>
            <a:ext cx="7398065" cy="1271919"/>
          </a:xfrm>
          <a:prstGeom prst="rect">
            <a:avLst/>
          </a:prstGeom>
        </p:spPr>
      </p:pic>
    </p:spTree>
    <p:extLst>
      <p:ext uri="{BB962C8B-B14F-4D97-AF65-F5344CB8AC3E}">
        <p14:creationId xmlns:p14="http://schemas.microsoft.com/office/powerpoint/2010/main" val="291745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9" name="Rectangle 19"/>
          <p:cNvSpPr>
            <a:spLocks noChangeArrowheads="1"/>
          </p:cNvSpPr>
          <p:nvPr/>
        </p:nvSpPr>
        <p:spPr bwMode="auto">
          <a:xfrm>
            <a:off x="1583499" y="1412776"/>
            <a:ext cx="9313035" cy="5040312"/>
          </a:xfrm>
          <a:prstGeom prst="rect">
            <a:avLst/>
          </a:prstGeom>
          <a:solidFill>
            <a:schemeClr val="bg1"/>
          </a:solid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377" fontAlgn="base">
              <a:spcBef>
                <a:spcPct val="20000"/>
              </a:spcBef>
              <a:spcAft>
                <a:spcPct val="0"/>
              </a:spcAft>
            </a:pP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So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sánh</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hai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cách</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nói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sau</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đây</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cho</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biết</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cách</a:t>
            </a:r>
            <a:endPar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endParaRPr>
          </a:p>
          <a:p>
            <a:pPr defTabSz="914377" fontAlgn="base">
              <a:spcBef>
                <a:spcPct val="20000"/>
              </a:spcBef>
              <a:spcAft>
                <a:spcPct val="0"/>
              </a:spcAft>
            </a:pP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nói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nào</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nhẹ</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nhàng</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tế</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nhị</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hơn</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đối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với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người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nghe</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a:t>
            </a:r>
          </a:p>
          <a:p>
            <a:pPr defTabSz="914377" fontAlgn="base">
              <a:spcBef>
                <a:spcPct val="20000"/>
              </a:spcBef>
              <a:spcAft>
                <a:spcPct val="0"/>
              </a:spcAft>
            </a:pPr>
            <a:endPar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endParaRPr>
          </a:p>
          <a:p>
            <a:pPr defTabSz="914377" fontAlgn="base">
              <a:spcBef>
                <a:spcPct val="20000"/>
              </a:spcBef>
              <a:spcAft>
                <a:spcPct val="0"/>
              </a:spcAft>
            </a:pP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(a)</a:t>
            </a:r>
            <a:r>
              <a:rPr lang="en-US"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Phải cái nhà nó </a:t>
            </a:r>
            <a:r>
              <a:rPr lang="vi-VN" altLang="en-US" sz="3200" b="1" i="1" dirty="0" smtClean="0">
                <a:solidFill>
                  <a:srgbClr val="FF0000"/>
                </a:solidFill>
                <a:ea typeface="Verdana" panose="020B0604030504040204" pitchFamily="34" charset="0"/>
                <a:cs typeface="Verdana" panose="020B0604030504040204" pitchFamily="34" charset="0"/>
                <a:sym typeface="Times New Roman" panose="02020603050405020304" pitchFamily="18" charset="0"/>
              </a:rPr>
              <a:t>khí thanh bạch </a:t>
            </a:r>
            <a:endParaRPr lang="en-US" altLang="en-US" sz="3200" b="1" i="1" dirty="0">
              <a:solidFill>
                <a:srgbClr val="FF0000"/>
              </a:solidFill>
              <a:ea typeface="Verdana" panose="020B0604030504040204" pitchFamily="34" charset="0"/>
              <a:cs typeface="Verdana" panose="020B0604030504040204" pitchFamily="34" charset="0"/>
              <a:sym typeface="Times New Roman" panose="02020603050405020304" pitchFamily="18" charset="0"/>
            </a:endParaRPr>
          </a:p>
          <a:p>
            <a:pPr defTabSz="914377" fontAlgn="base">
              <a:spcBef>
                <a:spcPct val="20000"/>
              </a:spcBef>
              <a:spcAft>
                <a:spcPct val="0"/>
              </a:spcAft>
            </a:pP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a:t>
            </a:r>
            <a:r>
              <a:rPr lang="en-US"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b</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a:t>
            </a:r>
            <a:r>
              <a:rPr lang="en-US"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Phải cái nhà nó </a:t>
            </a:r>
            <a:r>
              <a:rPr lang="vi-VN" altLang="en-US" sz="3200" b="1" i="1" dirty="0" smtClean="0">
                <a:solidFill>
                  <a:srgbClr val="FF0000"/>
                </a:solidFill>
                <a:ea typeface="Verdana" panose="020B0604030504040204" pitchFamily="34" charset="0"/>
                <a:cs typeface="Verdana" panose="020B0604030504040204" pitchFamily="34" charset="0"/>
                <a:sym typeface="Times New Roman" panose="02020603050405020304" pitchFamily="18" charset="0"/>
              </a:rPr>
              <a:t>nghèo lắm.</a:t>
            </a:r>
            <a:endParaRPr lang="en-US" altLang="en-US" sz="3200" b="1" i="1" dirty="0">
              <a:solidFill>
                <a:srgbClr val="FF0000"/>
              </a:solidFill>
              <a:ea typeface="Verdana" panose="020B0604030504040204" pitchFamily="34" charset="0"/>
              <a:cs typeface="Verdana" panose="020B0604030504040204" pitchFamily="34" charset="0"/>
              <a:sym typeface="Times New Roman" panose="02020603050405020304" pitchFamily="18" charset="0"/>
            </a:endParaRPr>
          </a:p>
        </p:txBody>
      </p:sp>
      <p:sp>
        <p:nvSpPr>
          <p:cNvPr id="21" name="Line 4"/>
          <p:cNvSpPr>
            <a:spLocks noChangeShapeType="1"/>
          </p:cNvSpPr>
          <p:nvPr/>
        </p:nvSpPr>
        <p:spPr bwMode="auto">
          <a:xfrm>
            <a:off x="2058161" y="5425148"/>
            <a:ext cx="685800" cy="0"/>
          </a:xfrm>
          <a:prstGeom prst="line">
            <a:avLst/>
          </a:prstGeom>
          <a:noFill/>
          <a:ln w="508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eaLnBrk="0" fontAlgn="base" hangingPunct="0">
              <a:spcBef>
                <a:spcPct val="0"/>
              </a:spcBef>
              <a:spcAft>
                <a:spcPct val="0"/>
              </a:spcAft>
            </a:pPr>
            <a:endParaRPr lang="en-US" sz="2400" i="1">
              <a:solidFill>
                <a:srgbClr val="FFFFFF"/>
              </a:solidFill>
            </a:endParaRPr>
          </a:p>
        </p:txBody>
      </p:sp>
      <p:sp>
        <p:nvSpPr>
          <p:cNvPr id="22" name="Text Box 5"/>
          <p:cNvSpPr txBox="1">
            <a:spLocks noChangeArrowheads="1"/>
          </p:cNvSpPr>
          <p:nvPr/>
        </p:nvSpPr>
        <p:spPr bwMode="auto">
          <a:xfrm>
            <a:off x="2927649" y="4606428"/>
            <a:ext cx="7165975" cy="1815882"/>
          </a:xfrm>
          <a:prstGeom prst="rect">
            <a:avLst/>
          </a:prstGeom>
          <a:noFill/>
          <a:ln w="28575">
            <a:solidFill>
              <a:srgbClr val="009999"/>
            </a:solidFill>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377" fontAlgn="base">
              <a:spcBef>
                <a:spcPct val="50000"/>
              </a:spcBef>
              <a:spcAft>
                <a:spcPct val="0"/>
              </a:spcAft>
            </a:pPr>
            <a:r>
              <a:rPr lang="en-US" altLang="en-US" sz="3200" b="1" i="1" dirty="0">
                <a:solidFill>
                  <a:srgbClr val="000000"/>
                </a:solidFill>
                <a:ea typeface="Verdana" panose="020B0604030504040204" pitchFamily="34" charset="0"/>
                <a:cs typeface="Verdana" panose="020B0604030504040204" pitchFamily="34" charset="0"/>
              </a:rPr>
              <a:t>(a) – </a:t>
            </a:r>
            <a:r>
              <a:rPr lang="en-US" altLang="en-US" sz="3200" b="1" i="1" dirty="0" err="1">
                <a:solidFill>
                  <a:srgbClr val="000000"/>
                </a:solidFill>
                <a:ea typeface="Verdana" panose="020B0604030504040204" pitchFamily="34" charset="0"/>
                <a:cs typeface="Verdana" panose="020B0604030504040204" pitchFamily="34" charset="0"/>
              </a:rPr>
              <a:t>cách</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nói</a:t>
            </a:r>
            <a:r>
              <a:rPr lang="en-US" altLang="en-US" sz="3200" b="1" i="1" dirty="0">
                <a:solidFill>
                  <a:srgbClr val="000000"/>
                </a:solidFill>
                <a:ea typeface="Verdana" panose="020B0604030504040204" pitchFamily="34" charset="0"/>
                <a:cs typeface="Verdana" panose="020B0604030504040204" pitchFamily="34" charset="0"/>
              </a:rPr>
              <a:t> </a:t>
            </a:r>
            <a:r>
              <a:rPr lang="vi-VN" altLang="en-US" sz="3200" b="1" i="1" dirty="0" smtClean="0">
                <a:solidFill>
                  <a:srgbClr val="000000"/>
                </a:solidFill>
                <a:ea typeface="Verdana" panose="020B0604030504040204" pitchFamily="34" charset="0"/>
                <a:cs typeface="Verdana" panose="020B0604030504040204" pitchFamily="34" charset="0"/>
              </a:rPr>
              <a:t>giữ phép lịch sự</a:t>
            </a:r>
            <a:endParaRPr lang="vi-VN" altLang="en-US" sz="3200" b="1" i="1" dirty="0">
              <a:solidFill>
                <a:srgbClr val="000000"/>
              </a:solidFill>
              <a:ea typeface="Verdana" panose="020B0604030504040204" pitchFamily="34" charset="0"/>
              <a:cs typeface="Verdana" panose="020B0604030504040204" pitchFamily="34" charset="0"/>
            </a:endParaRPr>
          </a:p>
          <a:p>
            <a:pPr defTabSz="914377" fontAlgn="base">
              <a:spcBef>
                <a:spcPct val="50000"/>
              </a:spcBef>
              <a:spcAft>
                <a:spcPct val="0"/>
              </a:spcAft>
            </a:pPr>
            <a:r>
              <a:rPr lang="en-US" altLang="en-US" sz="3200" b="1" i="1" dirty="0" smtClean="0">
                <a:solidFill>
                  <a:srgbClr val="000000"/>
                </a:solidFill>
                <a:ea typeface="Verdana" panose="020B0604030504040204" pitchFamily="34" charset="0"/>
                <a:cs typeface="Verdana" panose="020B0604030504040204" pitchFamily="34" charset="0"/>
              </a:rPr>
              <a:t>(b)– </a:t>
            </a:r>
            <a:r>
              <a:rPr lang="en-US" altLang="en-US" sz="3200" b="1" i="1" dirty="0" err="1">
                <a:solidFill>
                  <a:srgbClr val="000000"/>
                </a:solidFill>
                <a:ea typeface="Verdana" panose="020B0604030504040204" pitchFamily="34" charset="0"/>
                <a:cs typeface="Verdana" panose="020B0604030504040204" pitchFamily="34" charset="0"/>
              </a:rPr>
              <a:t>cách</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nói</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thẳng</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nghe</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có</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vẻ</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nặng</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nề</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căng</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thẳng</a:t>
            </a:r>
            <a:r>
              <a:rPr lang="en-US" altLang="en-US" sz="3200" b="1" i="1" dirty="0" smtClean="0">
                <a:solidFill>
                  <a:srgbClr val="000000"/>
                </a:solidFill>
                <a:ea typeface="Verdana" panose="020B0604030504040204" pitchFamily="34" charset="0"/>
                <a:cs typeface="Verdana" panose="020B0604030504040204" pitchFamily="34" charset="0"/>
              </a:rPr>
              <a:t>.</a:t>
            </a:r>
            <a:endParaRPr lang="en-US" altLang="en-US" sz="3200" b="1" i="1" dirty="0">
              <a:solidFill>
                <a:srgbClr val="000000"/>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07674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in)">
                                      <p:cBhvr>
                                        <p:cTn id="12" dur="1000"/>
                                        <p:tgtEl>
                                          <p:spTgt spid="21"/>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amond(in)">
                                      <p:cBhvr>
                                        <p:cTn id="1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36" name="Google Shape;1110;p26"/>
          <p:cNvSpPr/>
          <p:nvPr/>
        </p:nvSpPr>
        <p:spPr>
          <a:xfrm rot="2702816">
            <a:off x="4031563" y="2896979"/>
            <a:ext cx="681548" cy="689044"/>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sp>
        <p:nvSpPr>
          <p:cNvPr id="38" name="Google Shape;1107;p26"/>
          <p:cNvSpPr/>
          <p:nvPr/>
        </p:nvSpPr>
        <p:spPr>
          <a:xfrm rot="2702816">
            <a:off x="2974743" y="562027"/>
            <a:ext cx="681548" cy="681060"/>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grpSp>
        <p:nvGrpSpPr>
          <p:cNvPr id="46" name="Google Shape;499;p11"/>
          <p:cNvGrpSpPr/>
          <p:nvPr/>
        </p:nvGrpSpPr>
        <p:grpSpPr>
          <a:xfrm>
            <a:off x="713068" y="2442568"/>
            <a:ext cx="354013" cy="7323137"/>
            <a:chOff x="5888038" y="1230313"/>
            <a:chExt cx="354013" cy="7323137"/>
          </a:xfrm>
        </p:grpSpPr>
        <p:sp>
          <p:nvSpPr>
            <p:cNvPr id="47"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48"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grpSp>
        <p:nvGrpSpPr>
          <p:cNvPr id="49" name="Google Shape;512;p11"/>
          <p:cNvGrpSpPr/>
          <p:nvPr/>
        </p:nvGrpSpPr>
        <p:grpSpPr>
          <a:xfrm>
            <a:off x="-12525" y="2941035"/>
            <a:ext cx="3324225" cy="1256044"/>
            <a:chOff x="3494088" y="1728788"/>
            <a:chExt cx="3324225" cy="884238"/>
          </a:xfrm>
        </p:grpSpPr>
        <p:sp>
          <p:nvSpPr>
            <p:cNvPr id="50"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1"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188953" y="3140969"/>
            <a:ext cx="2899153" cy="861756"/>
          </a:xfrm>
          <a:prstGeom prst="rect">
            <a:avLst/>
          </a:prstGeom>
          <a:noFill/>
        </p:spPr>
        <p:txBody>
          <a:bodyPr wrap="none" lIns="121901" tIns="60951" rIns="121901" bIns="60951" rtlCol="0">
            <a:spAutoFit/>
          </a:bodyPr>
          <a:lstStyle/>
          <a:p>
            <a:pPr defTabSz="1218240"/>
            <a:r>
              <a:rPr lang="vi-VN" sz="4800" b="1" i="1" dirty="0" smtClean="0">
                <a:solidFill>
                  <a:srgbClr val="FFFFFF"/>
                </a:solidFill>
                <a:latin typeface="Times New Roman" pitchFamily="18" charset="0"/>
                <a:cs typeface="Times New Roman" pitchFamily="18" charset="0"/>
              </a:rPr>
              <a:t>Khái niệm</a:t>
            </a:r>
            <a:endParaRPr lang="en-US" sz="4800" b="1" i="1" dirty="0">
              <a:solidFill>
                <a:srgbClr val="FFFFFF"/>
              </a:solidFill>
              <a:latin typeface="Times New Roman" pitchFamily="18" charset="0"/>
              <a:cs typeface="Times New Roman" pitchFamily="18" charset="0"/>
            </a:endParaRPr>
          </a:p>
        </p:txBody>
      </p:sp>
      <p:sp>
        <p:nvSpPr>
          <p:cNvPr id="17" name="Rectangle 16">
            <a:extLst>
              <a:ext uri="{FF2B5EF4-FFF2-40B4-BE49-F238E27FC236}">
                <a16:creationId xmlns:a16="http://schemas.microsoft.com/office/drawing/2014/main" xmlns="" id="{F5B45B00-2389-4A0C-ABAF-69469C05CD1B}"/>
              </a:ext>
            </a:extLst>
          </p:cNvPr>
          <p:cNvSpPr/>
          <p:nvPr/>
        </p:nvSpPr>
        <p:spPr>
          <a:xfrm>
            <a:off x="3408538" y="2596555"/>
            <a:ext cx="7696200" cy="3313664"/>
          </a:xfrm>
          <a:prstGeom prst="rect">
            <a:avLst/>
          </a:prstGeom>
          <a:solidFill>
            <a:schemeClr val="bg1"/>
          </a:solidFill>
        </p:spPr>
        <p:txBody>
          <a:bodyPr wrap="square">
            <a:spAutoFit/>
          </a:bodyPr>
          <a:lstStyle/>
          <a:p>
            <a:pPr algn="just">
              <a:lnSpc>
                <a:spcPct val="150000"/>
              </a:lnSpc>
            </a:pP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BPTT </a:t>
            </a:r>
            <a:r>
              <a:rPr lang="en-US" sz="3600" dirty="0" err="1">
                <a:solidFill>
                  <a:srgbClr val="FF0000"/>
                </a:solidFill>
                <a:latin typeface="Times New Roman" panose="02020603050405020304" pitchFamily="18" charset="0"/>
                <a:cs typeface="Times New Roman" panose="02020603050405020304" pitchFamily="18" charset="0"/>
              </a:rPr>
              <a:t>dùng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giảm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nhẹ</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mức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độ</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mô</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tính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chất</a:t>
            </a:r>
            <a:r>
              <a:rPr lang="en-US" sz="3600" dirty="0">
                <a:solidFill>
                  <a:srgbClr val="FF0000"/>
                </a:solidFill>
                <a:latin typeface="Times New Roman" panose="02020603050405020304" pitchFamily="18" charset="0"/>
                <a:cs typeface="Times New Roman" panose="02020603050405020304" pitchFamily="18" charset="0"/>
              </a:rPr>
              <a:t> …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tượng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hoặc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bày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trực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tiếp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muốn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nói</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xmlns="" id="{3CE57E9C-E1A2-4A08-A8F8-02E79B0F2115}"/>
              </a:ext>
            </a:extLst>
          </p:cNvPr>
          <p:cNvSpPr>
            <a:spLocks noChangeArrowheads="1"/>
          </p:cNvSpPr>
          <p:nvPr/>
        </p:nvSpPr>
        <p:spPr bwMode="auto">
          <a:xfrm>
            <a:off x="1648794" y="1738342"/>
            <a:ext cx="838683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457189"/>
            <a:r>
              <a:rPr lang="en-US" sz="3200" i="1" dirty="0" smtClean="0">
                <a:solidFill>
                  <a:prstClr val="black"/>
                </a:solidFill>
                <a:latin typeface="Times New Roman" pitchFamily="18" charset="0"/>
                <a:cs typeface="Times New Roman" pitchFamily="18" charset="0"/>
              </a:rPr>
              <a:t>2. </a:t>
            </a:r>
            <a:r>
              <a:rPr lang="en-US" sz="3200" i="1" dirty="0" err="1" smtClean="0">
                <a:solidFill>
                  <a:prstClr val="black"/>
                </a:solidFill>
                <a:latin typeface="Times New Roman" pitchFamily="18" charset="0"/>
                <a:cs typeface="Times New Roman" pitchFamily="18" charset="0"/>
              </a:rPr>
              <a:t>Ghi</a:t>
            </a:r>
            <a:r>
              <a:rPr lang="en-US" sz="3200" i="1" dirty="0" smtClean="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nhớ</a:t>
            </a:r>
            <a:endParaRPr lang="en-US" sz="3200" i="1" dirty="0">
              <a:solidFill>
                <a:prstClr val="black"/>
              </a:solidFill>
              <a:latin typeface="Times New Roman" pitchFamily="18" charset="0"/>
              <a:cs typeface="Times New Roman" pitchFamily="18" charset="0"/>
            </a:endParaRPr>
          </a:p>
        </p:txBody>
      </p:sp>
      <p:pic>
        <p:nvPicPr>
          <p:cNvPr id="13" name="Picture 12"/>
          <p:cNvPicPr>
            <a:picLocks noChangeAspect="1"/>
          </p:cNvPicPr>
          <p:nvPr/>
        </p:nvPicPr>
        <p:blipFill>
          <a:blip r:embed="rId3"/>
          <a:stretch>
            <a:fillRect/>
          </a:stretch>
        </p:blipFill>
        <p:spPr>
          <a:xfrm>
            <a:off x="810752" y="697247"/>
            <a:ext cx="7398065" cy="1271919"/>
          </a:xfrm>
          <a:prstGeom prst="rect">
            <a:avLst/>
          </a:prstGeom>
        </p:spPr>
      </p:pic>
    </p:spTree>
    <p:extLst>
      <p:ext uri="{BB962C8B-B14F-4D97-AF65-F5344CB8AC3E}">
        <p14:creationId xmlns:p14="http://schemas.microsoft.com/office/powerpoint/2010/main" val="166380866"/>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36" name="Google Shape;1110;p26"/>
          <p:cNvSpPr/>
          <p:nvPr/>
        </p:nvSpPr>
        <p:spPr>
          <a:xfrm rot="2702816">
            <a:off x="4031563" y="2896979"/>
            <a:ext cx="681548" cy="689044"/>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sp>
        <p:nvSpPr>
          <p:cNvPr id="38" name="Google Shape;1107;p26"/>
          <p:cNvSpPr/>
          <p:nvPr/>
        </p:nvSpPr>
        <p:spPr>
          <a:xfrm rot="2702816">
            <a:off x="2974743" y="562027"/>
            <a:ext cx="681548" cy="681060"/>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grpSp>
        <p:nvGrpSpPr>
          <p:cNvPr id="46" name="Google Shape;499;p11"/>
          <p:cNvGrpSpPr/>
          <p:nvPr/>
        </p:nvGrpSpPr>
        <p:grpSpPr>
          <a:xfrm>
            <a:off x="713068" y="2442568"/>
            <a:ext cx="354013" cy="7323137"/>
            <a:chOff x="5888038" y="1230313"/>
            <a:chExt cx="354013" cy="7323137"/>
          </a:xfrm>
        </p:grpSpPr>
        <p:sp>
          <p:nvSpPr>
            <p:cNvPr id="47"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48"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grpSp>
        <p:nvGrpSpPr>
          <p:cNvPr id="49" name="Google Shape;512;p11"/>
          <p:cNvGrpSpPr/>
          <p:nvPr/>
        </p:nvGrpSpPr>
        <p:grpSpPr>
          <a:xfrm>
            <a:off x="-12525" y="2941035"/>
            <a:ext cx="3324225" cy="1256044"/>
            <a:chOff x="3494088" y="1728788"/>
            <a:chExt cx="3324225" cy="884238"/>
          </a:xfrm>
        </p:grpSpPr>
        <p:sp>
          <p:nvSpPr>
            <p:cNvPr id="50"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1"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188953" y="3140969"/>
            <a:ext cx="2729235" cy="861756"/>
          </a:xfrm>
          <a:prstGeom prst="rect">
            <a:avLst/>
          </a:prstGeom>
          <a:noFill/>
        </p:spPr>
        <p:txBody>
          <a:bodyPr wrap="none" lIns="121901" tIns="60951" rIns="121901" bIns="60951" rtlCol="0">
            <a:spAutoFit/>
          </a:bodyPr>
          <a:lstStyle/>
          <a:p>
            <a:pPr defTabSz="1218240"/>
            <a:r>
              <a:rPr lang="vi-VN" sz="4800" b="1" i="1" dirty="0" smtClean="0">
                <a:solidFill>
                  <a:srgbClr val="FFFFFF"/>
                </a:solidFill>
                <a:latin typeface="Times New Roman" pitchFamily="18" charset="0"/>
                <a:cs typeface="Times New Roman" pitchFamily="18" charset="0"/>
              </a:rPr>
              <a:t>Phân loại</a:t>
            </a:r>
            <a:endParaRPr lang="en-US" sz="4800" b="1" i="1" dirty="0">
              <a:solidFill>
                <a:srgbClr val="FFFFFF"/>
              </a:solidFill>
              <a:latin typeface="Times New Roman" pitchFamily="18" charset="0"/>
              <a:cs typeface="Times New Roman" pitchFamily="18" charset="0"/>
            </a:endParaRPr>
          </a:p>
        </p:txBody>
      </p:sp>
      <p:grpSp>
        <p:nvGrpSpPr>
          <p:cNvPr id="12" name="Group 23"/>
          <p:cNvGrpSpPr/>
          <p:nvPr/>
        </p:nvGrpSpPr>
        <p:grpSpPr>
          <a:xfrm>
            <a:off x="3967444" y="1651853"/>
            <a:ext cx="7046299" cy="3629830"/>
            <a:chOff x="-1" y="-76201"/>
            <a:chExt cx="5774088" cy="2668578"/>
          </a:xfrm>
        </p:grpSpPr>
        <p:sp>
          <p:nvSpPr>
            <p:cNvPr id="13" name="Freeform 24"/>
            <p:cNvSpPr/>
            <p:nvPr/>
          </p:nvSpPr>
          <p:spPr>
            <a:xfrm>
              <a:off x="0" y="0"/>
              <a:ext cx="5774087" cy="2592377"/>
            </a:xfrm>
            <a:custGeom>
              <a:avLst/>
              <a:gdLst/>
              <a:ahLst/>
              <a:cxnLst/>
              <a:rect l="l" t="t" r="r" b="b"/>
              <a:pathLst>
                <a:path w="5774087" h="2592377">
                  <a:moveTo>
                    <a:pt x="30346" y="0"/>
                  </a:moveTo>
                  <a:lnTo>
                    <a:pt x="5743741" y="0"/>
                  </a:lnTo>
                  <a:cubicBezTo>
                    <a:pt x="5751789" y="0"/>
                    <a:pt x="5759508" y="3197"/>
                    <a:pt x="5765198" y="8888"/>
                  </a:cubicBezTo>
                  <a:cubicBezTo>
                    <a:pt x="5770890" y="14579"/>
                    <a:pt x="5774087" y="22297"/>
                    <a:pt x="5774087" y="30346"/>
                  </a:cubicBezTo>
                  <a:lnTo>
                    <a:pt x="5774087" y="2562032"/>
                  </a:lnTo>
                  <a:cubicBezTo>
                    <a:pt x="5774087" y="2578791"/>
                    <a:pt x="5760500" y="2592377"/>
                    <a:pt x="5743741" y="2592377"/>
                  </a:cubicBezTo>
                  <a:lnTo>
                    <a:pt x="30346" y="2592377"/>
                  </a:lnTo>
                  <a:cubicBezTo>
                    <a:pt x="22297" y="2592377"/>
                    <a:pt x="14579" y="2589180"/>
                    <a:pt x="8888" y="2583489"/>
                  </a:cubicBezTo>
                  <a:cubicBezTo>
                    <a:pt x="3197" y="2577798"/>
                    <a:pt x="0" y="2570080"/>
                    <a:pt x="0" y="2562032"/>
                  </a:cubicBezTo>
                  <a:lnTo>
                    <a:pt x="0" y="30346"/>
                  </a:lnTo>
                  <a:cubicBezTo>
                    <a:pt x="0" y="22297"/>
                    <a:pt x="3197" y="14579"/>
                    <a:pt x="8888" y="8888"/>
                  </a:cubicBezTo>
                  <a:cubicBezTo>
                    <a:pt x="14579" y="3197"/>
                    <a:pt x="22297" y="0"/>
                    <a:pt x="30346" y="0"/>
                  </a:cubicBezTo>
                  <a:close/>
                </a:path>
              </a:pathLst>
            </a:custGeom>
            <a:solidFill>
              <a:srgbClr val="FFFFFF"/>
            </a:solidFill>
          </p:spPr>
        </p:sp>
        <p:sp>
          <p:nvSpPr>
            <p:cNvPr id="14" name="TextBox 25"/>
            <p:cNvSpPr txBox="1"/>
            <p:nvPr/>
          </p:nvSpPr>
          <p:spPr>
            <a:xfrm>
              <a:off x="-1" y="-76201"/>
              <a:ext cx="5774087" cy="2588370"/>
            </a:xfrm>
            <a:prstGeom prst="rect">
              <a:avLst/>
            </a:prstGeom>
          </p:spPr>
          <p:txBody>
            <a:bodyPr lIns="169333" tIns="169333" rIns="169333" bIns="169333" rtlCol="0" anchor="ctr"/>
            <a:lstStyle/>
            <a:p>
              <a:pPr>
                <a:lnSpc>
                  <a:spcPct val="150000"/>
                </a:lnSpc>
              </a:pP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a:t>
              </a:r>
            </a:p>
            <a:p>
              <a:pPr>
                <a:lnSpc>
                  <a:spcPct val="150000"/>
                </a:lnSpc>
              </a:pPr>
              <a:r>
                <a:rPr lang="vi-VN"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a:t>
              </a:r>
            </a:p>
            <a:p>
              <a:pPr>
                <a:lnSpc>
                  <a:spcPct val="150000"/>
                </a:lnSpc>
              </a:pPr>
              <a:r>
                <a:rPr lang="vi-VN"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vòng</a:t>
              </a:r>
              <a:r>
                <a:rPr lang="en-US" sz="3200" dirty="0">
                  <a:latin typeface="Times New Roman" panose="02020603050405020304" pitchFamily="18" charset="0"/>
                  <a:cs typeface="Times New Roman" panose="02020603050405020304" pitchFamily="18" charset="0"/>
                </a:rPr>
                <a:t>.</a:t>
              </a:r>
            </a:p>
            <a:p>
              <a:pPr>
                <a:lnSpc>
                  <a:spcPct val="150000"/>
                </a:lnSpc>
              </a:pPr>
              <a:r>
                <a:rPr lang="vi-VN"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603439640"/>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67541" y="644691"/>
            <a:ext cx="8540360" cy="1725203"/>
          </a:xfrm>
          <a:prstGeom prst="rect">
            <a:avLst/>
          </a:prstGeom>
        </p:spPr>
      </p:pic>
      <p:sp>
        <p:nvSpPr>
          <p:cNvPr id="6" name="Text Box 2">
            <a:extLst>
              <a:ext uri="{FF2B5EF4-FFF2-40B4-BE49-F238E27FC236}">
                <a16:creationId xmlns:a16="http://schemas.microsoft.com/office/drawing/2014/main" xmlns="" id="{291858D5-C231-4BD5-A0B4-61C2010ABB86}"/>
              </a:ext>
            </a:extLst>
          </p:cNvPr>
          <p:cNvSpPr txBox="1">
            <a:spLocks noChangeArrowheads="1"/>
          </p:cNvSpPr>
          <p:nvPr/>
        </p:nvSpPr>
        <p:spPr bwMode="auto">
          <a:xfrm>
            <a:off x="914400" y="2209801"/>
            <a:ext cx="10515600" cy="4467826"/>
          </a:xfrm>
          <a:prstGeom prst="rect">
            <a:avLst/>
          </a:prstGeom>
          <a:solidFill>
            <a:schemeClr val="bg1"/>
          </a:solidFill>
          <a:ln>
            <a:noFill/>
          </a:ln>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spcBef>
                <a:spcPct val="50000"/>
              </a:spcBef>
            </a:pPr>
            <a:r>
              <a:rPr lang="en-US" altLang="en-US" sz="2933" b="1" i="1" dirty="0" err="1">
                <a:solidFill>
                  <a:srgbClr val="000000">
                    <a:lumMod val="95000"/>
                    <a:lumOff val="5000"/>
                  </a:srgbClr>
                </a:solidFill>
              </a:rPr>
              <a:t>Trong</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buổi</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sinh</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hoạt</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lớp</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kiểm</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điểm</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bạn</a:t>
            </a:r>
            <a:r>
              <a:rPr lang="en-US" altLang="en-US" sz="2933" b="1" i="1" dirty="0">
                <a:solidFill>
                  <a:srgbClr val="000000">
                    <a:lumMod val="95000"/>
                    <a:lumOff val="5000"/>
                  </a:srgbClr>
                </a:solidFill>
              </a:rPr>
              <a:t> An vi </a:t>
            </a:r>
            <a:r>
              <a:rPr lang="en-US" altLang="en-US" sz="2933" b="1" i="1" dirty="0" err="1">
                <a:solidFill>
                  <a:srgbClr val="000000">
                    <a:lumMod val="95000"/>
                    <a:lumOff val="5000"/>
                  </a:srgbClr>
                </a:solidFill>
              </a:rPr>
              <a:t>phạm</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quá</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nhiều</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lỗi</a:t>
            </a:r>
            <a:endParaRPr lang="en-US" altLang="en-US" sz="2933" b="1" i="1" dirty="0">
              <a:solidFill>
                <a:srgbClr val="000000">
                  <a:lumMod val="95000"/>
                  <a:lumOff val="5000"/>
                </a:srgbClr>
              </a:solidFill>
            </a:endParaRPr>
          </a:p>
          <a:p>
            <a:pPr marL="457189" indent="-457189" algn="just" defTabSz="457189">
              <a:spcBef>
                <a:spcPct val="50000"/>
              </a:spcBef>
              <a:buFontTx/>
              <a:buChar char="-"/>
            </a:pPr>
            <a:r>
              <a:rPr lang="en-US" altLang="en-US" sz="3000" b="1" i="1" dirty="0" err="1">
                <a:solidFill>
                  <a:srgbClr val="000000">
                    <a:lumMod val="95000"/>
                    <a:lumOff val="5000"/>
                  </a:srgbClr>
                </a:solidFill>
              </a:rPr>
              <a:t>Trang</a:t>
            </a:r>
            <a:r>
              <a:rPr lang="en-US" altLang="en-US" sz="3000" b="1" i="1" dirty="0">
                <a:solidFill>
                  <a:srgbClr val="000000">
                    <a:lumMod val="95000"/>
                    <a:lumOff val="5000"/>
                  </a:srgbClr>
                </a:solidFill>
              </a:rPr>
              <a:t> </a:t>
            </a:r>
            <a:r>
              <a:rPr lang="en-US" altLang="en-US" sz="3000" b="1" i="1" dirty="0" err="1">
                <a:solidFill>
                  <a:srgbClr val="000000">
                    <a:lumMod val="95000"/>
                    <a:lumOff val="5000"/>
                  </a:srgbClr>
                </a:solidFill>
              </a:rPr>
              <a:t>nói</a:t>
            </a:r>
            <a:r>
              <a:rPr lang="en-US" altLang="en-US" sz="3000" i="1" dirty="0">
                <a:solidFill>
                  <a:srgbClr val="000000">
                    <a:lumMod val="95000"/>
                    <a:lumOff val="5000"/>
                  </a:srgbClr>
                </a:solidFill>
              </a:rPr>
              <a:t>: Sao ý </a:t>
            </a:r>
            <a:r>
              <a:rPr lang="en-US" altLang="en-US" sz="3000" i="1" dirty="0" err="1">
                <a:solidFill>
                  <a:srgbClr val="000000">
                    <a:lumMod val="95000"/>
                    <a:lumOff val="5000"/>
                  </a:srgbClr>
                </a:solidFill>
              </a:rPr>
              <a:t>thức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tồi</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tệ</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vậy</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có</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biết</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làm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ảnh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hưởng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đến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lớp</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mình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nhiều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lắm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không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đừng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như</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thế</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nữa</a:t>
            </a:r>
            <a:r>
              <a:rPr lang="en-US" altLang="en-US" sz="3000" i="1" dirty="0">
                <a:solidFill>
                  <a:srgbClr val="000000">
                    <a:lumMod val="95000"/>
                    <a:lumOff val="5000"/>
                  </a:srgbClr>
                </a:solidFill>
              </a:rPr>
              <a:t>!</a:t>
            </a:r>
          </a:p>
          <a:p>
            <a:pPr marL="457189" indent="-457189" algn="just" defTabSz="457189">
              <a:spcBef>
                <a:spcPct val="50000"/>
              </a:spcBef>
              <a:buFontTx/>
              <a:buChar char="-"/>
            </a:pPr>
            <a:r>
              <a:rPr lang="en-US" altLang="en-US" sz="3000" b="1" i="1" dirty="0" err="1">
                <a:solidFill>
                  <a:srgbClr val="000000">
                    <a:lumMod val="95000"/>
                    <a:lumOff val="5000"/>
                  </a:srgbClr>
                </a:solidFill>
              </a:rPr>
              <a:t>Hoa</a:t>
            </a:r>
            <a:r>
              <a:rPr lang="en-US" altLang="en-US" sz="3000" b="1" i="1" dirty="0">
                <a:solidFill>
                  <a:srgbClr val="000000">
                    <a:lumMod val="95000"/>
                    <a:lumOff val="5000"/>
                  </a:srgbClr>
                </a:solidFill>
              </a:rPr>
              <a:t> </a:t>
            </a:r>
            <a:r>
              <a:rPr lang="en-US" altLang="en-US" sz="3000" b="1" i="1" dirty="0" err="1">
                <a:solidFill>
                  <a:srgbClr val="000000">
                    <a:lumMod val="95000"/>
                    <a:lumOff val="5000"/>
                  </a:srgbClr>
                </a:solidFill>
              </a:rPr>
              <a:t>nói</a:t>
            </a:r>
            <a:r>
              <a:rPr lang="en-US" altLang="en-US" sz="3000" b="1" i="1" dirty="0">
                <a:solidFill>
                  <a:srgbClr val="000000">
                    <a:lumMod val="95000"/>
                    <a:lumOff val="5000"/>
                  </a:srgbClr>
                </a:solidFill>
              </a:rPr>
              <a:t>: </a:t>
            </a:r>
            <a:r>
              <a:rPr lang="en-US" altLang="en-US" sz="3000" i="1" dirty="0" err="1">
                <a:solidFill>
                  <a:srgbClr val="000000">
                    <a:lumMod val="95000"/>
                    <a:lumOff val="5000"/>
                  </a:srgbClr>
                </a:solidFill>
              </a:rPr>
              <a:t>Bạn</a:t>
            </a:r>
            <a:r>
              <a:rPr lang="en-US" altLang="en-US" sz="3000" i="1" dirty="0">
                <a:solidFill>
                  <a:srgbClr val="000000">
                    <a:lumMod val="95000"/>
                    <a:lumOff val="5000"/>
                  </a:srgbClr>
                </a:solidFill>
              </a:rPr>
              <a:t> An </a:t>
            </a:r>
            <a:r>
              <a:rPr lang="en-US" altLang="en-US" sz="3000" i="1" dirty="0" err="1">
                <a:solidFill>
                  <a:srgbClr val="000000">
                    <a:lumMod val="95000"/>
                    <a:lumOff val="5000"/>
                  </a:srgbClr>
                </a:solidFill>
              </a:rPr>
              <a:t>tuần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này</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chưa</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được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ngoan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và</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chưa</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được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nghiêm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túc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khi</a:t>
            </a:r>
            <a:r>
              <a:rPr lang="en-US" altLang="en-US" sz="3000" i="1" dirty="0">
                <a:solidFill>
                  <a:srgbClr val="000000">
                    <a:lumMod val="95000"/>
                    <a:lumOff val="5000"/>
                  </a:srgbClr>
                </a:solidFill>
              </a:rPr>
              <a:t> vi </a:t>
            </a:r>
            <a:r>
              <a:rPr lang="en-US" altLang="en-US" sz="3000" i="1" dirty="0" err="1">
                <a:solidFill>
                  <a:srgbClr val="000000">
                    <a:lumMod val="95000"/>
                    <a:lumOff val="5000"/>
                  </a:srgbClr>
                </a:solidFill>
              </a:rPr>
              <a:t>phạm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nhiều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lỗi</a:t>
            </a:r>
            <a:r>
              <a:rPr lang="en-US" altLang="en-US" sz="3000" i="1" dirty="0">
                <a:solidFill>
                  <a:srgbClr val="000000">
                    <a:lumMod val="95000"/>
                    <a:lumOff val="5000"/>
                  </a:srgbClr>
                </a:solidFill>
              </a:rPr>
              <a:t> so </a:t>
            </a:r>
            <a:r>
              <a:rPr lang="en-US" altLang="en-US" sz="3000" i="1" dirty="0" err="1">
                <a:solidFill>
                  <a:srgbClr val="000000">
                    <a:lumMod val="95000"/>
                    <a:lumOff val="5000"/>
                  </a:srgbClr>
                </a:solidFill>
              </a:rPr>
              <a:t>với</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quy</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định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cố</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gắng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ngoan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hơn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và</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nỗ</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lực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hơn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trong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tuần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sau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để</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lớp</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chúng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mình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vươn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lên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dẫn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đầu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nhé</a:t>
            </a:r>
            <a:r>
              <a:rPr lang="en-US" altLang="en-US" sz="3000" i="1" dirty="0">
                <a:solidFill>
                  <a:srgbClr val="000000">
                    <a:lumMod val="95000"/>
                    <a:lumOff val="5000"/>
                  </a:srgbClr>
                </a:solidFill>
              </a:rPr>
              <a:t>!</a:t>
            </a:r>
          </a:p>
          <a:p>
            <a:pPr algn="just" defTabSz="457189">
              <a:spcBef>
                <a:spcPct val="50000"/>
              </a:spcBef>
            </a:pPr>
            <a:r>
              <a:rPr lang="en-US" altLang="en-US" sz="3000" b="1" i="1" dirty="0" err="1">
                <a:solidFill>
                  <a:srgbClr val="FF0000"/>
                </a:solidFill>
              </a:rPr>
              <a:t>Em</a:t>
            </a:r>
            <a:r>
              <a:rPr lang="en-US" altLang="en-US" sz="3000" b="1" i="1" dirty="0">
                <a:solidFill>
                  <a:srgbClr val="FF0000"/>
                </a:solidFill>
              </a:rPr>
              <a:t> </a:t>
            </a:r>
            <a:r>
              <a:rPr lang="en-US" altLang="en-US" sz="3000" b="1" i="1" dirty="0" err="1">
                <a:solidFill>
                  <a:srgbClr val="FF0000"/>
                </a:solidFill>
              </a:rPr>
              <a:t>đồng</a:t>
            </a:r>
            <a:r>
              <a:rPr lang="en-US" altLang="en-US" sz="3000" b="1" i="1" dirty="0">
                <a:solidFill>
                  <a:srgbClr val="FF0000"/>
                </a:solidFill>
              </a:rPr>
              <a:t> ý </a:t>
            </a:r>
            <a:r>
              <a:rPr lang="en-US" altLang="en-US" sz="3000" b="1" i="1" dirty="0" err="1">
                <a:solidFill>
                  <a:srgbClr val="FF0000"/>
                </a:solidFill>
              </a:rPr>
              <a:t>với</a:t>
            </a:r>
            <a:r>
              <a:rPr lang="en-US" altLang="en-US" sz="3000" b="1" i="1" dirty="0">
                <a:solidFill>
                  <a:srgbClr val="FF0000"/>
                </a:solidFill>
              </a:rPr>
              <a:t> </a:t>
            </a:r>
            <a:r>
              <a:rPr lang="en-US" altLang="en-US" sz="3000" b="1" i="1" dirty="0" err="1">
                <a:solidFill>
                  <a:srgbClr val="FF0000"/>
                </a:solidFill>
              </a:rPr>
              <a:t>cách</a:t>
            </a:r>
            <a:r>
              <a:rPr lang="en-US" altLang="en-US" sz="3000" b="1" i="1" dirty="0">
                <a:solidFill>
                  <a:srgbClr val="FF0000"/>
                </a:solidFill>
              </a:rPr>
              <a:t> </a:t>
            </a:r>
            <a:r>
              <a:rPr lang="en-US" altLang="en-US" sz="3000" b="1" i="1" dirty="0" err="1">
                <a:solidFill>
                  <a:srgbClr val="FF0000"/>
                </a:solidFill>
              </a:rPr>
              <a:t>nói</a:t>
            </a:r>
            <a:r>
              <a:rPr lang="en-US" altLang="en-US" sz="3000" b="1" i="1" dirty="0">
                <a:solidFill>
                  <a:srgbClr val="FF0000"/>
                </a:solidFill>
              </a:rPr>
              <a:t> </a:t>
            </a:r>
            <a:r>
              <a:rPr lang="en-US" altLang="en-US" sz="3000" b="1" i="1" dirty="0" err="1">
                <a:solidFill>
                  <a:srgbClr val="FF0000"/>
                </a:solidFill>
              </a:rPr>
              <a:t>nào</a:t>
            </a:r>
            <a:r>
              <a:rPr lang="en-US" altLang="en-US" sz="3000" b="1" i="1" dirty="0">
                <a:solidFill>
                  <a:srgbClr val="FF0000"/>
                </a:solidFill>
              </a:rPr>
              <a:t>? </a:t>
            </a:r>
            <a:r>
              <a:rPr lang="en-US" altLang="en-US" sz="3000" b="1" i="1" dirty="0" err="1">
                <a:solidFill>
                  <a:srgbClr val="FF0000"/>
                </a:solidFill>
              </a:rPr>
              <a:t>Tại</a:t>
            </a:r>
            <a:r>
              <a:rPr lang="en-US" altLang="en-US" sz="3000" b="1" i="1" dirty="0">
                <a:solidFill>
                  <a:srgbClr val="FF0000"/>
                </a:solidFill>
              </a:rPr>
              <a:t> </a:t>
            </a:r>
            <a:r>
              <a:rPr lang="en-US" altLang="en-US" sz="3000" b="1" i="1" dirty="0" err="1">
                <a:solidFill>
                  <a:srgbClr val="FF0000"/>
                </a:solidFill>
              </a:rPr>
              <a:t>sao</a:t>
            </a:r>
            <a:r>
              <a:rPr lang="en-US" altLang="en-US" sz="3000" b="1" i="1" dirty="0">
                <a:solidFill>
                  <a:srgbClr val="FF0000"/>
                </a:solidFill>
              </a:rPr>
              <a:t>?</a:t>
            </a:r>
          </a:p>
        </p:txBody>
      </p:sp>
    </p:spTree>
    <p:extLst>
      <p:ext uri="{BB962C8B-B14F-4D97-AF65-F5344CB8AC3E}">
        <p14:creationId xmlns:p14="http://schemas.microsoft.com/office/powerpoint/2010/main" val="373049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738</TotalTime>
  <Words>956</Words>
  <Application>Microsoft Office PowerPoint</Application>
  <PresentationFormat>Custom</PresentationFormat>
  <Paragraphs>107</Paragraphs>
  <Slides>21</Slides>
  <Notes>9</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自定义设计方案</vt:lpstr>
      <vt:lpstr>Office 主题​​</vt:lpstr>
      <vt:lpstr>2_Office 主题​​</vt:lpstr>
      <vt:lpstr>4_Office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THUYDUNG</cp:lastModifiedBy>
  <cp:revision>279</cp:revision>
  <dcterms:created xsi:type="dcterms:W3CDTF">2020-04-06T05:27:43Z</dcterms:created>
  <dcterms:modified xsi:type="dcterms:W3CDTF">2022-09-20T11:12:47Z</dcterms:modified>
</cp:coreProperties>
</file>