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4" r:id="rId3"/>
    <p:sldId id="257" r:id="rId4"/>
    <p:sldId id="297" r:id="rId5"/>
    <p:sldId id="261" r:id="rId6"/>
    <p:sldId id="265" r:id="rId7"/>
    <p:sldId id="262" r:id="rId8"/>
    <p:sldId id="275" r:id="rId9"/>
    <p:sldId id="264" r:id="rId10"/>
    <p:sldId id="298" r:id="rId11"/>
    <p:sldId id="283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0" autoAdjust="0"/>
    <p:restoredTop sz="94622" autoAdjust="0"/>
  </p:normalViewPr>
  <p:slideViewPr>
    <p:cSldViewPr>
      <p:cViewPr>
        <p:scale>
          <a:sx n="10" d="100"/>
          <a:sy n="10" d="100"/>
        </p:scale>
        <p:origin x="2436" y="10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11.png"/><Relationship Id="rId4" Type="http://schemas.openxmlformats.org/officeDocument/2006/relationships/image" Target="../media/image40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.png"/><Relationship Id="rId18" Type="http://schemas.openxmlformats.org/officeDocument/2006/relationships/image" Target="../media/image57.png"/><Relationship Id="rId3" Type="http://schemas.openxmlformats.org/officeDocument/2006/relationships/image" Target="../media/image48.png"/><Relationship Id="rId21" Type="http://schemas.openxmlformats.org/officeDocument/2006/relationships/image" Target="../media/image36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56.png"/><Relationship Id="rId2" Type="http://schemas.openxmlformats.org/officeDocument/2006/relationships/image" Target="../media/image1.jpeg"/><Relationship Id="rId16" Type="http://schemas.openxmlformats.org/officeDocument/2006/relationships/image" Target="../media/image40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5" Type="http://schemas.openxmlformats.org/officeDocument/2006/relationships/image" Target="../media/image38.png"/><Relationship Id="rId23" Type="http://schemas.openxmlformats.org/officeDocument/2006/relationships/image" Target="../media/image60.png"/><Relationship Id="rId10" Type="http://schemas.openxmlformats.org/officeDocument/2006/relationships/image" Target="../media/image52.png"/><Relationship Id="rId19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Relationship Id="rId22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1.sv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9.svg"/><Relationship Id="rId15" Type="http://schemas.openxmlformats.org/officeDocument/2006/relationships/image" Target="../media/image24.png"/><Relationship Id="rId10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12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6.sv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11.png"/><Relationship Id="rId5" Type="http://schemas.openxmlformats.org/officeDocument/2006/relationships/image" Target="../media/image41.png"/><Relationship Id="rId10" Type="http://schemas.openxmlformats.org/officeDocument/2006/relationships/image" Target="../media/image4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8801175" y="1448159"/>
            <a:ext cx="8756163" cy="8155691"/>
            <a:chOff x="0" y="0"/>
            <a:chExt cx="2306150" cy="2148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6150" cy="2148001"/>
            </a:xfrm>
            <a:custGeom>
              <a:avLst/>
              <a:gdLst/>
              <a:ahLst/>
              <a:cxnLst/>
              <a:rect l="l" t="t" r="r" b="b"/>
              <a:pathLst>
                <a:path w="2306150" h="2148001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02908"/>
                  </a:lnTo>
                  <a:cubicBezTo>
                    <a:pt x="2306150" y="2127812"/>
                    <a:pt x="2285961" y="2148001"/>
                    <a:pt x="2261057" y="2148001"/>
                  </a:cubicBezTo>
                  <a:lnTo>
                    <a:pt x="45093" y="2148001"/>
                  </a:lnTo>
                  <a:cubicBezTo>
                    <a:pt x="20189" y="2148001"/>
                    <a:pt x="0" y="2127812"/>
                    <a:pt x="0" y="2102908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06150" cy="2186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356076" y="1181100"/>
            <a:ext cx="8903224" cy="8229600"/>
            <a:chOff x="0" y="0"/>
            <a:chExt cx="2344882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4882" cy="2167467"/>
            </a:xfrm>
            <a:custGeom>
              <a:avLst/>
              <a:gdLst/>
              <a:ahLst/>
              <a:cxnLst/>
              <a:rect l="l" t="t" r="r" b="b"/>
              <a:pathLst>
                <a:path w="2344882" h="2167467">
                  <a:moveTo>
                    <a:pt x="44348" y="0"/>
                  </a:moveTo>
                  <a:lnTo>
                    <a:pt x="2300534" y="0"/>
                  </a:lnTo>
                  <a:cubicBezTo>
                    <a:pt x="2312296" y="0"/>
                    <a:pt x="2323576" y="4672"/>
                    <a:pt x="2331893" y="12989"/>
                  </a:cubicBezTo>
                  <a:cubicBezTo>
                    <a:pt x="2340210" y="21306"/>
                    <a:pt x="2344882" y="32586"/>
                    <a:pt x="2344882" y="44348"/>
                  </a:cubicBezTo>
                  <a:lnTo>
                    <a:pt x="2344882" y="2123119"/>
                  </a:lnTo>
                  <a:cubicBezTo>
                    <a:pt x="2344882" y="2147612"/>
                    <a:pt x="2325027" y="2167467"/>
                    <a:pt x="2300534" y="2167467"/>
                  </a:cubicBezTo>
                  <a:lnTo>
                    <a:pt x="44348" y="2167467"/>
                  </a:lnTo>
                  <a:cubicBezTo>
                    <a:pt x="32586" y="2167467"/>
                    <a:pt x="21306" y="2162794"/>
                    <a:pt x="12989" y="2154478"/>
                  </a:cubicBezTo>
                  <a:cubicBezTo>
                    <a:pt x="4672" y="2146161"/>
                    <a:pt x="0" y="2134881"/>
                    <a:pt x="0" y="2123119"/>
                  </a:cubicBezTo>
                  <a:lnTo>
                    <a:pt x="0" y="44348"/>
                  </a:lnTo>
                  <a:cubicBezTo>
                    <a:pt x="0" y="19855"/>
                    <a:pt x="19855" y="0"/>
                    <a:pt x="44348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4488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275613" y="6622703"/>
            <a:ext cx="2012387" cy="3194266"/>
          </a:xfrm>
          <a:custGeom>
            <a:avLst/>
            <a:gdLst/>
            <a:ahLst/>
            <a:cxnLst/>
            <a:rect l="l" t="t" r="r" b="b"/>
            <a:pathLst>
              <a:path w="2012387" h="3194266">
                <a:moveTo>
                  <a:pt x="0" y="0"/>
                </a:moveTo>
                <a:lnTo>
                  <a:pt x="2012387" y="0"/>
                </a:lnTo>
                <a:lnTo>
                  <a:pt x="2012387" y="3194266"/>
                </a:lnTo>
                <a:lnTo>
                  <a:pt x="0" y="3194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926754" y="8681452"/>
            <a:ext cx="1475061" cy="1049137"/>
          </a:xfrm>
          <a:custGeom>
            <a:avLst/>
            <a:gdLst/>
            <a:ahLst/>
            <a:cxnLst/>
            <a:rect l="l" t="t" r="r" b="b"/>
            <a:pathLst>
              <a:path w="1475061" h="1049137">
                <a:moveTo>
                  <a:pt x="0" y="0"/>
                </a:moveTo>
                <a:lnTo>
                  <a:pt x="1475062" y="0"/>
                </a:lnTo>
                <a:lnTo>
                  <a:pt x="1475062" y="1049137"/>
                </a:lnTo>
                <a:lnTo>
                  <a:pt x="0" y="10491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664285" y="8347761"/>
            <a:ext cx="1401842" cy="1532068"/>
          </a:xfrm>
          <a:custGeom>
            <a:avLst/>
            <a:gdLst/>
            <a:ahLst/>
            <a:cxnLst/>
            <a:rect l="l" t="t" r="r" b="b"/>
            <a:pathLst>
              <a:path w="1401842" h="1532068">
                <a:moveTo>
                  <a:pt x="0" y="0"/>
                </a:moveTo>
                <a:lnTo>
                  <a:pt x="1401842" y="0"/>
                </a:lnTo>
                <a:lnTo>
                  <a:pt x="1401842" y="1532068"/>
                </a:lnTo>
                <a:lnTo>
                  <a:pt x="0" y="1532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524187" y="8410622"/>
            <a:ext cx="805134" cy="1406348"/>
          </a:xfrm>
          <a:custGeom>
            <a:avLst/>
            <a:gdLst/>
            <a:ahLst/>
            <a:cxnLst/>
            <a:rect l="l" t="t" r="r" b="b"/>
            <a:pathLst>
              <a:path w="805134" h="1406348">
                <a:moveTo>
                  <a:pt x="0" y="0"/>
                </a:moveTo>
                <a:lnTo>
                  <a:pt x="805134" y="0"/>
                </a:lnTo>
                <a:lnTo>
                  <a:pt x="805134" y="1406347"/>
                </a:lnTo>
                <a:lnTo>
                  <a:pt x="0" y="14063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196315" y="3539246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004276" y="7870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4" y="0"/>
                </a:lnTo>
                <a:lnTo>
                  <a:pt x="3606824" y="1023027"/>
                </a:lnTo>
                <a:lnTo>
                  <a:pt x="0" y="1023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391039" y="1614594"/>
            <a:ext cx="1273246" cy="1331499"/>
          </a:xfrm>
          <a:custGeom>
            <a:avLst/>
            <a:gdLst/>
            <a:ahLst/>
            <a:cxnLst/>
            <a:rect l="l" t="t" r="r" b="b"/>
            <a:pathLst>
              <a:path w="1273246" h="1331499">
                <a:moveTo>
                  <a:pt x="0" y="0"/>
                </a:moveTo>
                <a:lnTo>
                  <a:pt x="1273246" y="0"/>
                </a:lnTo>
                <a:lnTo>
                  <a:pt x="1273246" y="1331499"/>
                </a:lnTo>
                <a:lnTo>
                  <a:pt x="0" y="13314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68410" y="787053"/>
            <a:ext cx="5704081" cy="10156724"/>
          </a:xfrm>
          <a:custGeom>
            <a:avLst/>
            <a:gdLst/>
            <a:ahLst/>
            <a:cxnLst/>
            <a:rect l="l" t="t" r="r" b="b"/>
            <a:pathLst>
              <a:path w="5704081" h="10156724">
                <a:moveTo>
                  <a:pt x="0" y="0"/>
                </a:moveTo>
                <a:lnTo>
                  <a:pt x="5704080" y="0"/>
                </a:lnTo>
                <a:lnTo>
                  <a:pt x="5704080" y="10156724"/>
                </a:lnTo>
                <a:lnTo>
                  <a:pt x="0" y="10156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3626" r="-1156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769049" y="7129934"/>
            <a:ext cx="3479137" cy="2600655"/>
          </a:xfrm>
          <a:custGeom>
            <a:avLst/>
            <a:gdLst/>
            <a:ahLst/>
            <a:cxnLst/>
            <a:rect l="l" t="t" r="r" b="b"/>
            <a:pathLst>
              <a:path w="3479137" h="2600655">
                <a:moveTo>
                  <a:pt x="0" y="0"/>
                </a:moveTo>
                <a:lnTo>
                  <a:pt x="3479137" y="0"/>
                </a:lnTo>
                <a:lnTo>
                  <a:pt x="3479137" y="2600655"/>
                </a:lnTo>
                <a:lnTo>
                  <a:pt x="0" y="26006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09B4A3-672A-6E88-2616-9AC91AC17F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81600" y="3848100"/>
            <a:ext cx="15521761" cy="2767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43613" y="1251390"/>
            <a:ext cx="15270846" cy="8408133"/>
            <a:chOff x="0" y="0"/>
            <a:chExt cx="4021951" cy="22144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21951" cy="2214488"/>
            </a:xfrm>
            <a:custGeom>
              <a:avLst/>
              <a:gdLst/>
              <a:ahLst/>
              <a:cxnLst/>
              <a:rect l="l" t="t" r="r" b="b"/>
              <a:pathLst>
                <a:path w="4021951" h="2214488">
                  <a:moveTo>
                    <a:pt x="25856" y="0"/>
                  </a:moveTo>
                  <a:lnTo>
                    <a:pt x="3996095" y="0"/>
                  </a:lnTo>
                  <a:cubicBezTo>
                    <a:pt x="4002953" y="0"/>
                    <a:pt x="4009529" y="2724"/>
                    <a:pt x="4014378" y="7573"/>
                  </a:cubicBezTo>
                  <a:cubicBezTo>
                    <a:pt x="4019227" y="12422"/>
                    <a:pt x="4021951" y="18998"/>
                    <a:pt x="4021951" y="25856"/>
                  </a:cubicBezTo>
                  <a:lnTo>
                    <a:pt x="4021951" y="2188632"/>
                  </a:lnTo>
                  <a:cubicBezTo>
                    <a:pt x="4021951" y="2202912"/>
                    <a:pt x="4010375" y="2214488"/>
                    <a:pt x="3996095" y="2214488"/>
                  </a:cubicBezTo>
                  <a:lnTo>
                    <a:pt x="25856" y="2214488"/>
                  </a:lnTo>
                  <a:cubicBezTo>
                    <a:pt x="11576" y="2214488"/>
                    <a:pt x="0" y="2202912"/>
                    <a:pt x="0" y="2188632"/>
                  </a:cubicBezTo>
                  <a:lnTo>
                    <a:pt x="0" y="25856"/>
                  </a:lnTo>
                  <a:cubicBezTo>
                    <a:pt x="0" y="11576"/>
                    <a:pt x="11576" y="0"/>
                    <a:pt x="25856" y="0"/>
                  </a:cubicBezTo>
                  <a:close/>
                </a:path>
              </a:pathLst>
            </a:custGeom>
            <a:solidFill>
              <a:srgbClr val="FFDC9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21951" cy="225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62000" y="893282"/>
            <a:ext cx="16916400" cy="8766241"/>
            <a:chOff x="0" y="0"/>
            <a:chExt cx="3938537" cy="2308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8537" cy="2308804"/>
            </a:xfrm>
            <a:custGeom>
              <a:avLst/>
              <a:gdLst/>
              <a:ahLst/>
              <a:cxnLst/>
              <a:rect l="l" t="t" r="r" b="b"/>
              <a:pathLst>
                <a:path w="3938537" h="2308804">
                  <a:moveTo>
                    <a:pt x="26403" y="0"/>
                  </a:moveTo>
                  <a:lnTo>
                    <a:pt x="3912133" y="0"/>
                  </a:lnTo>
                  <a:cubicBezTo>
                    <a:pt x="3919136" y="0"/>
                    <a:pt x="3925852" y="2782"/>
                    <a:pt x="3930803" y="7733"/>
                  </a:cubicBezTo>
                  <a:cubicBezTo>
                    <a:pt x="3935755" y="12685"/>
                    <a:pt x="3938537" y="19401"/>
                    <a:pt x="3938537" y="26403"/>
                  </a:cubicBezTo>
                  <a:lnTo>
                    <a:pt x="3938537" y="2282401"/>
                  </a:lnTo>
                  <a:cubicBezTo>
                    <a:pt x="3938537" y="2296983"/>
                    <a:pt x="3926716" y="2308804"/>
                    <a:pt x="3912133" y="2308804"/>
                  </a:cubicBezTo>
                  <a:lnTo>
                    <a:pt x="26403" y="2308804"/>
                  </a:lnTo>
                  <a:cubicBezTo>
                    <a:pt x="11821" y="2308804"/>
                    <a:pt x="0" y="2296983"/>
                    <a:pt x="0" y="2282401"/>
                  </a:cubicBezTo>
                  <a:lnTo>
                    <a:pt x="0" y="26403"/>
                  </a:lnTo>
                  <a:cubicBezTo>
                    <a:pt x="0" y="11821"/>
                    <a:pt x="11821" y="0"/>
                    <a:pt x="2640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38537" cy="2346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558072">
            <a:off x="15338767" y="9148043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9807132">
            <a:off x="299594" y="5305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6046872" y="7106801"/>
            <a:ext cx="2046334" cy="3605582"/>
          </a:xfrm>
          <a:custGeom>
            <a:avLst/>
            <a:gdLst/>
            <a:ahLst/>
            <a:cxnLst/>
            <a:rect l="l" t="t" r="r" b="b"/>
            <a:pathLst>
              <a:path w="2046334" h="3605582">
                <a:moveTo>
                  <a:pt x="0" y="0"/>
                </a:moveTo>
                <a:lnTo>
                  <a:pt x="2046334" y="0"/>
                </a:lnTo>
                <a:lnTo>
                  <a:pt x="2046334" y="3605582"/>
                </a:lnTo>
                <a:lnTo>
                  <a:pt x="0" y="36055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106" r="-2126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F096D447-E54A-06E3-801F-F519B5575106}"/>
              </a:ext>
            </a:extLst>
          </p:cNvPr>
          <p:cNvSpPr/>
          <p:nvPr/>
        </p:nvSpPr>
        <p:spPr>
          <a:xfrm>
            <a:off x="4876800" y="647700"/>
            <a:ext cx="9989548" cy="106680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Hình ảnh 2" descr="Ảnh có chứa phim hoạt hình, hình mẫu, mặt cười, biểu tượng cảm xúc&#10;&#10;Mô tả được tạo tự động">
            <a:extLst>
              <a:ext uri="{FF2B5EF4-FFF2-40B4-BE49-F238E27FC236}">
                <a16:creationId xmlns:a16="http://schemas.microsoft.com/office/drawing/2014/main" id="{38CD229A-6A0C-FCDE-0F2E-831CCEFBA8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3521656" y="198373"/>
            <a:ext cx="2061044" cy="161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E05D78-9A88-96EB-15AB-26EE1E1334A9}"/>
              </a:ext>
            </a:extLst>
          </p:cNvPr>
          <p:cNvGrpSpPr/>
          <p:nvPr/>
        </p:nvGrpSpPr>
        <p:grpSpPr>
          <a:xfrm>
            <a:off x="2209800" y="3086100"/>
            <a:ext cx="13868400" cy="3810000"/>
            <a:chOff x="788151" y="2387633"/>
            <a:chExt cx="10615697" cy="305857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A41C9E6-753A-AA6D-54F6-9E2D47C3D669}"/>
                </a:ext>
              </a:extLst>
            </p:cNvPr>
            <p:cNvSpPr/>
            <p:nvPr/>
          </p:nvSpPr>
          <p:spPr>
            <a:xfrm>
              <a:off x="788151" y="2387633"/>
              <a:ext cx="10615697" cy="3058574"/>
            </a:xfrm>
            <a:prstGeom prst="roundRect">
              <a:avLst/>
            </a:prstGeom>
            <a:solidFill>
              <a:srgbClr val="E7FFE7"/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E6DF36-31FE-88C6-8EC1-B0BC6808F41A}"/>
                </a:ext>
              </a:extLst>
            </p:cNvPr>
            <p:cNvSpPr txBox="1"/>
            <p:nvPr/>
          </p:nvSpPr>
          <p:spPr>
            <a:xfrm>
              <a:off x="2246351" y="2571147"/>
              <a:ext cx="8743249" cy="2742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 điều yêu thích ở bài thơ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Tình cảm, cảm xúc đối với bài thơ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Cách thể hiện tình cảm, cảm xúc đối với bài thơ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 descr="A cartoon of a child with purple hair&#10;&#10;Description automatically generated">
              <a:extLst>
                <a:ext uri="{FF2B5EF4-FFF2-40B4-BE49-F238E27FC236}">
                  <a16:creationId xmlns:a16="http://schemas.microsoft.com/office/drawing/2014/main" id="{FCC23318-8EFA-5B31-19E6-15C78138B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503" y="2868956"/>
              <a:ext cx="1182595" cy="1182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7979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88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881281" y="8126827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7584006" y="849876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0" r="-2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225803" y="614024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9" y="0"/>
                </a:lnTo>
                <a:lnTo>
                  <a:pt x="1044529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484888" y="5561464"/>
            <a:ext cx="4537143" cy="5130726"/>
          </a:xfrm>
          <a:custGeom>
            <a:avLst/>
            <a:gdLst/>
            <a:ahLst/>
            <a:cxnLst/>
            <a:rect l="l" t="t" r="r" b="b"/>
            <a:pathLst>
              <a:path w="4537143" h="5130726">
                <a:moveTo>
                  <a:pt x="0" y="0"/>
                </a:moveTo>
                <a:lnTo>
                  <a:pt x="4537143" y="0"/>
                </a:lnTo>
                <a:lnTo>
                  <a:pt x="4537143" y="5130726"/>
                </a:lnTo>
                <a:lnTo>
                  <a:pt x="0" y="513072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1035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719190" y="5534397"/>
            <a:ext cx="4142290" cy="5184860"/>
          </a:xfrm>
          <a:custGeom>
            <a:avLst/>
            <a:gdLst/>
            <a:ahLst/>
            <a:cxnLst/>
            <a:rect l="l" t="t" r="r" b="b"/>
            <a:pathLst>
              <a:path w="4142290" h="5184860">
                <a:moveTo>
                  <a:pt x="0" y="0"/>
                </a:moveTo>
                <a:lnTo>
                  <a:pt x="4142290" y="0"/>
                </a:lnTo>
                <a:lnTo>
                  <a:pt x="4142290" y="5184860"/>
                </a:lnTo>
                <a:lnTo>
                  <a:pt x="0" y="518486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09768" r="-15592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D5338D9-FF8F-E3FA-0124-923FB244B2A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62446" y="2029294"/>
            <a:ext cx="18789855" cy="30732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E05340-2FCF-D5A0-6346-4682E9F185E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19600" y="30079"/>
            <a:ext cx="10431160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45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Đ 5">
            <a:hlinkClick r:id="" action="ppaction://media"/>
            <a:extLst>
              <a:ext uri="{FF2B5EF4-FFF2-40B4-BE49-F238E27FC236}">
                <a16:creationId xmlns:a16="http://schemas.microsoft.com/office/drawing/2014/main" id="{0EC82DDC-F4D0-E299-C2E3-6603D40322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1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4300"/>
            <a:ext cx="18288000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39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6221441"/>
            <a:chOff x="0" y="0"/>
            <a:chExt cx="3851716" cy="1931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931617"/>
            </a:xfrm>
            <a:custGeom>
              <a:avLst/>
              <a:gdLst/>
              <a:ahLst/>
              <a:cxnLst/>
              <a:rect l="l" t="t" r="r" b="b"/>
              <a:pathLst>
                <a:path w="3851716" h="1931617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899790"/>
                  </a:lnTo>
                  <a:cubicBezTo>
                    <a:pt x="3851716" y="1917368"/>
                    <a:pt x="3837467" y="1931617"/>
                    <a:pt x="3819890" y="1931617"/>
                  </a:cubicBezTo>
                  <a:lnTo>
                    <a:pt x="31827" y="1931617"/>
                  </a:lnTo>
                  <a:cubicBezTo>
                    <a:pt x="14249" y="1931617"/>
                    <a:pt x="0" y="1917368"/>
                    <a:pt x="0" y="1899790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969717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6300081"/>
            <a:chOff x="0" y="0"/>
            <a:chExt cx="4002211" cy="19560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956034"/>
            </a:xfrm>
            <a:custGeom>
              <a:avLst/>
              <a:gdLst/>
              <a:ahLst/>
              <a:cxnLst/>
              <a:rect l="l" t="t" r="r" b="b"/>
              <a:pathLst>
                <a:path w="4002211" h="19560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925403"/>
                  </a:lnTo>
                  <a:cubicBezTo>
                    <a:pt x="4002211" y="1942320"/>
                    <a:pt x="3988497" y="1956034"/>
                    <a:pt x="3971580" y="1956034"/>
                  </a:cubicBezTo>
                  <a:lnTo>
                    <a:pt x="30630" y="1956034"/>
                  </a:lnTo>
                  <a:cubicBezTo>
                    <a:pt x="22507" y="1956034"/>
                    <a:pt x="14716" y="1952806"/>
                    <a:pt x="8971" y="1947062"/>
                  </a:cubicBezTo>
                  <a:cubicBezTo>
                    <a:pt x="3227" y="1941318"/>
                    <a:pt x="0" y="1933527"/>
                    <a:pt x="0" y="1925403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FE9E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9941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507447">
            <a:off x="2582449" y="2290437"/>
            <a:ext cx="2081881" cy="502254"/>
          </a:xfrm>
          <a:custGeom>
            <a:avLst/>
            <a:gdLst/>
            <a:ahLst/>
            <a:cxnLst/>
            <a:rect l="l" t="t" r="r" b="b"/>
            <a:pathLst>
              <a:path w="2081881" h="502254">
                <a:moveTo>
                  <a:pt x="0" y="0"/>
                </a:moveTo>
                <a:lnTo>
                  <a:pt x="2081881" y="0"/>
                </a:lnTo>
                <a:lnTo>
                  <a:pt x="2081881" y="502253"/>
                </a:lnTo>
                <a:lnTo>
                  <a:pt x="0" y="502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609600" y="5442759"/>
            <a:ext cx="4844241" cy="4844241"/>
          </a:xfrm>
          <a:custGeom>
            <a:avLst/>
            <a:gdLst/>
            <a:ahLst/>
            <a:cxnLst/>
            <a:rect l="l" t="t" r="r" b="b"/>
            <a:pathLst>
              <a:path w="4844241" h="4844241">
                <a:moveTo>
                  <a:pt x="0" y="0"/>
                </a:moveTo>
                <a:lnTo>
                  <a:pt x="4844241" y="0"/>
                </a:lnTo>
                <a:lnTo>
                  <a:pt x="4844241" y="4844241"/>
                </a:lnTo>
                <a:lnTo>
                  <a:pt x="0" y="48442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551404" y="5093812"/>
            <a:ext cx="3851356" cy="4551086"/>
          </a:xfrm>
          <a:custGeom>
            <a:avLst/>
            <a:gdLst/>
            <a:ahLst/>
            <a:cxnLst/>
            <a:rect l="l" t="t" r="r" b="b"/>
            <a:pathLst>
              <a:path w="3851356" h="4551086">
                <a:moveTo>
                  <a:pt x="0" y="0"/>
                </a:moveTo>
                <a:lnTo>
                  <a:pt x="3851356" y="0"/>
                </a:lnTo>
                <a:lnTo>
                  <a:pt x="3851356" y="4551086"/>
                </a:lnTo>
                <a:lnTo>
                  <a:pt x="0" y="45510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670355E-DFF0-0475-2C73-E1F6F6CBAE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67200" y="2095500"/>
            <a:ext cx="9632515" cy="16033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529BFC-1AC8-97AC-D425-ECD7D3E2CAE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09800" y="3848100"/>
            <a:ext cx="14643861" cy="41212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801175" y="1448159"/>
            <a:ext cx="8756163" cy="8155691"/>
            <a:chOff x="0" y="0"/>
            <a:chExt cx="2306150" cy="2148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6150" cy="2148001"/>
            </a:xfrm>
            <a:custGeom>
              <a:avLst/>
              <a:gdLst/>
              <a:ahLst/>
              <a:cxnLst/>
              <a:rect l="l" t="t" r="r" b="b"/>
              <a:pathLst>
                <a:path w="2306150" h="2148001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02908"/>
                  </a:lnTo>
                  <a:cubicBezTo>
                    <a:pt x="2306150" y="2127812"/>
                    <a:pt x="2285961" y="2148001"/>
                    <a:pt x="2261057" y="2148001"/>
                  </a:cubicBezTo>
                  <a:lnTo>
                    <a:pt x="45093" y="2148001"/>
                  </a:lnTo>
                  <a:cubicBezTo>
                    <a:pt x="20189" y="2148001"/>
                    <a:pt x="0" y="2127812"/>
                    <a:pt x="0" y="2102908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06150" cy="2186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356076" y="1181100"/>
            <a:ext cx="8903224" cy="8229600"/>
            <a:chOff x="0" y="0"/>
            <a:chExt cx="2344882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4882" cy="2167467"/>
            </a:xfrm>
            <a:custGeom>
              <a:avLst/>
              <a:gdLst/>
              <a:ahLst/>
              <a:cxnLst/>
              <a:rect l="l" t="t" r="r" b="b"/>
              <a:pathLst>
                <a:path w="2344882" h="2167467">
                  <a:moveTo>
                    <a:pt x="44348" y="0"/>
                  </a:moveTo>
                  <a:lnTo>
                    <a:pt x="2300534" y="0"/>
                  </a:lnTo>
                  <a:cubicBezTo>
                    <a:pt x="2312296" y="0"/>
                    <a:pt x="2323576" y="4672"/>
                    <a:pt x="2331893" y="12989"/>
                  </a:cubicBezTo>
                  <a:cubicBezTo>
                    <a:pt x="2340210" y="21306"/>
                    <a:pt x="2344882" y="32586"/>
                    <a:pt x="2344882" y="44348"/>
                  </a:cubicBezTo>
                  <a:lnTo>
                    <a:pt x="2344882" y="2123119"/>
                  </a:lnTo>
                  <a:cubicBezTo>
                    <a:pt x="2344882" y="2147612"/>
                    <a:pt x="2325027" y="2167467"/>
                    <a:pt x="2300534" y="2167467"/>
                  </a:cubicBezTo>
                  <a:lnTo>
                    <a:pt x="44348" y="2167467"/>
                  </a:lnTo>
                  <a:cubicBezTo>
                    <a:pt x="32586" y="2167467"/>
                    <a:pt x="21306" y="2162794"/>
                    <a:pt x="12989" y="2154478"/>
                  </a:cubicBezTo>
                  <a:cubicBezTo>
                    <a:pt x="4672" y="2146161"/>
                    <a:pt x="0" y="2134881"/>
                    <a:pt x="0" y="2123119"/>
                  </a:cubicBezTo>
                  <a:lnTo>
                    <a:pt x="0" y="44348"/>
                  </a:lnTo>
                  <a:cubicBezTo>
                    <a:pt x="0" y="19855"/>
                    <a:pt x="19855" y="0"/>
                    <a:pt x="44348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4488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6275613" y="6622703"/>
            <a:ext cx="2012387" cy="3194266"/>
          </a:xfrm>
          <a:custGeom>
            <a:avLst/>
            <a:gdLst/>
            <a:ahLst/>
            <a:cxnLst/>
            <a:rect l="l" t="t" r="r" b="b"/>
            <a:pathLst>
              <a:path w="2012387" h="3194266">
                <a:moveTo>
                  <a:pt x="0" y="0"/>
                </a:moveTo>
                <a:lnTo>
                  <a:pt x="2012387" y="0"/>
                </a:lnTo>
                <a:lnTo>
                  <a:pt x="2012387" y="3194266"/>
                </a:lnTo>
                <a:lnTo>
                  <a:pt x="0" y="3194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5926754" y="8681452"/>
            <a:ext cx="1475061" cy="1049137"/>
          </a:xfrm>
          <a:custGeom>
            <a:avLst/>
            <a:gdLst/>
            <a:ahLst/>
            <a:cxnLst/>
            <a:rect l="l" t="t" r="r" b="b"/>
            <a:pathLst>
              <a:path w="1475061" h="1049137">
                <a:moveTo>
                  <a:pt x="0" y="0"/>
                </a:moveTo>
                <a:lnTo>
                  <a:pt x="1475062" y="0"/>
                </a:lnTo>
                <a:lnTo>
                  <a:pt x="1475062" y="1049137"/>
                </a:lnTo>
                <a:lnTo>
                  <a:pt x="0" y="10491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6664285" y="8347761"/>
            <a:ext cx="1401842" cy="1532068"/>
          </a:xfrm>
          <a:custGeom>
            <a:avLst/>
            <a:gdLst/>
            <a:ahLst/>
            <a:cxnLst/>
            <a:rect l="l" t="t" r="r" b="b"/>
            <a:pathLst>
              <a:path w="1401842" h="1532068">
                <a:moveTo>
                  <a:pt x="0" y="0"/>
                </a:moveTo>
                <a:lnTo>
                  <a:pt x="1401842" y="0"/>
                </a:lnTo>
                <a:lnTo>
                  <a:pt x="1401842" y="1532068"/>
                </a:lnTo>
                <a:lnTo>
                  <a:pt x="0" y="1532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524187" y="8410622"/>
            <a:ext cx="805134" cy="1406348"/>
          </a:xfrm>
          <a:custGeom>
            <a:avLst/>
            <a:gdLst/>
            <a:ahLst/>
            <a:cxnLst/>
            <a:rect l="l" t="t" r="r" b="b"/>
            <a:pathLst>
              <a:path w="805134" h="1406348">
                <a:moveTo>
                  <a:pt x="0" y="0"/>
                </a:moveTo>
                <a:lnTo>
                  <a:pt x="805134" y="0"/>
                </a:lnTo>
                <a:lnTo>
                  <a:pt x="805134" y="1406347"/>
                </a:lnTo>
                <a:lnTo>
                  <a:pt x="0" y="14063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196315" y="3539246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1004276" y="7870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4" y="0"/>
                </a:lnTo>
                <a:lnTo>
                  <a:pt x="3606824" y="1023027"/>
                </a:lnTo>
                <a:lnTo>
                  <a:pt x="0" y="1023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5391039" y="1614594"/>
            <a:ext cx="1273246" cy="1331499"/>
          </a:xfrm>
          <a:custGeom>
            <a:avLst/>
            <a:gdLst/>
            <a:ahLst/>
            <a:cxnLst/>
            <a:rect l="l" t="t" r="r" b="b"/>
            <a:pathLst>
              <a:path w="1273246" h="1331499">
                <a:moveTo>
                  <a:pt x="0" y="0"/>
                </a:moveTo>
                <a:lnTo>
                  <a:pt x="1273246" y="0"/>
                </a:lnTo>
                <a:lnTo>
                  <a:pt x="1273246" y="1331499"/>
                </a:lnTo>
                <a:lnTo>
                  <a:pt x="0" y="13314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368410" y="787053"/>
            <a:ext cx="5704081" cy="10156724"/>
          </a:xfrm>
          <a:custGeom>
            <a:avLst/>
            <a:gdLst/>
            <a:ahLst/>
            <a:cxnLst/>
            <a:rect l="l" t="t" r="r" b="b"/>
            <a:pathLst>
              <a:path w="5704081" h="10156724">
                <a:moveTo>
                  <a:pt x="0" y="0"/>
                </a:moveTo>
                <a:lnTo>
                  <a:pt x="5704080" y="0"/>
                </a:lnTo>
                <a:lnTo>
                  <a:pt x="5704080" y="10156724"/>
                </a:lnTo>
                <a:lnTo>
                  <a:pt x="0" y="10156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3626" r="-11560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6769049" y="7129934"/>
            <a:ext cx="3479137" cy="2600655"/>
          </a:xfrm>
          <a:custGeom>
            <a:avLst/>
            <a:gdLst/>
            <a:ahLst/>
            <a:cxnLst/>
            <a:rect l="l" t="t" r="r" b="b"/>
            <a:pathLst>
              <a:path w="3479137" h="2600655">
                <a:moveTo>
                  <a:pt x="0" y="0"/>
                </a:moveTo>
                <a:lnTo>
                  <a:pt x="3479137" y="0"/>
                </a:lnTo>
                <a:lnTo>
                  <a:pt x="3479137" y="2600655"/>
                </a:lnTo>
                <a:lnTo>
                  <a:pt x="0" y="26006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09B4A3-672A-6E88-2616-9AC91AC17F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81600" y="3848100"/>
            <a:ext cx="15521761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3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105458" y="1430655"/>
            <a:ext cx="8306242" cy="82296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953058" y="1278255"/>
            <a:ext cx="8306242" cy="818841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756475" y="968386"/>
            <a:ext cx="2699407" cy="61973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6975160" y="6554623"/>
            <a:ext cx="3431638" cy="3105632"/>
          </a:xfrm>
          <a:custGeom>
            <a:avLst/>
            <a:gdLst/>
            <a:ahLst/>
            <a:cxnLst/>
            <a:rect l="l" t="t" r="r" b="b"/>
            <a:pathLst>
              <a:path w="3431638" h="3105632">
                <a:moveTo>
                  <a:pt x="3431638" y="0"/>
                </a:moveTo>
                <a:lnTo>
                  <a:pt x="0" y="0"/>
                </a:lnTo>
                <a:lnTo>
                  <a:pt x="0" y="3105632"/>
                </a:lnTo>
                <a:lnTo>
                  <a:pt x="3431638" y="3105632"/>
                </a:lnTo>
                <a:lnTo>
                  <a:pt x="34316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88290" y="3399747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503162" y="752613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788290" y="0"/>
            <a:ext cx="6714872" cy="11469193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36440F-E040-299C-FD11-4C5C1CE0F0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5800" y="1638300"/>
            <a:ext cx="10132430" cy="835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57" b="-117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157" b="-117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02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105458" y="1430655"/>
            <a:ext cx="8306242" cy="8229600"/>
            <a:chOff x="0" y="0"/>
            <a:chExt cx="2187652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733800" y="1278255"/>
            <a:ext cx="13525500" cy="8188411"/>
            <a:chOff x="0" y="0"/>
            <a:chExt cx="2187652" cy="2156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220200" y="876300"/>
            <a:ext cx="3657600" cy="914400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828800" y="7581900"/>
            <a:ext cx="2691008" cy="3043066"/>
          </a:xfrm>
          <a:custGeom>
            <a:avLst/>
            <a:gdLst/>
            <a:ahLst/>
            <a:cxnLst/>
            <a:rect l="l" t="t" r="r" b="b"/>
            <a:pathLst>
              <a:path w="2691008" h="3043066">
                <a:moveTo>
                  <a:pt x="0" y="0"/>
                </a:moveTo>
                <a:lnTo>
                  <a:pt x="2691008" y="0"/>
                </a:lnTo>
                <a:lnTo>
                  <a:pt x="2691008" y="3043066"/>
                </a:lnTo>
                <a:lnTo>
                  <a:pt x="0" y="30430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035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968703" y="7750069"/>
            <a:ext cx="2180785" cy="2729666"/>
          </a:xfrm>
          <a:custGeom>
            <a:avLst/>
            <a:gdLst/>
            <a:ahLst/>
            <a:cxnLst/>
            <a:rect l="l" t="t" r="r" b="b"/>
            <a:pathLst>
              <a:path w="2180785" h="2729666">
                <a:moveTo>
                  <a:pt x="0" y="0"/>
                </a:moveTo>
                <a:lnTo>
                  <a:pt x="2180785" y="0"/>
                </a:lnTo>
                <a:lnTo>
                  <a:pt x="2180785" y="2729666"/>
                </a:lnTo>
                <a:lnTo>
                  <a:pt x="0" y="27296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768" r="-15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534400" y="723900"/>
            <a:ext cx="1159726" cy="1066948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648200" y="2400300"/>
            <a:ext cx="12115800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</a:p>
          <a:p>
            <a:pPr algn="just">
              <a:lnSpc>
                <a:spcPts val="6019"/>
              </a:lnSpc>
            </a:pP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1: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thể hiện tình cảm, cảm xúc của em về một bài thơ thuộc chủ điểm Thế giới tuổi thơ.</a:t>
            </a:r>
          </a:p>
          <a:p>
            <a:pPr algn="just">
              <a:lnSpc>
                <a:spcPts val="6019"/>
              </a:lnSpc>
            </a:pP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2: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thể hiện tình cảm, cảm xúc của em về một bài thơ ca ngợi vẻ đẹp của thiên nhiên.</a:t>
            </a:r>
            <a:endParaRPr lang="en-US" sz="5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598BA5BC-321E-AEC5-C727-51ED62DD95A7}"/>
              </a:ext>
            </a:extLst>
          </p:cNvPr>
          <p:cNvSpPr/>
          <p:nvPr/>
        </p:nvSpPr>
        <p:spPr>
          <a:xfrm>
            <a:off x="12268200" y="723900"/>
            <a:ext cx="1159726" cy="1066948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4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43613" y="1251390"/>
            <a:ext cx="15270846" cy="8408133"/>
            <a:chOff x="0" y="0"/>
            <a:chExt cx="4021951" cy="22144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21951" cy="2214488"/>
            </a:xfrm>
            <a:custGeom>
              <a:avLst/>
              <a:gdLst/>
              <a:ahLst/>
              <a:cxnLst/>
              <a:rect l="l" t="t" r="r" b="b"/>
              <a:pathLst>
                <a:path w="4021951" h="2214488">
                  <a:moveTo>
                    <a:pt x="25856" y="0"/>
                  </a:moveTo>
                  <a:lnTo>
                    <a:pt x="3996095" y="0"/>
                  </a:lnTo>
                  <a:cubicBezTo>
                    <a:pt x="4002953" y="0"/>
                    <a:pt x="4009529" y="2724"/>
                    <a:pt x="4014378" y="7573"/>
                  </a:cubicBezTo>
                  <a:cubicBezTo>
                    <a:pt x="4019227" y="12422"/>
                    <a:pt x="4021951" y="18998"/>
                    <a:pt x="4021951" y="25856"/>
                  </a:cubicBezTo>
                  <a:lnTo>
                    <a:pt x="4021951" y="2188632"/>
                  </a:lnTo>
                  <a:cubicBezTo>
                    <a:pt x="4021951" y="2202912"/>
                    <a:pt x="4010375" y="2214488"/>
                    <a:pt x="3996095" y="2214488"/>
                  </a:cubicBezTo>
                  <a:lnTo>
                    <a:pt x="25856" y="2214488"/>
                  </a:lnTo>
                  <a:cubicBezTo>
                    <a:pt x="11576" y="2214488"/>
                    <a:pt x="0" y="2202912"/>
                    <a:pt x="0" y="2188632"/>
                  </a:cubicBezTo>
                  <a:lnTo>
                    <a:pt x="0" y="25856"/>
                  </a:lnTo>
                  <a:cubicBezTo>
                    <a:pt x="0" y="11576"/>
                    <a:pt x="11576" y="0"/>
                    <a:pt x="25856" y="0"/>
                  </a:cubicBezTo>
                  <a:close/>
                </a:path>
              </a:pathLst>
            </a:custGeom>
            <a:solidFill>
              <a:srgbClr val="FFDC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21951" cy="225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43613" y="893282"/>
            <a:ext cx="14954132" cy="8766241"/>
            <a:chOff x="0" y="0"/>
            <a:chExt cx="3938537" cy="2308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8537" cy="2308804"/>
            </a:xfrm>
            <a:custGeom>
              <a:avLst/>
              <a:gdLst/>
              <a:ahLst/>
              <a:cxnLst/>
              <a:rect l="l" t="t" r="r" b="b"/>
              <a:pathLst>
                <a:path w="3938537" h="2308804">
                  <a:moveTo>
                    <a:pt x="26403" y="0"/>
                  </a:moveTo>
                  <a:lnTo>
                    <a:pt x="3912133" y="0"/>
                  </a:lnTo>
                  <a:cubicBezTo>
                    <a:pt x="3919136" y="0"/>
                    <a:pt x="3925852" y="2782"/>
                    <a:pt x="3930803" y="7733"/>
                  </a:cubicBezTo>
                  <a:cubicBezTo>
                    <a:pt x="3935755" y="12685"/>
                    <a:pt x="3938537" y="19401"/>
                    <a:pt x="3938537" y="26403"/>
                  </a:cubicBezTo>
                  <a:lnTo>
                    <a:pt x="3938537" y="2282401"/>
                  </a:lnTo>
                  <a:cubicBezTo>
                    <a:pt x="3938537" y="2296983"/>
                    <a:pt x="3926716" y="2308804"/>
                    <a:pt x="3912133" y="2308804"/>
                  </a:cubicBezTo>
                  <a:lnTo>
                    <a:pt x="26403" y="2308804"/>
                  </a:lnTo>
                  <a:cubicBezTo>
                    <a:pt x="11821" y="2308804"/>
                    <a:pt x="0" y="2296983"/>
                    <a:pt x="0" y="2282401"/>
                  </a:cubicBezTo>
                  <a:lnTo>
                    <a:pt x="0" y="26403"/>
                  </a:lnTo>
                  <a:cubicBezTo>
                    <a:pt x="0" y="11821"/>
                    <a:pt x="11821" y="0"/>
                    <a:pt x="2640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38537" cy="2346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21674" y="845952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002393" y="8566076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9807132">
            <a:off x="528195" y="378154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6046872" y="7106801"/>
            <a:ext cx="2046334" cy="3605582"/>
          </a:xfrm>
          <a:custGeom>
            <a:avLst/>
            <a:gdLst/>
            <a:ahLst/>
            <a:cxnLst/>
            <a:rect l="l" t="t" r="r" b="b"/>
            <a:pathLst>
              <a:path w="2046334" h="3605582">
                <a:moveTo>
                  <a:pt x="0" y="0"/>
                </a:moveTo>
                <a:lnTo>
                  <a:pt x="2046334" y="0"/>
                </a:lnTo>
                <a:lnTo>
                  <a:pt x="2046334" y="3605582"/>
                </a:lnTo>
                <a:lnTo>
                  <a:pt x="0" y="36055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3106" r="-2126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7230BA-2409-6E93-2E3A-F68E7FFE1F78}"/>
              </a:ext>
            </a:extLst>
          </p:cNvPr>
          <p:cNvSpPr txBox="1"/>
          <p:nvPr/>
        </p:nvSpPr>
        <p:spPr>
          <a:xfrm>
            <a:off x="2286000" y="1562100"/>
            <a:ext cx="1470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Chuẩn bị.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a. Lựa chọn bài thơ theo yêu cầu của đề 1 hoặc đề 2.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b. Đọc bài thơ, ghi ngắn gọn những điều em yêu thích ở bài thơ.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02E974B-2AA1-553D-CAEA-406EE0F410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0400" y="3924300"/>
            <a:ext cx="12115800" cy="5251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8801175" y="1448159"/>
            <a:ext cx="8756163" cy="8155691"/>
            <a:chOff x="0" y="0"/>
            <a:chExt cx="2306150" cy="2148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6150" cy="2148001"/>
            </a:xfrm>
            <a:custGeom>
              <a:avLst/>
              <a:gdLst/>
              <a:ahLst/>
              <a:cxnLst/>
              <a:rect l="l" t="t" r="r" b="b"/>
              <a:pathLst>
                <a:path w="2306150" h="2148001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02908"/>
                  </a:lnTo>
                  <a:cubicBezTo>
                    <a:pt x="2306150" y="2127812"/>
                    <a:pt x="2285961" y="2148001"/>
                    <a:pt x="2261057" y="2148001"/>
                  </a:cubicBezTo>
                  <a:lnTo>
                    <a:pt x="45093" y="2148001"/>
                  </a:lnTo>
                  <a:cubicBezTo>
                    <a:pt x="20189" y="2148001"/>
                    <a:pt x="0" y="2127812"/>
                    <a:pt x="0" y="2102908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06150" cy="2186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356076" y="1181100"/>
            <a:ext cx="8903224" cy="8229600"/>
            <a:chOff x="0" y="0"/>
            <a:chExt cx="2344882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4882" cy="2167467"/>
            </a:xfrm>
            <a:custGeom>
              <a:avLst/>
              <a:gdLst/>
              <a:ahLst/>
              <a:cxnLst/>
              <a:rect l="l" t="t" r="r" b="b"/>
              <a:pathLst>
                <a:path w="2344882" h="2167467">
                  <a:moveTo>
                    <a:pt x="44348" y="0"/>
                  </a:moveTo>
                  <a:lnTo>
                    <a:pt x="2300534" y="0"/>
                  </a:lnTo>
                  <a:cubicBezTo>
                    <a:pt x="2312296" y="0"/>
                    <a:pt x="2323576" y="4672"/>
                    <a:pt x="2331893" y="12989"/>
                  </a:cubicBezTo>
                  <a:cubicBezTo>
                    <a:pt x="2340210" y="21306"/>
                    <a:pt x="2344882" y="32586"/>
                    <a:pt x="2344882" y="44348"/>
                  </a:cubicBezTo>
                  <a:lnTo>
                    <a:pt x="2344882" y="2123119"/>
                  </a:lnTo>
                  <a:cubicBezTo>
                    <a:pt x="2344882" y="2147612"/>
                    <a:pt x="2325027" y="2167467"/>
                    <a:pt x="2300534" y="2167467"/>
                  </a:cubicBezTo>
                  <a:lnTo>
                    <a:pt x="44348" y="2167467"/>
                  </a:lnTo>
                  <a:cubicBezTo>
                    <a:pt x="32586" y="2167467"/>
                    <a:pt x="21306" y="2162794"/>
                    <a:pt x="12989" y="2154478"/>
                  </a:cubicBezTo>
                  <a:cubicBezTo>
                    <a:pt x="4672" y="2146161"/>
                    <a:pt x="0" y="2134881"/>
                    <a:pt x="0" y="2123119"/>
                  </a:cubicBezTo>
                  <a:lnTo>
                    <a:pt x="0" y="44348"/>
                  </a:lnTo>
                  <a:cubicBezTo>
                    <a:pt x="0" y="19855"/>
                    <a:pt x="19855" y="0"/>
                    <a:pt x="44348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4488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11667" y="1828622"/>
            <a:ext cx="4898394" cy="7775229"/>
          </a:xfrm>
          <a:custGeom>
            <a:avLst/>
            <a:gdLst/>
            <a:ahLst/>
            <a:cxnLst/>
            <a:rect l="l" t="t" r="r" b="b"/>
            <a:pathLst>
              <a:path w="4898394" h="7775229">
                <a:moveTo>
                  <a:pt x="0" y="0"/>
                </a:moveTo>
                <a:lnTo>
                  <a:pt x="4898395" y="0"/>
                </a:lnTo>
                <a:lnTo>
                  <a:pt x="4898395" y="7775229"/>
                </a:lnTo>
                <a:lnTo>
                  <a:pt x="0" y="77752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40130" y="7663758"/>
            <a:ext cx="2727723" cy="1940093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603991" y="7046688"/>
            <a:ext cx="2592324" cy="2833141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495693" y="7162931"/>
            <a:ext cx="1488875" cy="2600655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196315" y="3539246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004276" y="7870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4" y="0"/>
                </a:lnTo>
                <a:lnTo>
                  <a:pt x="3606824" y="1023027"/>
                </a:lnTo>
                <a:lnTo>
                  <a:pt x="0" y="1023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BF22FA6-939A-A265-1F5A-6D0B2BB3E8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0" y="3009900"/>
            <a:ext cx="11278578" cy="4273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43613" y="1251390"/>
            <a:ext cx="15270846" cy="8408133"/>
            <a:chOff x="0" y="0"/>
            <a:chExt cx="4021951" cy="22144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21951" cy="2214488"/>
            </a:xfrm>
            <a:custGeom>
              <a:avLst/>
              <a:gdLst/>
              <a:ahLst/>
              <a:cxnLst/>
              <a:rect l="l" t="t" r="r" b="b"/>
              <a:pathLst>
                <a:path w="4021951" h="2214488">
                  <a:moveTo>
                    <a:pt x="25856" y="0"/>
                  </a:moveTo>
                  <a:lnTo>
                    <a:pt x="3996095" y="0"/>
                  </a:lnTo>
                  <a:cubicBezTo>
                    <a:pt x="4002953" y="0"/>
                    <a:pt x="4009529" y="2724"/>
                    <a:pt x="4014378" y="7573"/>
                  </a:cubicBezTo>
                  <a:cubicBezTo>
                    <a:pt x="4019227" y="12422"/>
                    <a:pt x="4021951" y="18998"/>
                    <a:pt x="4021951" y="25856"/>
                  </a:cubicBezTo>
                  <a:lnTo>
                    <a:pt x="4021951" y="2188632"/>
                  </a:lnTo>
                  <a:cubicBezTo>
                    <a:pt x="4021951" y="2202912"/>
                    <a:pt x="4010375" y="2214488"/>
                    <a:pt x="3996095" y="2214488"/>
                  </a:cubicBezTo>
                  <a:lnTo>
                    <a:pt x="25856" y="2214488"/>
                  </a:lnTo>
                  <a:cubicBezTo>
                    <a:pt x="11576" y="2214488"/>
                    <a:pt x="0" y="2202912"/>
                    <a:pt x="0" y="2188632"/>
                  </a:cubicBezTo>
                  <a:lnTo>
                    <a:pt x="0" y="25856"/>
                  </a:lnTo>
                  <a:cubicBezTo>
                    <a:pt x="0" y="11576"/>
                    <a:pt x="11576" y="0"/>
                    <a:pt x="25856" y="0"/>
                  </a:cubicBezTo>
                  <a:close/>
                </a:path>
              </a:pathLst>
            </a:custGeom>
            <a:solidFill>
              <a:srgbClr val="FFDC96"/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21951" cy="225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62000" y="893282"/>
            <a:ext cx="16916400" cy="8766241"/>
            <a:chOff x="0" y="0"/>
            <a:chExt cx="3938537" cy="2308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8537" cy="2308804"/>
            </a:xfrm>
            <a:custGeom>
              <a:avLst/>
              <a:gdLst/>
              <a:ahLst/>
              <a:cxnLst/>
              <a:rect l="l" t="t" r="r" b="b"/>
              <a:pathLst>
                <a:path w="3938537" h="2308804">
                  <a:moveTo>
                    <a:pt x="26403" y="0"/>
                  </a:moveTo>
                  <a:lnTo>
                    <a:pt x="3912133" y="0"/>
                  </a:lnTo>
                  <a:cubicBezTo>
                    <a:pt x="3919136" y="0"/>
                    <a:pt x="3925852" y="2782"/>
                    <a:pt x="3930803" y="7733"/>
                  </a:cubicBezTo>
                  <a:cubicBezTo>
                    <a:pt x="3935755" y="12685"/>
                    <a:pt x="3938537" y="19401"/>
                    <a:pt x="3938537" y="26403"/>
                  </a:cubicBezTo>
                  <a:lnTo>
                    <a:pt x="3938537" y="2282401"/>
                  </a:lnTo>
                  <a:cubicBezTo>
                    <a:pt x="3938537" y="2296983"/>
                    <a:pt x="3926716" y="2308804"/>
                    <a:pt x="3912133" y="2308804"/>
                  </a:cubicBezTo>
                  <a:lnTo>
                    <a:pt x="26403" y="2308804"/>
                  </a:lnTo>
                  <a:cubicBezTo>
                    <a:pt x="11821" y="2308804"/>
                    <a:pt x="0" y="2296983"/>
                    <a:pt x="0" y="2282401"/>
                  </a:cubicBezTo>
                  <a:lnTo>
                    <a:pt x="0" y="26403"/>
                  </a:lnTo>
                  <a:cubicBezTo>
                    <a:pt x="0" y="11821"/>
                    <a:pt x="11821" y="0"/>
                    <a:pt x="2640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38537" cy="2346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558072">
            <a:off x="15338767" y="9148043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9807132">
            <a:off x="299594" y="5305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8458200" y="149044"/>
            <a:ext cx="503948" cy="712294"/>
          </a:xfrm>
          <a:custGeom>
            <a:avLst/>
            <a:gdLst/>
            <a:ahLst/>
            <a:cxnLst/>
            <a:rect l="l" t="t" r="r" b="b"/>
            <a:pathLst>
              <a:path w="503948" h="712294">
                <a:moveTo>
                  <a:pt x="0" y="0"/>
                </a:moveTo>
                <a:lnTo>
                  <a:pt x="503949" y="0"/>
                </a:lnTo>
                <a:lnTo>
                  <a:pt x="503949" y="712294"/>
                </a:lnTo>
                <a:lnTo>
                  <a:pt x="0" y="7122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Freeform 29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6046872" y="7106801"/>
            <a:ext cx="2046334" cy="3605582"/>
          </a:xfrm>
          <a:custGeom>
            <a:avLst/>
            <a:gdLst/>
            <a:ahLst/>
            <a:cxnLst/>
            <a:rect l="l" t="t" r="r" b="b"/>
            <a:pathLst>
              <a:path w="2046334" h="3605582">
                <a:moveTo>
                  <a:pt x="0" y="0"/>
                </a:moveTo>
                <a:lnTo>
                  <a:pt x="2046334" y="0"/>
                </a:lnTo>
                <a:lnTo>
                  <a:pt x="2046334" y="3605582"/>
                </a:lnTo>
                <a:lnTo>
                  <a:pt x="0" y="36055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106" r="-212681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458200" y="0"/>
            <a:ext cx="3233175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23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ý.</a:t>
            </a:r>
          </a:p>
        </p:txBody>
      </p:sp>
      <p:sp>
        <p:nvSpPr>
          <p:cNvPr id="43" name="Wave 42">
            <a:extLst>
              <a:ext uri="{FF2B5EF4-FFF2-40B4-BE49-F238E27FC236}">
                <a16:creationId xmlns:a16="http://schemas.microsoft.com/office/drawing/2014/main" id="{6C8C584F-8D41-AF84-8971-FA4D9D7172F4}"/>
              </a:ext>
            </a:extLst>
          </p:cNvPr>
          <p:cNvSpPr/>
          <p:nvPr/>
        </p:nvSpPr>
        <p:spPr>
          <a:xfrm>
            <a:off x="1143000" y="1257300"/>
            <a:ext cx="2209800" cy="1295400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AC3E244-D717-BA7B-7716-F834089C6F43}"/>
              </a:ext>
            </a:extLst>
          </p:cNvPr>
          <p:cNvSpPr/>
          <p:nvPr/>
        </p:nvSpPr>
        <p:spPr>
          <a:xfrm>
            <a:off x="3810000" y="1257300"/>
            <a:ext cx="12420600" cy="1524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Giới thiệu tên bài thơ, tên tác giả và nêu cảm nghĩ chung về bài thơ.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Wave 44">
            <a:extLst>
              <a:ext uri="{FF2B5EF4-FFF2-40B4-BE49-F238E27FC236}">
                <a16:creationId xmlns:a16="http://schemas.microsoft.com/office/drawing/2014/main" id="{3B13C18A-BFB0-58C8-B558-12BB32632E8E}"/>
              </a:ext>
            </a:extLst>
          </p:cNvPr>
          <p:cNvSpPr/>
          <p:nvPr/>
        </p:nvSpPr>
        <p:spPr>
          <a:xfrm>
            <a:off x="1219200" y="4610100"/>
            <a:ext cx="2209800" cy="1295400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12BD035-6AFF-9F59-025E-CB99129B6439}"/>
              </a:ext>
            </a:extLst>
          </p:cNvPr>
          <p:cNvSpPr/>
          <p:nvPr/>
        </p:nvSpPr>
        <p:spPr>
          <a:xfrm>
            <a:off x="3810000" y="3162300"/>
            <a:ext cx="12420600" cy="4648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– Nêu những điều em yêu thích ở bài thơ.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Ví dụ: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Nhân vật trong bài thơ đáng yêu, cảnh vật trong bài thơ tươi đẹp,...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Ý thơ hay, bài thơ có ý nghĩa,...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Cách sử dụng từ ngữ độc đáo, lời thơ truyền cảm,.. Nêu tình cảm, cảm xúc của em về bài thơ.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Yêu mến nhân vật, yêu thích cảnh vật,...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Xúc động trước những câu thơ hay, ý thơ sâu sắc,...</a:t>
            </a:r>
          </a:p>
        </p:txBody>
      </p:sp>
      <p:sp>
        <p:nvSpPr>
          <p:cNvPr id="47" name="Wave 46">
            <a:extLst>
              <a:ext uri="{FF2B5EF4-FFF2-40B4-BE49-F238E27FC236}">
                <a16:creationId xmlns:a16="http://schemas.microsoft.com/office/drawing/2014/main" id="{A68EF698-8F38-96FA-C93C-C1782F007690}"/>
              </a:ext>
            </a:extLst>
          </p:cNvPr>
          <p:cNvSpPr/>
          <p:nvPr/>
        </p:nvSpPr>
        <p:spPr>
          <a:xfrm>
            <a:off x="1143000" y="8039100"/>
            <a:ext cx="2209800" cy="1295400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6C162D5-3766-9B60-A90C-87984910A737}"/>
              </a:ext>
            </a:extLst>
          </p:cNvPr>
          <p:cNvSpPr/>
          <p:nvPr/>
        </p:nvSpPr>
        <p:spPr>
          <a:xfrm>
            <a:off x="3810000" y="8039100"/>
            <a:ext cx="12420600" cy="1524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Khẳng định lại tình cảm, cảm xúc của em với bài thơ.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270</Words>
  <Application>Microsoft Office PowerPoint</Application>
  <PresentationFormat>Custom</PresentationFormat>
  <Paragraphs>23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Cambria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TLV5_T2_VIẾT ĐOẠN MỞ BÀI CHO BÀI VĂN TẢ PHONG CẢNH</dc:title>
  <dc:creator>Huong Thao - 0972115126</dc:creator>
  <cp:lastModifiedBy>ADMIN</cp:lastModifiedBy>
  <cp:revision>24</cp:revision>
  <dcterms:created xsi:type="dcterms:W3CDTF">2006-08-16T00:00:00Z</dcterms:created>
  <dcterms:modified xsi:type="dcterms:W3CDTF">2024-10-12T15:46:46Z</dcterms:modified>
  <dc:identifier>DAGIZYLJmZI</dc:identifier>
</cp:coreProperties>
</file>