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1447" r:id="rId2"/>
    <p:sldId id="11448" r:id="rId3"/>
    <p:sldId id="11451" r:id="rId4"/>
    <p:sldId id="259" r:id="rId5"/>
    <p:sldId id="257" r:id="rId6"/>
    <p:sldId id="11455" r:id="rId7"/>
    <p:sldId id="11419" r:id="rId8"/>
    <p:sldId id="11458" r:id="rId9"/>
    <p:sldId id="11459" r:id="rId10"/>
    <p:sldId id="11456" r:id="rId11"/>
    <p:sldId id="11453" r:id="rId12"/>
    <p:sldId id="7673" r:id="rId13"/>
    <p:sldId id="11454" r:id="rId14"/>
    <p:sldId id="7649" r:id="rId15"/>
    <p:sldId id="284" r:id="rId16"/>
    <p:sldId id="7653" r:id="rId17"/>
    <p:sldId id="7654" r:id="rId18"/>
    <p:sldId id="11460" r:id="rId19"/>
    <p:sldId id="7664" r:id="rId20"/>
    <p:sldId id="7658" r:id="rId21"/>
    <p:sldId id="11445" r:id="rId22"/>
    <p:sldId id="7665" r:id="rId23"/>
    <p:sldId id="7662" r:id="rId24"/>
    <p:sldId id="11446" r:id="rId25"/>
    <p:sldId id="7666" r:id="rId26"/>
    <p:sldId id="7671" r:id="rId27"/>
    <p:sldId id="114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FBF3850-39B6-7BD6-FD6F-A4F59469BF1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microsoft.com/office/2007/relationships/hdphoto" Target="../media/hdphoto5.wdp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1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microsoft.com/office/2007/relationships/hdphoto" Target="../media/hdphoto5.wdp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45E-7C3A-4C4F-B5A1-75CC586E1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5B048-B381-4098-80FA-D4E91077D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DB49D075-3C5B-4083-97FD-58607DB66E15}"/>
              </a:ext>
            </a:extLst>
          </p:cNvPr>
          <p:cNvSpPr/>
          <p:nvPr/>
        </p:nvSpPr>
        <p:spPr>
          <a:xfrm>
            <a:off x="1124598" y="-2415199"/>
            <a:ext cx="13906500" cy="865663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824CABEB-F6B3-4384-88F8-B84E4D89E508}"/>
              </a:ext>
            </a:extLst>
          </p:cNvPr>
          <p:cNvSpPr/>
          <p:nvPr/>
        </p:nvSpPr>
        <p:spPr>
          <a:xfrm>
            <a:off x="1524000" y="-2593180"/>
            <a:ext cx="13906500" cy="8656637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3FCDBAA5-6E3A-4316-A539-D0D34873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05" y="1279330"/>
            <a:ext cx="8209300" cy="6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8652D1-92CD-4210-B98D-F34B175E38C9}"/>
              </a:ext>
            </a:extLst>
          </p:cNvPr>
          <p:cNvSpPr/>
          <p:nvPr/>
        </p:nvSpPr>
        <p:spPr>
          <a:xfrm>
            <a:off x="3614321" y="-42486"/>
            <a:ext cx="86920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ĐÁNH BAY 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VUI ĐẾN TRƯỜNG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srgbClr val="E7E6E6">
                    <a:lumMod val="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ACD3A2-4A20-4409-BD92-8B65A856BDB6}"/>
              </a:ext>
            </a:extLst>
          </p:cNvPr>
          <p:cNvGrpSpPr/>
          <p:nvPr/>
        </p:nvGrpSpPr>
        <p:grpSpPr>
          <a:xfrm flipH="1">
            <a:off x="4055793" y="365125"/>
            <a:ext cx="8136206" cy="3603760"/>
            <a:chOff x="-869731" y="1603218"/>
            <a:chExt cx="5155048" cy="276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0C909B-555D-4A20-B963-70DA9805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BFA445-9400-40A5-8EA4-F45BE5A9B1DD}"/>
                </a:ext>
              </a:extLst>
            </p:cNvPr>
            <p:cNvSpPr txBox="1"/>
            <p:nvPr/>
          </p:nvSpPr>
          <p:spPr>
            <a:xfrm>
              <a:off x="-558906" y="1967574"/>
              <a:ext cx="4533398" cy="1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Luật chơi: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cũng nhau thực hiện các yêu cầu của từng chặn để tiêu diệt Covid-19 để đến trường nhé!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8" descr="100 Cov19 ideas in 2021 | kartun, ilustrasi, gambar">
            <a:extLst>
              <a:ext uri="{FF2B5EF4-FFF2-40B4-BE49-F238E27FC236}">
                <a16:creationId xmlns:a16="http://schemas.microsoft.com/office/drawing/2014/main" id="{EC3EE5DB-88F5-4867-8309-640AC81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8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7023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601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3228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727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4104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888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843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994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413C26-30F6-4F30-A1F3-CC1D148C60C3}"/>
              </a:ext>
            </a:extLst>
          </p:cNvPr>
          <p:cNvGrpSpPr/>
          <p:nvPr/>
        </p:nvGrpSpPr>
        <p:grpSpPr>
          <a:xfrm flipH="1">
            <a:off x="2596229" y="1942750"/>
            <a:ext cx="5155048" cy="2764353"/>
            <a:chOff x="-869731" y="1603218"/>
            <a:chExt cx="5155048" cy="27643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C48F6F-687C-442D-BE94-3A95061A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C6D278-3F4C-421E-B48B-2B4B12010F7E}"/>
                </a:ext>
              </a:extLst>
            </p:cNvPr>
            <p:cNvSpPr txBox="1"/>
            <p:nvPr/>
          </p:nvSpPr>
          <p:spPr>
            <a:xfrm>
              <a:off x="-426785" y="2153608"/>
              <a:ext cx="4216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hãy đánh bay Covid để vui đến trường nhé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121820" y="4115186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82" y="2416242"/>
            <a:ext cx="4189633" cy="4189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6824844" y="4760496"/>
            <a:ext cx="2193315" cy="1808076"/>
          </a:xfrm>
          <a:prstGeom prst="rect">
            <a:avLst/>
          </a:prstGeom>
        </p:spPr>
      </p:pic>
      <p:pic>
        <p:nvPicPr>
          <p:cNvPr id="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D21E43C1-E733-41C3-AFBB-75618C64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242813" y="425449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9 -0.01296 L 0.10859 -0.01296 C 0.11614 -0.01852 0.12474 -0.0213 0.13151 -0.02963 C 0.13802 -0.03819 0.147 -0.07384 0.15026 -0.08519 C 0.1556 -0.14213 0.15364 -0.10995 0.14713 -0.21852 C 0.14635 -0.23079 0.14531 -0.22708 0.14297 -0.23519 C 0.14245 -0.23704 0.14193 -0.24074 0.14193 -0.240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1148851" y="2797853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-0.09861 L -0.03372 -0.09861 C -0.03763 -0.10185 -0.04167 -0.10394 -0.04518 -0.10787 C -0.05508 -0.11898 -0.05195 -0.13588 -0.05351 -0.15602 C -0.05325 -0.19815 -0.05312 -0.24005 -0.05247 -0.28194 C -0.05234 -0.29491 -0.05039 -0.29491 -0.04726 -0.30787 C -0.04648 -0.31157 -0.04518 -0.31898 -0.04518 -0.31898 C -0.04375 -0.34537 -0.04557 -0.33472 -0.03685 -0.36343 C -0.03437 -0.37199 -0.03138 -0.38843 -0.02435 -0.3912 C -0.01875 -0.39352 -0.00195 -0.39583 0.00482 -0.39676 C 0.00716 -0.39815 0.00964 -0.39954 0.01211 -0.40046 C 0.02526 -0.40556 0.04232 -0.40116 0.05378 -0.40046 C 0.07331 -0.3963 0.07917 -0.39653 0.10065 -0.3838 C 0.10586 -0.38079 0.11094 -0.37685 0.11628 -0.37454 C 0.11901 -0.37338 0.12188 -0.37245 0.12461 -0.37083 C 0.12813 -0.36875 0.13138 -0.36505 0.13503 -0.36343 C 0.13867 -0.36181 0.14258 -0.36227 0.14649 -0.36157 C 0.15625 -0.35741 0.15977 -0.35509 0.17149 -0.35417 C 0.18255 -0.35347 0.19362 -0.35417 0.20482 -0.3541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115076" y="43238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-0.07037 L 0.12279 -0.07037 C 0.14023 -0.07639 0.14726 -0.07847 0.16445 -0.08518 C 0.19062 -0.0956 0.17305 -0.09051 0.19674 -0.09629 C 0.21055 -0.09398 0.22513 -0.09699 0.23841 -0.08889 C 0.24206 -0.0868 0.27539 -0.04722 0.28307 -0.03148 C 0.29088 -0.01597 0.2957 0.00394 0.30078 0.02222 C 0.30338 0.06806 0.30456 0.07778 0.2987 0.1463 C 0.29818 0.15371 0.29401 0.1588 0.2914 0.16459 C 0.28841 0.17176 0.2845 0.18033 0.27995 0.18496 C 0.275 0.19051 0.2694 0.19445 0.26432 0.2 C 0.2569 0.2081 0.25013 0.21829 0.24258 0.22593 C 0.23138 0.23681 0.22057 0.25093 0.2082 0.25556 C 0.20638 0.25602 0.20469 0.25718 0.20299 0.25741 L 0.05612 0.26852 C 0.03555 0.29884 0.05013 0.27361 0.03737 0.30371 C 0.01992 0.34445 0.02786 0.31875 0.01966 0.34815 C 0.01836 0.36713 0.01771 0.36713 0.01966 0.39074 C 0.02044 0.4 0.02044 0.39954 0.02279 0.4034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381046" y="2925849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9931 L 0.01654 0.09931 C 0.05 0.14838 0.03034 0.12315 0.06862 0.16412 C 0.07058 0.1662 0.07761 0.17477 0.08112 0.17708 C 0.08347 0.17847 0.08594 0.17963 0.08842 0.18079 L 0.10925 0.19005 C 0.11472 0.19236 0.12019 0.19699 0.12592 0.19745 L 0.18737 0.20116 C 0.203 0.19838 0.2323 0.20393 0.25092 0.18634 C 0.253 0.18403 0.25508 0.18125 0.25717 0.17893 C 0.25847 0.1669 0.25677 0.17106 0.26237 0.16412 C 0.26328 0.16273 0.26433 0.16134 0.2655 0.16042 C 0.26641 0.15949 0.26862 0.15856 0.26862 0.15856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6661302" y="4010714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03842 L 0.06107 -0.03842 C 0.06823 -0.05949 0.07787 -0.07847 0.08282 -0.10139 C 0.09128 -0.13981 0.09141 -0.13958 0.09844 -0.17361 C 0.09987 -0.18055 0.10131 -0.18727 0.10261 -0.19398 C 0.10404 -0.20139 0.10443 -0.20972 0.10677 -0.2162 L 0.11198 -0.23102 C 0.11302 -0.23912 0.1142 -0.24722 0.11511 -0.25509 C 0.11823 -0.28356 0.11446 -0.27199 0.11927 -0.28472 C 0.11993 -0.29282 0.12084 -0.30092 0.12136 -0.30879 C 0.12188 -0.31574 0.12175 -0.32245 0.1224 -0.32917 C 0.12279 -0.33379 0.12383 -0.33796 0.12448 -0.34213 C 0.12526 -0.34768 0.12592 -0.35347 0.12657 -0.35879 C 0.12696 -0.36134 0.12709 -0.36389 0.12761 -0.3662 C 0.12878 -0.37153 0.12995 -0.37662 0.13177 -0.38102 C 0.13321 -0.38472 0.13529 -0.38727 0.13698 -0.39028 C 0.1392 -0.40231 0.13802 -0.39398 0.13802 -0.4162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00722" y="365125"/>
            <a:ext cx="4461482" cy="1918787"/>
            <a:chOff x="-934974" y="1603218"/>
            <a:chExt cx="5285535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934974" y="1933966"/>
              <a:ext cx="5285535" cy="172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dành chiến thắng 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148810-AA6B-6A05-DF9E-294895E1A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9" y="389359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>
            <a:extLst>
              <a:ext uri="{FF2B5EF4-FFF2-40B4-BE49-F238E27FC236}">
                <a16:creationId xmlns:a16="http://schemas.microsoft.com/office/drawing/2014/main" id="{A888EA62-27FF-387C-61A8-4316CFEB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  <p:sp>
        <p:nvSpPr>
          <p:cNvPr id="2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439152" y="5358654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viên: Bùi Hữu Tiệp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22B4CD-CC47-417B-A2DF-B623C23FCE93}"/>
              </a:ext>
            </a:extLst>
          </p:cNvPr>
          <p:cNvGrpSpPr/>
          <p:nvPr/>
        </p:nvGrpSpPr>
        <p:grpSpPr>
          <a:xfrm flipH="1">
            <a:off x="0" y="-16562"/>
            <a:ext cx="12192000" cy="6858000"/>
            <a:chOff x="0" y="-16562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1A94B66-2756-4F5F-8984-908B965C380A}"/>
                </a:ext>
              </a:extLst>
            </p:cNvPr>
            <p:cNvSpPr/>
            <p:nvPr/>
          </p:nvSpPr>
          <p:spPr>
            <a:xfrm flipH="1">
              <a:off x="0" y="-16562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3CDAB3-5759-45D6-B496-9B4253EA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5"/>
              <a:ext cx="2586182" cy="169895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947CA4D-F2B3-4439-B4DB-5CA0D2B8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66401"/>
            <a:ext cx="4644572" cy="5420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1BE104-3016-49A4-8917-5C67466F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45440" y="-20596"/>
            <a:ext cx="6753225" cy="1352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3972833" y="1582449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4240929" y="1949672"/>
            <a:ext cx="6604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5A323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2" y="2922658"/>
            <a:ext cx="3457244" cy="3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4053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332415" y="144772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332415" y="267573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1774309"/>
            <a:ext cx="693093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Nhận biết được hai đường thẳng vuông góc.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3036130"/>
            <a:ext cx="67499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 bài học vào thực tiễn.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0D455-CE89-72E2-6053-48DAD812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309" y="585174"/>
            <a:ext cx="45114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496</Words>
  <Application>Microsoft Office PowerPoint</Application>
  <PresentationFormat>Màn hình rộng</PresentationFormat>
  <Paragraphs>54</Paragraphs>
  <Slides>27</Slides>
  <Notes>8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4" baseType="lpstr">
      <vt:lpstr>等线</vt:lpstr>
      <vt:lpstr>Arial</vt:lpstr>
      <vt:lpstr>Calibri</vt:lpstr>
      <vt:lpstr>Cambria</vt:lpstr>
      <vt:lpstr>Times New Roman</vt:lpstr>
      <vt:lpstr>UTM Showcard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Tiệp Bùi</cp:lastModifiedBy>
  <cp:revision>39</cp:revision>
  <dcterms:created xsi:type="dcterms:W3CDTF">2023-10-04T10:58:39Z</dcterms:created>
  <dcterms:modified xsi:type="dcterms:W3CDTF">2024-12-16T14:05:51Z</dcterms:modified>
</cp:coreProperties>
</file>