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1"/>
  </p:notesMasterIdLst>
  <p:sldIdLst>
    <p:sldId id="308" r:id="rId4"/>
    <p:sldId id="328" r:id="rId5"/>
    <p:sldId id="331" r:id="rId6"/>
    <p:sldId id="332" r:id="rId7"/>
    <p:sldId id="277" r:id="rId8"/>
    <p:sldId id="303" r:id="rId9"/>
    <p:sldId id="329" r:id="rId10"/>
    <p:sldId id="300" r:id="rId11"/>
    <p:sldId id="333" r:id="rId12"/>
    <p:sldId id="311" r:id="rId13"/>
    <p:sldId id="283" r:id="rId14"/>
    <p:sldId id="334" r:id="rId15"/>
    <p:sldId id="313" r:id="rId16"/>
    <p:sldId id="336" r:id="rId17"/>
    <p:sldId id="288" r:id="rId18"/>
    <p:sldId id="314" r:id="rId19"/>
    <p:sldId id="31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98" autoAdjust="0"/>
    <p:restoredTop sz="96641" autoAdjust="0"/>
  </p:normalViewPr>
  <p:slideViewPr>
    <p:cSldViewPr snapToGrid="0">
      <p:cViewPr varScale="1">
        <p:scale>
          <a:sx n="64" d="100"/>
          <a:sy n="64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9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86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33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07532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03336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42755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3.png"/><Relationship Id="rId5" Type="http://schemas.microsoft.com/office/2007/relationships/media" Target="../media/media7.mp3"/><Relationship Id="rId10" Type="http://schemas.openxmlformats.org/officeDocument/2006/relationships/image" Target="../media/image32.png"/><Relationship Id="rId4" Type="http://schemas.openxmlformats.org/officeDocument/2006/relationships/audio" Target="../media/media6.mp3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customXml" Target="../ink/ink2.xml"/><Relationship Id="rId5" Type="http://schemas.openxmlformats.org/officeDocument/2006/relationships/audio" Target="../media/audio3.wav"/><Relationship Id="rId10" Type="http://schemas.openxmlformats.org/officeDocument/2006/relationships/image" Target="../media/image24.emf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customXml" Target="../ink/ink4.xml"/><Relationship Id="rId5" Type="http://schemas.openxmlformats.org/officeDocument/2006/relationships/audio" Target="../media/audio3.wav"/><Relationship Id="rId10" Type="http://schemas.openxmlformats.org/officeDocument/2006/relationships/image" Target="../media/image24.emf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customXml" Target="../ink/ink6.xml"/><Relationship Id="rId5" Type="http://schemas.openxmlformats.org/officeDocument/2006/relationships/audio" Target="../media/audio3.wav"/><Relationship Id="rId10" Type="http://schemas.openxmlformats.org/officeDocument/2006/relationships/image" Target="../media/image24.emf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1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8.jpe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7.jpeg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1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8.jpe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7.jpeg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RO CHOI DOAN TEN BAI HAT">
            <a:hlinkClick r:id="" action="ppaction://media"/>
            <a:extLst>
              <a:ext uri="{FF2B5EF4-FFF2-40B4-BE49-F238E27FC236}">
                <a16:creationId xmlns:a16="http://schemas.microsoft.com/office/drawing/2014/main" id="{F2E7F515-6031-776E-5736-F3D282878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3541" y="2473233"/>
            <a:ext cx="476848" cy="4768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59441C-2E96-7557-E5E3-431A559CF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12" y="480060"/>
            <a:ext cx="11237975" cy="58978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001C3B-A5CD-8BB8-BCC2-74EF723BEC58}"/>
              </a:ext>
            </a:extLst>
          </p:cNvPr>
          <p:cNvSpPr/>
          <p:nvPr/>
        </p:nvSpPr>
        <p:spPr>
          <a:xfrm>
            <a:off x="3614126" y="782907"/>
            <a:ext cx="457388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NGHE GIAI ĐIỆU ĐÓN TÊN BÀI HÁT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B11D50-9EFF-7DF4-8439-72ADB3B75FAB}"/>
              </a:ext>
            </a:extLst>
          </p:cNvPr>
          <p:cNvSpPr/>
          <p:nvPr/>
        </p:nvSpPr>
        <p:spPr>
          <a:xfrm>
            <a:off x="2673376" y="480059"/>
            <a:ext cx="16719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rgbClr val="C00000"/>
                </a:solidFill>
                <a:effectLst/>
              </a:rPr>
              <a:t>TRÒ CHƠI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6730ED-D75B-F829-1255-D00847571BE0}"/>
              </a:ext>
            </a:extLst>
          </p:cNvPr>
          <p:cNvSpPr/>
          <p:nvPr/>
        </p:nvSpPr>
        <p:spPr>
          <a:xfrm>
            <a:off x="4207402" y="1486221"/>
            <a:ext cx="113524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6073BB-6F4F-8714-50C6-B499AC4DEA12}"/>
              </a:ext>
            </a:extLst>
          </p:cNvPr>
          <p:cNvSpPr/>
          <p:nvPr/>
        </p:nvSpPr>
        <p:spPr>
          <a:xfrm>
            <a:off x="3498920" y="2011568"/>
            <a:ext cx="26741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75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0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472500" y="63952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Tìm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hiểu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TĐN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44105" y="-36758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46123" y="12439"/>
            <a:ext cx="548687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0359C-9C34-A5B7-07B4-26C864EAB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02" y="1285855"/>
            <a:ext cx="11916178" cy="52550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A3AAB1-0D21-F843-1110-E12526E6B061}"/>
              </a:ext>
            </a:extLst>
          </p:cNvPr>
          <p:cNvSpPr/>
          <p:nvPr/>
        </p:nvSpPr>
        <p:spPr>
          <a:xfrm>
            <a:off x="1999942" y="5370458"/>
            <a:ext cx="2437758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Calibri"/>
              </a:rPr>
              <a:t> Hình </a:t>
            </a:r>
            <a:r>
              <a:rPr lang="en-US" sz="24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Calibri"/>
              </a:rPr>
              <a:t>nốt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Calibri"/>
              </a:rPr>
              <a:t>nhạc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Calibri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46F8C1-2135-99F2-D56D-1305399638C4}"/>
              </a:ext>
            </a:extLst>
          </p:cNvPr>
          <p:cNvSpPr/>
          <p:nvPr/>
        </p:nvSpPr>
        <p:spPr>
          <a:xfrm>
            <a:off x="4625660" y="5406916"/>
            <a:ext cx="6257284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Nốt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đen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	,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nốt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trắng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,	,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nốt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móc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đơn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	</a:t>
            </a:r>
            <a:r>
              <a:rPr lang="en-US" sz="2400" dirty="0">
                <a:solidFill>
                  <a:srgbClr val="FF0000"/>
                </a:solidFill>
                <a:highlight>
                  <a:srgbClr val="00FF00"/>
                </a:highlight>
                <a:latin typeface="Times New Roman"/>
                <a:ea typeface="Calibri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9D4EE4-B238-A8CF-6143-19822C3DB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022" y="5458999"/>
            <a:ext cx="310282" cy="514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E57F0A-48E0-38EA-F478-3CFB3743C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405" y="5406916"/>
            <a:ext cx="227383" cy="584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D2B23D-E484-C885-6A09-96D941103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0889" y="5521460"/>
            <a:ext cx="638176" cy="4524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68707E4-6B3C-1F71-AEDA-EB368EFF623C}"/>
              </a:ext>
            </a:extLst>
          </p:cNvPr>
          <p:cNvSpPr/>
          <p:nvPr/>
        </p:nvSpPr>
        <p:spPr>
          <a:xfrm>
            <a:off x="4720910" y="6040689"/>
            <a:ext cx="6257284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Tên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nốt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: 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Đô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 -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2400" dirty="0">
                <a:solidFill>
                  <a:srgbClr val="FF0000"/>
                </a:solidFill>
                <a:latin typeface="Times New Roman"/>
                <a:ea typeface="Calibri"/>
              </a:rPr>
              <a:t>- Mi- Fa- Sol- La- Si -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ea typeface="Calibri"/>
              </a:rPr>
              <a:t>Đô</a:t>
            </a:r>
            <a:endParaRPr lang="en-US" sz="2400" dirty="0">
              <a:solidFill>
                <a:srgbClr val="FF0000"/>
              </a:solidFill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Calibri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0D4E3C-C566-415C-2459-6CB58C51F1F9}"/>
              </a:ext>
            </a:extLst>
          </p:cNvPr>
          <p:cNvSpPr txBox="1"/>
          <p:nvPr/>
        </p:nvSpPr>
        <p:spPr>
          <a:xfrm>
            <a:off x="1399849" y="5047292"/>
            <a:ext cx="824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NHỊP </a:t>
            </a:r>
            <a:r>
              <a:rPr lang="en-US" u="sng" dirty="0"/>
              <a:t>2</a:t>
            </a:r>
          </a:p>
          <a:p>
            <a:r>
              <a:rPr lang="en-US" dirty="0"/>
              <a:t>         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C2F6F6-6083-92F4-CBCA-6CAB94A75F1B}"/>
              </a:ext>
            </a:extLst>
          </p:cNvPr>
          <p:cNvSpPr txBox="1"/>
          <p:nvPr/>
        </p:nvSpPr>
        <p:spPr>
          <a:xfrm>
            <a:off x="2181726" y="6218476"/>
            <a:ext cx="1874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Calibri"/>
              </a:rPr>
              <a:t>Tên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Calibri"/>
              </a:rPr>
              <a:t>nốt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Calibri"/>
              </a:rPr>
              <a:t>nhạc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Times New Roman"/>
                <a:ea typeface="Calibri"/>
              </a:rPr>
              <a:t>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8734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2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86605" y="178862"/>
            <a:ext cx="3696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ọc thang âm Đô trưởng">
            <a:hlinkClick r:id="" action="ppaction://media"/>
            <a:extLst>
              <a:ext uri="{FF2B5EF4-FFF2-40B4-BE49-F238E27FC236}">
                <a16:creationId xmlns:a16="http://schemas.microsoft.com/office/drawing/2014/main" id="{F23EBF1D-87BC-1BDF-D335-65E28E6B2C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977" y="1322434"/>
            <a:ext cx="10439400" cy="45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472500" y="63952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Luyện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tiết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tấu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bài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4105" y="-36758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46123" y="12439"/>
            <a:ext cx="548687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0359C-9C34-A5B7-07B4-26C864EAB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02" y="1285855"/>
            <a:ext cx="11916178" cy="52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21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2" y="1161159"/>
            <a:ext cx="10524671" cy="508534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sp>
        <p:nvSpPr>
          <p:cNvPr id="18" name="Oval 17"/>
          <p:cNvSpPr/>
          <p:nvPr/>
        </p:nvSpPr>
        <p:spPr>
          <a:xfrm>
            <a:off x="688952" y="3744548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673577" y="496352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29" name="doc nhac doan 1">
            <a:hlinkClick r:id="" action="ppaction://media"/>
            <a:extLst>
              <a:ext uri="{FF2B5EF4-FFF2-40B4-BE49-F238E27FC236}">
                <a16:creationId xmlns:a16="http://schemas.microsoft.com/office/drawing/2014/main" id="{7BF3E6E4-A09D-6466-FC7B-BF29378D0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8952" y="3238528"/>
            <a:ext cx="491958" cy="491958"/>
          </a:xfrm>
          <a:prstGeom prst="rect">
            <a:avLst/>
          </a:prstGeom>
        </p:spPr>
      </p:pic>
      <p:pic>
        <p:nvPicPr>
          <p:cNvPr id="30" name="doc nhac doan 2">
            <a:hlinkClick r:id="" action="ppaction://media"/>
            <a:extLst>
              <a:ext uri="{FF2B5EF4-FFF2-40B4-BE49-F238E27FC236}">
                <a16:creationId xmlns:a16="http://schemas.microsoft.com/office/drawing/2014/main" id="{71A2366B-93A6-0DF8-0211-057CDC0214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0762" y="4523963"/>
            <a:ext cx="475671" cy="475671"/>
          </a:xfrm>
          <a:prstGeom prst="rect">
            <a:avLst/>
          </a:prstGeom>
        </p:spPr>
      </p:pic>
      <p:pic>
        <p:nvPicPr>
          <p:cNvPr id="42" name="doc nhac 3 ca bai">
            <a:hlinkClick r:id="" action="ppaction://media"/>
            <a:extLst>
              <a:ext uri="{FF2B5EF4-FFF2-40B4-BE49-F238E27FC236}">
                <a16:creationId xmlns:a16="http://schemas.microsoft.com/office/drawing/2014/main" id="{0CB9A7C8-7783-739C-6EB5-F8AC356EB86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2213" y="5868087"/>
            <a:ext cx="454996" cy="45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97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2" y="1155032"/>
            <a:ext cx="10524671" cy="508534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91921" y="178862"/>
            <a:ext cx="2143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88952" y="3744548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673577" y="496352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42" name="doc nhac 3 ca bai">
            <a:hlinkClick r:id="" action="ppaction://media"/>
            <a:extLst>
              <a:ext uri="{FF2B5EF4-FFF2-40B4-BE49-F238E27FC236}">
                <a16:creationId xmlns:a16="http://schemas.microsoft.com/office/drawing/2014/main" id="{0CB9A7C8-7783-739C-6EB5-F8AC356EB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240" y="1372315"/>
            <a:ext cx="454996" cy="45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36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85" y="3932363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90" y="3928415"/>
            <a:ext cx="346726" cy="3467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49" y="3962445"/>
            <a:ext cx="346726" cy="3467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76" y="3946624"/>
            <a:ext cx="346726" cy="3467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03" y="3948882"/>
            <a:ext cx="346726" cy="3467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33" y="3947667"/>
            <a:ext cx="346726" cy="3467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55" y="3928415"/>
            <a:ext cx="346726" cy="3467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94" y="5373413"/>
            <a:ext cx="346726" cy="3467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9" y="5273587"/>
            <a:ext cx="346726" cy="3467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4" y="5233503"/>
            <a:ext cx="346726" cy="3467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20" y="3918479"/>
            <a:ext cx="346726" cy="3467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96" y="5282209"/>
            <a:ext cx="346726" cy="3467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25" y="5252226"/>
            <a:ext cx="346726" cy="3467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40" y="5271073"/>
            <a:ext cx="346726" cy="3467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0" y="5291322"/>
            <a:ext cx="346726" cy="3467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53" y="5351111"/>
            <a:ext cx="346726" cy="346726"/>
          </a:xfrm>
          <a:prstGeom prst="rect">
            <a:avLst/>
          </a:prstGeom>
        </p:spPr>
      </p:pic>
      <p:pic>
        <p:nvPicPr>
          <p:cNvPr id="2" name="doc nhac 3 ca bai">
            <a:hlinkClick r:id="" action="ppaction://media"/>
            <a:extLst>
              <a:ext uri="{FF2B5EF4-FFF2-40B4-BE49-F238E27FC236}">
                <a16:creationId xmlns:a16="http://schemas.microsoft.com/office/drawing/2014/main" id="{58E1AE07-E482-F9AC-B8E3-3331E5459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3467" y="1665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2" y="1155032"/>
            <a:ext cx="10524671" cy="508534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86605" y="178862"/>
            <a:ext cx="2396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doc nhac 3 ca bai">
            <a:hlinkClick r:id="" action="ppaction://media"/>
            <a:extLst>
              <a:ext uri="{FF2B5EF4-FFF2-40B4-BE49-F238E27FC236}">
                <a16:creationId xmlns:a16="http://schemas.microsoft.com/office/drawing/2014/main" id="{0CB9A7C8-7783-739C-6EB5-F8AC356EB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3752" y="1388631"/>
            <a:ext cx="454996" cy="45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86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C9AAD3-6342-7C8B-7B3D-C5E79D80F65D}"/>
              </a:ext>
            </a:extLst>
          </p:cNvPr>
          <p:cNvSpPr/>
          <p:nvPr/>
        </p:nvSpPr>
        <p:spPr>
          <a:xfrm>
            <a:off x="2107420" y="2967335"/>
            <a:ext cx="1741769" cy="4616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D1DB5-73BB-6F48-552F-240F0264C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292"/>
            <a:ext cx="12192000" cy="60814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53687B-6ADB-E928-B528-86C13F50CC4B}"/>
              </a:ext>
            </a:extLst>
          </p:cNvPr>
          <p:cNvSpPr txBox="1"/>
          <p:nvPr/>
        </p:nvSpPr>
        <p:spPr>
          <a:xfrm>
            <a:off x="5836631" y="288990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A1C469-28AE-1798-5392-9CA9A6C632B2}"/>
              </a:ext>
            </a:extLst>
          </p:cNvPr>
          <p:cNvSpPr txBox="1"/>
          <p:nvPr/>
        </p:nvSpPr>
        <p:spPr>
          <a:xfrm flipH="1">
            <a:off x="394899" y="1951672"/>
            <a:ext cx="11252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THẦY CÔ VÀ CÁC EM </a:t>
            </a:r>
          </a:p>
        </p:txBody>
      </p:sp>
    </p:spTree>
    <p:extLst>
      <p:ext uri="{BB962C8B-B14F-4D97-AF65-F5344CB8AC3E}">
        <p14:creationId xmlns:p14="http://schemas.microsoft.com/office/powerpoint/2010/main" val="177008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98FCFF-06C3-7AED-8D62-0162CC762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57970" cy="6858000"/>
          </a:xfrm>
          <a:prstGeom prst="rect">
            <a:avLst/>
          </a:prstGeom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2073728" y="192222"/>
            <a:ext cx="6874329" cy="1228894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29818" y="5299857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kern="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30311" y="5299857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99015" y="523608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kern="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71690" y="4048593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39B81-08D5-4614-8517-971BAD2BFBE0}"/>
              </a:ext>
            </a:extLst>
          </p:cNvPr>
          <p:cNvGrpSpPr/>
          <p:nvPr/>
        </p:nvGrpSpPr>
        <p:grpSpPr>
          <a:xfrm>
            <a:off x="5453407" y="4225274"/>
            <a:ext cx="1182213" cy="1187490"/>
            <a:chOff x="1255306" y="4048594"/>
            <a:chExt cx="1182213" cy="118749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306" y="4048594"/>
              <a:ext cx="1182213" cy="118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96DB20-C6AF-4FEB-B6D8-2731049405B1}"/>
                </a:ext>
              </a:extLst>
            </p:cNvPr>
            <p:cNvSpPr/>
            <p:nvPr/>
          </p:nvSpPr>
          <p:spPr>
            <a:xfrm>
              <a:off x="1558537" y="4090744"/>
              <a:ext cx="56121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5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98FCFF-06C3-7AED-8D62-0162CC762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57970" cy="6858000"/>
          </a:xfrm>
          <a:prstGeom prst="rect">
            <a:avLst/>
          </a:prstGeom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2073728" y="192222"/>
            <a:ext cx="6874329" cy="1228894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29818" y="5299857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30311" y="5299857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99015" y="523608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71690" y="4048593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39B81-08D5-4614-8517-971BAD2BFBE0}"/>
              </a:ext>
            </a:extLst>
          </p:cNvPr>
          <p:cNvGrpSpPr/>
          <p:nvPr/>
        </p:nvGrpSpPr>
        <p:grpSpPr>
          <a:xfrm>
            <a:off x="5453407" y="4225274"/>
            <a:ext cx="1182213" cy="1187490"/>
            <a:chOff x="1255306" y="4048594"/>
            <a:chExt cx="1182213" cy="118749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306" y="4048594"/>
              <a:ext cx="1182213" cy="118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96DB20-C6AF-4FEB-B6D8-2731049405B1}"/>
                </a:ext>
              </a:extLst>
            </p:cNvPr>
            <p:cNvSpPr/>
            <p:nvPr/>
          </p:nvSpPr>
          <p:spPr>
            <a:xfrm>
              <a:off x="1558537" y="4090744"/>
              <a:ext cx="56121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452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98FCFF-06C3-7AED-8D62-0162CC762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57970" cy="6858000"/>
          </a:xfrm>
          <a:prstGeom prst="rect">
            <a:avLst/>
          </a:prstGeom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2073728" y="192222"/>
            <a:ext cx="6874329" cy="1228894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29818" y="5299857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4000" kern="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30311" y="5299857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99015" y="523608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kern="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71690" y="4048593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39B81-08D5-4614-8517-971BAD2BFBE0}"/>
              </a:ext>
            </a:extLst>
          </p:cNvPr>
          <p:cNvGrpSpPr/>
          <p:nvPr/>
        </p:nvGrpSpPr>
        <p:grpSpPr>
          <a:xfrm>
            <a:off x="5453407" y="4225274"/>
            <a:ext cx="1182213" cy="1187490"/>
            <a:chOff x="1255306" y="4048594"/>
            <a:chExt cx="1182213" cy="118749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306" y="4048594"/>
              <a:ext cx="1182213" cy="118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96DB20-C6AF-4FEB-B6D8-2731049405B1}"/>
                </a:ext>
              </a:extLst>
            </p:cNvPr>
            <p:cNvSpPr/>
            <p:nvPr/>
          </p:nvSpPr>
          <p:spPr>
            <a:xfrm>
              <a:off x="1558537" y="4090744"/>
              <a:ext cx="56121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67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73526" y="1688123"/>
            <a:ext cx="3744412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19114" y="479518"/>
            <a:ext cx="1540834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65231" y="1181685"/>
            <a:ext cx="6609182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ĐÓN XUÂN 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4" y="3649628"/>
            <a:ext cx="2889724" cy="25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ĐÓN XUÂN VỀ - LỚP 3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5325DCE7-DDF5-234A-15C7-9243C14E4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0129" y="389238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217"/>
            <a:ext cx="6344381" cy="66828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2050" name="Picture 2" descr="Hình ảnh Dàn Hợp Xướng Hát Nhạc PNG Miễn Phí Tải Về - Lovepik">
            <a:extLst>
              <a:ext uri="{FF2B5EF4-FFF2-40B4-BE49-F238E27FC236}">
                <a16:creationId xmlns:a16="http://schemas.microsoft.com/office/drawing/2014/main" id="{E16E2966-1CB2-3A95-1B30-5CF2FC05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23" y="573818"/>
            <a:ext cx="1714061" cy="171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ớp cảm thụ âm nhạc cho bé khu vực Long Biên - Piano Japan">
            <a:extLst>
              <a:ext uri="{FF2B5EF4-FFF2-40B4-BE49-F238E27FC236}">
                <a16:creationId xmlns:a16="http://schemas.microsoft.com/office/drawing/2014/main" id="{5DAF89EB-86D3-5C4B-B48D-0BF2B695E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736" y="573818"/>
            <a:ext cx="1972905" cy="158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hững Cô Gái Dễ Thương Chơi Gitar Và Hát Song Ca Trên Cầu Vồng Hình minh  họa Sẵn có - Tải xuống Hình ảnh Ngay bây giờ - iStock">
            <a:extLst>
              <a:ext uri="{FF2B5EF4-FFF2-40B4-BE49-F238E27FC236}">
                <a16:creationId xmlns:a16="http://schemas.microsoft.com/office/drawing/2014/main" id="{A8300404-A6EA-D104-2997-AB6415012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641" y="499890"/>
            <a:ext cx="1877356" cy="17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Đón xuân về (Karaoke theo bài hát mẫu lớp 3 - NXBGD)">
            <a:hlinkClick r:id="" action="ppaction://media"/>
            <a:extLst>
              <a:ext uri="{FF2B5EF4-FFF2-40B4-BE49-F238E27FC236}">
                <a16:creationId xmlns:a16="http://schemas.microsoft.com/office/drawing/2014/main" id="{68DC71F4-C078-A6CF-8DDE-F43686539D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858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7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40C4FD-F6E8-4F21-9D9F-ACF9C191D65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-117231" y="0"/>
            <a:ext cx="12309231" cy="6858000"/>
          </a:xfrm>
          <a:prstGeom prst="rect">
            <a:avLst/>
          </a:prstGeom>
        </p:spPr>
      </p:pic>
      <p:pic>
        <p:nvPicPr>
          <p:cNvPr id="5" name="Đón xuân về (Karaoke theo bài hát mẫu lớp 3 - NXBGD)">
            <a:hlinkClick r:id="" action="ppaction://media"/>
            <a:extLst>
              <a:ext uri="{FF2B5EF4-FFF2-40B4-BE49-F238E27FC236}">
                <a16:creationId xmlns:a16="http://schemas.microsoft.com/office/drawing/2014/main" id="{FC457DC9-D073-4F7D-BC91-BDDD8AD11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0988" y="2023673"/>
            <a:ext cx="609600" cy="79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39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Đón xuân về (Karaoke theo bài hát mẫu lớp 3 - NXBGD)">
            <a:hlinkClick r:id="" action="ppaction://media"/>
            <a:extLst>
              <a:ext uri="{FF2B5EF4-FFF2-40B4-BE49-F238E27FC236}">
                <a16:creationId xmlns:a16="http://schemas.microsoft.com/office/drawing/2014/main" id="{6D939AF5-ABE9-A828-AB9F-304DC3B07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9825" y="467042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56311"/>
            <a:ext cx="5671930" cy="28226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D9D9FE-BE84-0587-CCE9-C1C3010C3704}"/>
              </a:ext>
            </a:extLst>
          </p:cNvPr>
          <p:cNvSpPr/>
          <p:nvPr/>
        </p:nvSpPr>
        <p:spPr>
          <a:xfrm>
            <a:off x="473674" y="783824"/>
            <a:ext cx="45154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sang khắp trên bản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en-US" sz="2000" i="1" dirty="0">
              <a:solidFill>
                <a:srgbClr val="2420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vui múa ca nhịp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b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sang.</a:t>
            </a:r>
          </a:p>
          <a:p>
            <a:b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sang…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5D7A0D-C0FD-811E-9F0A-8DC1DA7821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5295" y="1125071"/>
            <a:ext cx="184145" cy="175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CAC9D5-224B-C79E-F578-0D7900DC0EDE}"/>
              </a:ext>
            </a:extLst>
          </p:cNvPr>
          <p:cNvSpPr txBox="1"/>
          <p:nvPr/>
        </p:nvSpPr>
        <p:spPr>
          <a:xfrm>
            <a:off x="163708" y="153025"/>
            <a:ext cx="4215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18DB2F-CC8C-55F7-56EC-0D2EBF4B49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035" y="1125071"/>
            <a:ext cx="184145" cy="1759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EB9DE2-9986-5B57-D0FC-58B46A6C5F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222" y="1715415"/>
            <a:ext cx="184145" cy="1759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7AB5F3-C204-CC64-5F5A-BBBC914291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9900" y="1721903"/>
            <a:ext cx="184145" cy="1759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3AD7F4-83A5-A430-EFD3-E6069BFBE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9440" y="2323482"/>
            <a:ext cx="184145" cy="1759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D3559A-9FEB-E9F4-160D-181021346D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9398" y="2336631"/>
            <a:ext cx="184145" cy="1759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F55C83-7FA2-B27D-CE2B-0D64223E71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900" y="2942631"/>
            <a:ext cx="184145" cy="1759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80D326-CEE8-41E6-F60D-A5C225287A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0475" y="2993268"/>
            <a:ext cx="184145" cy="17592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A76845E-D94B-7172-2C49-11D2EDF9AF5E}"/>
              </a:ext>
            </a:extLst>
          </p:cNvPr>
          <p:cNvSpPr/>
          <p:nvPr/>
        </p:nvSpPr>
        <p:spPr>
          <a:xfrm>
            <a:off x="5397475" y="746499"/>
            <a:ext cx="45154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Ngàn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muôn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đào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en-US" sz="2000" i="1" dirty="0">
              <a:solidFill>
                <a:srgbClr val="2420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đón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chào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b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ơi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đón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br>
              <a:rPr lang="en-US" sz="2000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ơi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đón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B8D7C48-5AB2-C884-6BAF-E970420D16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2116" y="1037109"/>
            <a:ext cx="184145" cy="1759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FEB2D2-7E91-008F-61CA-A33606A426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077" y="1037109"/>
            <a:ext cx="184145" cy="17592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29BFBB-4496-2601-4A8B-D638A1C2C9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5813" y="1715415"/>
            <a:ext cx="184145" cy="1759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611DC6-2360-B5F6-4772-E4A11DE6C8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3407" y="1693959"/>
            <a:ext cx="184145" cy="1759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06F34A-10B0-5538-6C82-2F53BEE30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0706" y="2343292"/>
            <a:ext cx="184145" cy="1759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20839D0-45C8-F9BB-E485-B206003D2C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5759" y="2313443"/>
            <a:ext cx="184145" cy="1759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B51FD39-55E7-C4D1-5169-311464951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7581" y="2937720"/>
            <a:ext cx="184145" cy="1759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0ACB97B-D9BE-5938-1EAC-FAF7BD0715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3394" y="2923423"/>
            <a:ext cx="184145" cy="17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14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ĐÓN XUÂN VỀ - LỚP 3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5325DCE7-DDF5-234A-15C7-9243C14E4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0129" y="389238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344381" cy="69360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2050" name="Picture 2" descr="Hình ảnh Dàn Hợp Xướng Hát Nhạc PNG Miễn Phí Tải Về - Lovepik">
            <a:extLst>
              <a:ext uri="{FF2B5EF4-FFF2-40B4-BE49-F238E27FC236}">
                <a16:creationId xmlns:a16="http://schemas.microsoft.com/office/drawing/2014/main" id="{E16E2966-1CB2-3A95-1B30-5CF2FC05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123" y="0"/>
            <a:ext cx="1714061" cy="324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ớp cảm thụ âm nhạc cho bé khu vực Long Biên - Piano Japan">
            <a:extLst>
              <a:ext uri="{FF2B5EF4-FFF2-40B4-BE49-F238E27FC236}">
                <a16:creationId xmlns:a16="http://schemas.microsoft.com/office/drawing/2014/main" id="{5DAF89EB-86D3-5C4B-B48D-0BF2B695E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736" y="0"/>
            <a:ext cx="1972905" cy="324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hững Cô Gái Dễ Thương Chơi Gitar Và Hát Song Ca Trên Cầu Vồng Hình minh  họa Sẵn có - Tải xuống Hình ảnh Ngay bây giờ - iStock">
            <a:extLst>
              <a:ext uri="{FF2B5EF4-FFF2-40B4-BE49-F238E27FC236}">
                <a16:creationId xmlns:a16="http://schemas.microsoft.com/office/drawing/2014/main" id="{A8300404-A6EA-D104-2997-AB6415012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641" y="-1"/>
            <a:ext cx="1877356" cy="324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Đón xuân về (Karaoke theo bài hát mẫu lớp 3 - NXBGD)">
            <a:hlinkClick r:id="" action="ppaction://media"/>
            <a:extLst>
              <a:ext uri="{FF2B5EF4-FFF2-40B4-BE49-F238E27FC236}">
                <a16:creationId xmlns:a16="http://schemas.microsoft.com/office/drawing/2014/main" id="{68DC71F4-C078-A6CF-8DDE-F43686539D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3761" y="4197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87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316</Words>
  <Application>Microsoft Office PowerPoint</Application>
  <PresentationFormat>Widescreen</PresentationFormat>
  <Paragraphs>62</Paragraphs>
  <Slides>17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106</cp:revision>
  <dcterms:created xsi:type="dcterms:W3CDTF">2022-04-04T02:41:08Z</dcterms:created>
  <dcterms:modified xsi:type="dcterms:W3CDTF">2024-12-02T21:51:39Z</dcterms:modified>
</cp:coreProperties>
</file>