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78" r:id="rId3"/>
    <p:sldId id="258" r:id="rId4"/>
    <p:sldId id="273" r:id="rId5"/>
    <p:sldId id="274" r:id="rId6"/>
    <p:sldId id="275" r:id="rId7"/>
    <p:sldId id="276" r:id="rId8"/>
    <p:sldId id="277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0" y="3423113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7124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00" y="1189633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00" y="1342033"/>
            <a:ext cx="4815850" cy="11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00" y="1189633"/>
            <a:ext cx="4815850" cy="114909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910470" y="4926600"/>
            <a:ext cx="5770951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   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Sân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Cường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60" y="1208971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4620" y="1025197"/>
            <a:ext cx="6838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52" y="4547443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9905" y="205780"/>
            <a:ext cx="847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 – </a:t>
            </a:r>
            <a:r>
              <a:rPr lang="en-US" sz="2400" b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2400" b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9" y="1420978"/>
            <a:ext cx="10986365" cy="4525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90650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530745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7084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9" y="1510748"/>
            <a:ext cx="10767877" cy="4651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0677" y="170087"/>
            <a:ext cx="892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 các nhạc cụ gõ đồng </a:t>
            </a:r>
            <a:r>
              <a:rPr lang="en-US" sz="2400" b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mẫu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80677" y="788025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45" y="769998"/>
            <a:ext cx="539497" cy="405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61" y="769998"/>
            <a:ext cx="562905" cy="4466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" y="365183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15226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51415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2467" y="145773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0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000" b="0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</a:t>
            </a:r>
            <a:r>
              <a:rPr kumimoji="0" lang="en-US" sz="20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000" b="0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2000" b="0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0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học sinh chăm ngoan học giỏi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77" y="214688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328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96</Words>
  <Application>Microsoft Office PowerPoint</Application>
  <PresentationFormat>Widescreen</PresentationFormat>
  <Paragraphs>19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                   Giáo viên: Sân Sín Cường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created xsi:type="dcterms:W3CDTF">2022-04-04T07:27:39Z</dcterms:created>
  <dcterms:modified xsi:type="dcterms:W3CDTF">2025-04-24T02:34:03Z</dcterms:modified>
</cp:coreProperties>
</file>