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56"/>
  </p:notesMasterIdLst>
  <p:sldIdLst>
    <p:sldId id="256" r:id="rId6"/>
    <p:sldId id="2536" r:id="rId7"/>
    <p:sldId id="2548" r:id="rId8"/>
    <p:sldId id="2517" r:id="rId9"/>
    <p:sldId id="1185" r:id="rId10"/>
    <p:sldId id="1196" r:id="rId11"/>
    <p:sldId id="1177" r:id="rId12"/>
    <p:sldId id="1178" r:id="rId13"/>
    <p:sldId id="1179" r:id="rId14"/>
    <p:sldId id="280" r:id="rId15"/>
    <p:sldId id="2529" r:id="rId16"/>
    <p:sldId id="260" r:id="rId17"/>
    <p:sldId id="1159" r:id="rId18"/>
    <p:sldId id="1158" r:id="rId19"/>
    <p:sldId id="2523" r:id="rId20"/>
    <p:sldId id="2532" r:id="rId21"/>
    <p:sldId id="2533" r:id="rId22"/>
    <p:sldId id="2534" r:id="rId23"/>
    <p:sldId id="2535" r:id="rId24"/>
    <p:sldId id="282" r:id="rId25"/>
    <p:sldId id="2521" r:id="rId26"/>
    <p:sldId id="267" r:id="rId27"/>
    <p:sldId id="281" r:id="rId28"/>
    <p:sldId id="269" r:id="rId29"/>
    <p:sldId id="2545" r:id="rId30"/>
    <p:sldId id="2544" r:id="rId31"/>
    <p:sldId id="2520" r:id="rId32"/>
    <p:sldId id="2522" r:id="rId33"/>
    <p:sldId id="2516" r:id="rId34"/>
    <p:sldId id="1181" r:id="rId35"/>
    <p:sldId id="1182" r:id="rId36"/>
    <p:sldId id="2526" r:id="rId37"/>
    <p:sldId id="2537" r:id="rId38"/>
    <p:sldId id="2538" r:id="rId39"/>
    <p:sldId id="2519" r:id="rId40"/>
    <p:sldId id="1197" r:id="rId41"/>
    <p:sldId id="2494" r:id="rId42"/>
    <p:sldId id="2513" r:id="rId43"/>
    <p:sldId id="2507" r:id="rId44"/>
    <p:sldId id="2508" r:id="rId45"/>
    <p:sldId id="2546" r:id="rId46"/>
    <p:sldId id="2541" r:id="rId47"/>
    <p:sldId id="289" r:id="rId48"/>
    <p:sldId id="297" r:id="rId49"/>
    <p:sldId id="2539" r:id="rId50"/>
    <p:sldId id="299" r:id="rId51"/>
    <p:sldId id="296" r:id="rId52"/>
    <p:sldId id="300" r:id="rId53"/>
    <p:sldId id="2547" r:id="rId54"/>
    <p:sldId id="35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5549A63-711E-4385-9334-2CD8FB010F1D}">
          <p14:sldIdLst>
            <p14:sldId id="256"/>
            <p14:sldId id="2536"/>
            <p14:sldId id="2548"/>
            <p14:sldId id="2517"/>
          </p14:sldIdLst>
        </p14:section>
        <p14:section name="Buổi 2" id="{17901A7C-D660-459F-8476-FB572329CB07}">
          <p14:sldIdLst>
            <p14:sldId id="1185"/>
            <p14:sldId id="1196"/>
            <p14:sldId id="1177"/>
            <p14:sldId id="1178"/>
            <p14:sldId id="1179"/>
            <p14:sldId id="280"/>
            <p14:sldId id="2529"/>
            <p14:sldId id="260"/>
            <p14:sldId id="1159"/>
            <p14:sldId id="1158"/>
            <p14:sldId id="2523"/>
            <p14:sldId id="2532"/>
            <p14:sldId id="2533"/>
            <p14:sldId id="2534"/>
            <p14:sldId id="2535"/>
            <p14:sldId id="282"/>
            <p14:sldId id="2521"/>
            <p14:sldId id="267"/>
            <p14:sldId id="281"/>
            <p14:sldId id="269"/>
            <p14:sldId id="2545"/>
            <p14:sldId id="2544"/>
            <p14:sldId id="2520"/>
            <p14:sldId id="2522"/>
          </p14:sldIdLst>
        </p14:section>
        <p14:section name="Buổi 3" id="{CCC66481-332D-409C-A05E-4E831F802480}">
          <p14:sldIdLst>
            <p14:sldId id="2516"/>
            <p14:sldId id="1181"/>
            <p14:sldId id="1182"/>
            <p14:sldId id="2526"/>
            <p14:sldId id="2537"/>
            <p14:sldId id="2538"/>
            <p14:sldId id="2519"/>
            <p14:sldId id="1197"/>
            <p14:sldId id="2494"/>
            <p14:sldId id="2513"/>
            <p14:sldId id="2507"/>
            <p14:sldId id="2508"/>
            <p14:sldId id="2546"/>
            <p14:sldId id="2541"/>
          </p14:sldIdLst>
        </p14:section>
        <p14:section name="Buổi 4" id="{4870CD12-97A3-45C9-96D9-12D05FC16F87}">
          <p14:sldIdLst>
            <p14:sldId id="289"/>
            <p14:sldId id="297"/>
            <p14:sldId id="2539"/>
            <p14:sldId id="299"/>
            <p14:sldId id="296"/>
            <p14:sldId id="300"/>
            <p14:sldId id="2547"/>
            <p14:sldId id="352"/>
          </p14:sldIdLst>
        </p14:section>
      </p14:sectionLst>
    </p:ex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2F5597"/>
    <a:srgbClr val="6C8438"/>
    <a:srgbClr val="F6B854"/>
    <a:srgbClr val="C2D2EC"/>
    <a:srgbClr val="EA950C"/>
    <a:srgbClr val="CC820A"/>
    <a:srgbClr val="8CAA48"/>
    <a:srgbClr val="FFFFFF"/>
    <a:srgbClr val="5668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1" autoAdjust="0"/>
    <p:restoredTop sz="83676" autoAdjust="0"/>
  </p:normalViewPr>
  <p:slideViewPr>
    <p:cSldViewPr snapToGrid="0">
      <p:cViewPr varScale="1">
        <p:scale>
          <a:sx n="75" d="100"/>
          <a:sy n="75" d="100"/>
        </p:scale>
        <p:origin x="984" y="78"/>
      </p:cViewPr>
      <p:guideLst>
        <p:guide orient="horz" pos="2205"/>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ECE50-9611-E94D-8AFE-0A81A54F182C}" type="doc">
      <dgm:prSet loTypeId="urn:microsoft.com/office/officeart/2005/8/layout/hProcess4" loCatId="" qsTypeId="urn:microsoft.com/office/officeart/2005/8/quickstyle/simple1" qsCatId="simple" csTypeId="urn:microsoft.com/office/officeart/2005/8/colors/colorful5" csCatId="colorful" phldr="1"/>
      <dgm:spPr/>
      <dgm:t>
        <a:bodyPr/>
        <a:lstStyle/>
        <a:p>
          <a:endParaRPr lang="en-US"/>
        </a:p>
      </dgm:t>
    </dgm:pt>
    <dgm:pt modelId="{82FC8F0B-C021-C741-8A38-5FF90B1A2DC7}">
      <dgm:prSet phldrT="[Text]" custT="1"/>
      <dgm:spPr/>
      <dgm:t>
        <a:bodyPr/>
        <a:lstStyle/>
        <a:p>
          <a:r>
            <a:rPr lang="en-US" sz="2000" dirty="0" err="1"/>
            <a:t>Xây</a:t>
          </a:r>
          <a:r>
            <a:rPr lang="en-US" sz="2000" dirty="0"/>
            <a:t> </a:t>
          </a:r>
          <a:r>
            <a:rPr lang="en-US" sz="2000" dirty="0" err="1"/>
            <a:t>dựng</a:t>
          </a:r>
          <a:r>
            <a:rPr lang="en-US" sz="2000" dirty="0"/>
            <a:t> KHDH </a:t>
          </a:r>
          <a:r>
            <a:rPr lang="en-US" sz="2000" dirty="0" err="1"/>
            <a:t>của</a:t>
          </a:r>
          <a:r>
            <a:rPr lang="en-US" sz="2000" dirty="0"/>
            <a:t> </a:t>
          </a:r>
          <a:r>
            <a:rPr lang="en-US" sz="2000" dirty="0" err="1"/>
            <a:t>tổ</a:t>
          </a:r>
          <a:r>
            <a:rPr lang="en-US" sz="2000" dirty="0"/>
            <a:t> </a:t>
          </a:r>
          <a:r>
            <a:rPr lang="en-US" sz="2000" dirty="0" err="1"/>
            <a:t>chuyên</a:t>
          </a:r>
          <a:r>
            <a:rPr lang="en-US" sz="2000" dirty="0"/>
            <a:t> </a:t>
          </a:r>
          <a:r>
            <a:rPr lang="en-US" sz="2000" dirty="0" err="1"/>
            <a:t>môn</a:t>
          </a:r>
          <a:endParaRPr lang="en-US" sz="2000" dirty="0"/>
        </a:p>
      </dgm:t>
    </dgm:pt>
    <dgm:pt modelId="{730C3767-AA0B-1F48-A8BA-75AB5E6E3B96}" type="parTrans" cxnId="{5EFD809B-8BDD-2446-B398-08071DE1002D}">
      <dgm:prSet/>
      <dgm:spPr/>
      <dgm:t>
        <a:bodyPr/>
        <a:lstStyle/>
        <a:p>
          <a:endParaRPr lang="en-US" sz="2000"/>
        </a:p>
      </dgm:t>
    </dgm:pt>
    <dgm:pt modelId="{70EB8D06-8881-BE46-AA9A-2C478FC0D033}" type="sibTrans" cxnId="{5EFD809B-8BDD-2446-B398-08071DE1002D}">
      <dgm:prSet/>
      <dgm:spPr/>
      <dgm:t>
        <a:bodyPr/>
        <a:lstStyle/>
        <a:p>
          <a:endParaRPr lang="en-US" sz="2000"/>
        </a:p>
      </dgm:t>
    </dgm:pt>
    <dgm:pt modelId="{39658649-8DEC-E44F-B962-C12AE6093DEB}">
      <dgm:prSet phldrT="[Text]" custT="1"/>
      <dgm:spPr/>
      <dgm:t>
        <a:bodyPr/>
        <a:lstStyle/>
        <a:p>
          <a:r>
            <a:rPr lang="en-US" sz="2000" dirty="0" err="1"/>
            <a:t>Xây</a:t>
          </a:r>
          <a:r>
            <a:rPr lang="en-US" sz="2000" dirty="0"/>
            <a:t> </a:t>
          </a:r>
          <a:r>
            <a:rPr lang="en-US" sz="2000" dirty="0" err="1"/>
            <a:t>dựng</a:t>
          </a:r>
          <a:r>
            <a:rPr lang="en-US" sz="2000" dirty="0"/>
            <a:t> KHBD</a:t>
          </a:r>
        </a:p>
      </dgm:t>
    </dgm:pt>
    <dgm:pt modelId="{B310C8EA-FCED-6D45-A5AE-B56C8C62E96C}" type="parTrans" cxnId="{BC465089-D123-7840-8CF6-C4381862D543}">
      <dgm:prSet/>
      <dgm:spPr/>
      <dgm:t>
        <a:bodyPr/>
        <a:lstStyle/>
        <a:p>
          <a:endParaRPr lang="en-US" sz="2000"/>
        </a:p>
      </dgm:t>
    </dgm:pt>
    <dgm:pt modelId="{1B4F5935-A2CE-F045-8F39-95202119AAD9}" type="sibTrans" cxnId="{BC465089-D123-7840-8CF6-C4381862D543}">
      <dgm:prSet/>
      <dgm:spPr/>
      <dgm:t>
        <a:bodyPr/>
        <a:lstStyle/>
        <a:p>
          <a:endParaRPr lang="en-US" sz="2000"/>
        </a:p>
      </dgm:t>
    </dgm:pt>
    <dgm:pt modelId="{1E1BA339-ED86-EA4B-83E1-506099D30546}">
      <dgm:prSet phldrT="[Text]" custT="1"/>
      <dgm:spPr/>
      <dgm:t>
        <a:bodyPr/>
        <a:lstStyle/>
        <a:p>
          <a:pPr algn="just"/>
          <a:r>
            <a:rPr lang="en-US" sz="2000" dirty="0" err="1"/>
            <a:t>Bổ</a:t>
          </a:r>
          <a:r>
            <a:rPr lang="en-US" sz="2000" dirty="0"/>
            <a:t> sung </a:t>
          </a:r>
          <a:r>
            <a:rPr lang="en-US" sz="2000" dirty="0" err="1"/>
            <a:t>mục</a:t>
          </a:r>
          <a:r>
            <a:rPr lang="en-US" sz="2000" dirty="0"/>
            <a:t> </a:t>
          </a:r>
          <a:r>
            <a:rPr lang="en-US" sz="2000" dirty="0" err="1"/>
            <a:t>tiêu</a:t>
          </a:r>
          <a:r>
            <a:rPr lang="en-US" sz="2000" dirty="0"/>
            <a:t> </a:t>
          </a:r>
          <a:r>
            <a:rPr lang="en-US" sz="2000" dirty="0" err="1"/>
            <a:t>phát</a:t>
          </a:r>
          <a:r>
            <a:rPr lang="en-US" sz="2000" dirty="0"/>
            <a:t> </a:t>
          </a:r>
          <a:r>
            <a:rPr lang="en-US" sz="2000" dirty="0" err="1"/>
            <a:t>triển</a:t>
          </a:r>
          <a:r>
            <a:rPr lang="en-US" sz="2000" dirty="0"/>
            <a:t> NLS</a:t>
          </a:r>
        </a:p>
      </dgm:t>
    </dgm:pt>
    <dgm:pt modelId="{EA870391-D6CC-4F4B-85E4-3AB29B88C52B}" type="parTrans" cxnId="{21E76640-9E3B-DC48-8DF0-E2F22B59D3B6}">
      <dgm:prSet/>
      <dgm:spPr/>
      <dgm:t>
        <a:bodyPr/>
        <a:lstStyle/>
        <a:p>
          <a:endParaRPr lang="en-US" sz="2000"/>
        </a:p>
      </dgm:t>
    </dgm:pt>
    <dgm:pt modelId="{3E7A6D96-9F1A-014A-9EC3-E2B2050E2BE4}" type="sibTrans" cxnId="{21E76640-9E3B-DC48-8DF0-E2F22B59D3B6}">
      <dgm:prSet/>
      <dgm:spPr/>
      <dgm:t>
        <a:bodyPr/>
        <a:lstStyle/>
        <a:p>
          <a:endParaRPr lang="en-US" sz="2000"/>
        </a:p>
      </dgm:t>
    </dgm:pt>
    <dgm:pt modelId="{F643096C-E413-194C-B9D4-805B2E66F936}">
      <dgm:prSet phldrT="[Text]" custT="1"/>
      <dgm:spPr/>
      <dgm:t>
        <a:bodyPr/>
        <a:lstStyle/>
        <a:p>
          <a:pPr algn="just"/>
          <a:r>
            <a:rPr lang="en-US" sz="2000" dirty="0" err="1"/>
            <a:t>Điều</a:t>
          </a:r>
          <a:r>
            <a:rPr lang="en-US" sz="2000" dirty="0"/>
            <a:t> </a:t>
          </a:r>
          <a:r>
            <a:rPr lang="en-US" sz="2000" dirty="0" err="1"/>
            <a:t>chỉnh</a:t>
          </a:r>
          <a:r>
            <a:rPr lang="en-US" sz="2000" dirty="0"/>
            <a:t>, </a:t>
          </a:r>
          <a:r>
            <a:rPr lang="en-US" sz="2000" dirty="0" err="1"/>
            <a:t>bổ</a:t>
          </a:r>
          <a:r>
            <a:rPr lang="en-US" sz="2000" dirty="0"/>
            <a:t> sung </a:t>
          </a:r>
          <a:r>
            <a:rPr lang="en-US" sz="2000" dirty="0" err="1"/>
            <a:t>các</a:t>
          </a:r>
          <a:r>
            <a:rPr lang="en-US" sz="2000" dirty="0"/>
            <a:t> NLS </a:t>
          </a:r>
          <a:r>
            <a:rPr lang="en-US" sz="2000" dirty="0" err="1"/>
            <a:t>tương</a:t>
          </a:r>
          <a:r>
            <a:rPr lang="en-US" sz="2000" dirty="0"/>
            <a:t> </a:t>
          </a:r>
          <a:r>
            <a:rPr lang="en-US" sz="2000" dirty="0" err="1"/>
            <a:t>ứng</a:t>
          </a:r>
          <a:r>
            <a:rPr lang="en-US" sz="2000" dirty="0"/>
            <a:t> </a:t>
          </a:r>
          <a:r>
            <a:rPr lang="en-US" sz="2000" dirty="0" err="1"/>
            <a:t>được</a:t>
          </a:r>
          <a:r>
            <a:rPr lang="en-US" sz="2000" dirty="0"/>
            <a:t> </a:t>
          </a:r>
          <a:r>
            <a:rPr lang="en-US" sz="2000" dirty="0" err="1"/>
            <a:t>phát</a:t>
          </a:r>
          <a:r>
            <a:rPr lang="en-US" sz="2000" dirty="0"/>
            <a:t> </a:t>
          </a:r>
          <a:r>
            <a:rPr lang="en-US" sz="2000" dirty="0" err="1"/>
            <a:t>triển</a:t>
          </a:r>
          <a:r>
            <a:rPr lang="en-US" sz="2000" dirty="0"/>
            <a:t> </a:t>
          </a:r>
          <a:r>
            <a:rPr lang="en-US" sz="2000" dirty="0" err="1"/>
            <a:t>khi</a:t>
          </a:r>
          <a:r>
            <a:rPr lang="en-US" sz="2000" dirty="0"/>
            <a:t> </a:t>
          </a:r>
          <a:r>
            <a:rPr lang="en-US" sz="2000" dirty="0" err="1"/>
            <a:t>dạy</a:t>
          </a:r>
          <a:r>
            <a:rPr lang="en-US" sz="2000" dirty="0"/>
            <a:t> </a:t>
          </a:r>
          <a:r>
            <a:rPr lang="en-US" sz="2000" dirty="0" err="1"/>
            <a:t>học</a:t>
          </a:r>
          <a:r>
            <a:rPr lang="en-US" sz="2000" dirty="0"/>
            <a:t> Tin </a:t>
          </a:r>
          <a:r>
            <a:rPr lang="en-US" sz="2000" dirty="0" err="1"/>
            <a:t>học</a:t>
          </a:r>
          <a:r>
            <a:rPr lang="en-US" sz="2000" dirty="0"/>
            <a:t> </a:t>
          </a:r>
          <a:r>
            <a:rPr lang="en-US" sz="2000" dirty="0" err="1"/>
            <a:t>theo</a:t>
          </a:r>
          <a:r>
            <a:rPr lang="en-US" sz="2000" dirty="0"/>
            <a:t> CTGDPT2018</a:t>
          </a:r>
        </a:p>
      </dgm:t>
    </dgm:pt>
    <dgm:pt modelId="{226402FF-5ABA-B847-8533-E129FD969E2A}" type="sibTrans" cxnId="{8CC339D3-C9F7-534C-A254-EBEE5A43A26F}">
      <dgm:prSet/>
      <dgm:spPr/>
      <dgm:t>
        <a:bodyPr/>
        <a:lstStyle/>
        <a:p>
          <a:endParaRPr lang="en-US" sz="2000"/>
        </a:p>
      </dgm:t>
    </dgm:pt>
    <dgm:pt modelId="{0BA56551-203A-CA4B-8D29-B8F6FF308CDF}" type="parTrans" cxnId="{8CC339D3-C9F7-534C-A254-EBEE5A43A26F}">
      <dgm:prSet/>
      <dgm:spPr/>
      <dgm:t>
        <a:bodyPr/>
        <a:lstStyle/>
        <a:p>
          <a:endParaRPr lang="en-US" sz="2000"/>
        </a:p>
      </dgm:t>
    </dgm:pt>
    <dgm:pt modelId="{D0D3DC4B-BB55-644F-86F1-8241B795C760}">
      <dgm:prSet phldrT="[Text]" custT="1"/>
      <dgm:spPr/>
      <dgm:t>
        <a:bodyPr/>
        <a:lstStyle/>
        <a:p>
          <a:pPr algn="just"/>
          <a:r>
            <a:rPr lang="en-US" sz="2000" dirty="0" err="1"/>
            <a:t>Triển</a:t>
          </a:r>
          <a:r>
            <a:rPr lang="en-US" sz="2000" dirty="0"/>
            <a:t> </a:t>
          </a:r>
          <a:r>
            <a:rPr lang="en-US" sz="2000" dirty="0" err="1"/>
            <a:t>khai</a:t>
          </a:r>
          <a:r>
            <a:rPr lang="en-US" sz="2000" dirty="0"/>
            <a:t> </a:t>
          </a:r>
          <a:r>
            <a:rPr lang="en-US" sz="2000" dirty="0" err="1"/>
            <a:t>hoạt</a:t>
          </a:r>
          <a:r>
            <a:rPr lang="en-US" sz="2000" dirty="0"/>
            <a:t> </a:t>
          </a:r>
          <a:r>
            <a:rPr lang="en-US" sz="2000" dirty="0" err="1"/>
            <a:t>động</a:t>
          </a:r>
          <a:r>
            <a:rPr lang="en-US" sz="2000" dirty="0"/>
            <a:t> chi </a:t>
          </a:r>
          <a:r>
            <a:rPr lang="en-US" sz="2000" dirty="0" err="1"/>
            <a:t>tiết</a:t>
          </a:r>
          <a:r>
            <a:rPr lang="en-US" sz="2000" dirty="0"/>
            <a:t> </a:t>
          </a:r>
          <a:r>
            <a:rPr lang="en-US" sz="2000" dirty="0" err="1"/>
            <a:t>phù</a:t>
          </a:r>
          <a:r>
            <a:rPr lang="en-US" sz="2000" dirty="0"/>
            <a:t> </a:t>
          </a:r>
          <a:r>
            <a:rPr lang="en-US" sz="2000" dirty="0" err="1"/>
            <a:t>hợp</a:t>
          </a:r>
          <a:endParaRPr lang="en-US" sz="2000" dirty="0"/>
        </a:p>
      </dgm:t>
    </dgm:pt>
    <dgm:pt modelId="{935AE7C5-C534-744A-A6F8-4BF3376360EB}" type="parTrans" cxnId="{197AA3C0-933E-7B47-8C55-95DF3103A113}">
      <dgm:prSet/>
      <dgm:spPr/>
      <dgm:t>
        <a:bodyPr/>
        <a:lstStyle/>
        <a:p>
          <a:endParaRPr lang="en-US" sz="2000"/>
        </a:p>
      </dgm:t>
    </dgm:pt>
    <dgm:pt modelId="{87BEF555-61D5-4E45-8855-6C66F12B7D98}" type="sibTrans" cxnId="{197AA3C0-933E-7B47-8C55-95DF3103A113}">
      <dgm:prSet/>
      <dgm:spPr/>
      <dgm:t>
        <a:bodyPr/>
        <a:lstStyle/>
        <a:p>
          <a:endParaRPr lang="en-US" sz="2000"/>
        </a:p>
      </dgm:t>
    </dgm:pt>
    <dgm:pt modelId="{0516285C-7799-7142-98CC-BC66428C706A}" type="pres">
      <dgm:prSet presAssocID="{895ECE50-9611-E94D-8AFE-0A81A54F182C}" presName="Name0" presStyleCnt="0">
        <dgm:presLayoutVars>
          <dgm:dir/>
          <dgm:animLvl val="lvl"/>
          <dgm:resizeHandles val="exact"/>
        </dgm:presLayoutVars>
      </dgm:prSet>
      <dgm:spPr/>
    </dgm:pt>
    <dgm:pt modelId="{A0CE50A0-0230-4B4F-97F7-A1E2645C81C6}" type="pres">
      <dgm:prSet presAssocID="{895ECE50-9611-E94D-8AFE-0A81A54F182C}" presName="tSp" presStyleCnt="0"/>
      <dgm:spPr/>
    </dgm:pt>
    <dgm:pt modelId="{05F10980-9833-0E4F-8055-C258ACA0E078}" type="pres">
      <dgm:prSet presAssocID="{895ECE50-9611-E94D-8AFE-0A81A54F182C}" presName="bSp" presStyleCnt="0"/>
      <dgm:spPr/>
    </dgm:pt>
    <dgm:pt modelId="{D1CC77FE-641E-F84A-BA6D-4FAFF1A52547}" type="pres">
      <dgm:prSet presAssocID="{895ECE50-9611-E94D-8AFE-0A81A54F182C}" presName="process" presStyleCnt="0"/>
      <dgm:spPr/>
    </dgm:pt>
    <dgm:pt modelId="{F7DA62C8-A60F-8B42-8F13-C4CFB42FFE5B}" type="pres">
      <dgm:prSet presAssocID="{82FC8F0B-C021-C741-8A38-5FF90B1A2DC7}" presName="composite1" presStyleCnt="0"/>
      <dgm:spPr/>
    </dgm:pt>
    <dgm:pt modelId="{19A26B51-5213-5B4F-8907-D199FA497879}" type="pres">
      <dgm:prSet presAssocID="{82FC8F0B-C021-C741-8A38-5FF90B1A2DC7}" presName="dummyNode1" presStyleLbl="node1" presStyleIdx="0" presStyleCnt="2"/>
      <dgm:spPr/>
    </dgm:pt>
    <dgm:pt modelId="{9B143BAA-2942-E847-A5F8-17A9B3ADFA6A}" type="pres">
      <dgm:prSet presAssocID="{82FC8F0B-C021-C741-8A38-5FF90B1A2DC7}" presName="childNode1" presStyleLbl="bgAcc1" presStyleIdx="0" presStyleCnt="2">
        <dgm:presLayoutVars>
          <dgm:bulletEnabled val="1"/>
        </dgm:presLayoutVars>
      </dgm:prSet>
      <dgm:spPr/>
    </dgm:pt>
    <dgm:pt modelId="{14B0B524-BF64-3A41-A815-5FB30B2D7753}" type="pres">
      <dgm:prSet presAssocID="{82FC8F0B-C021-C741-8A38-5FF90B1A2DC7}" presName="childNode1tx" presStyleLbl="bgAcc1" presStyleIdx="0" presStyleCnt="2">
        <dgm:presLayoutVars>
          <dgm:bulletEnabled val="1"/>
        </dgm:presLayoutVars>
      </dgm:prSet>
      <dgm:spPr/>
    </dgm:pt>
    <dgm:pt modelId="{3C0448C2-1EB8-BC49-BAB2-CE4015529BDA}" type="pres">
      <dgm:prSet presAssocID="{82FC8F0B-C021-C741-8A38-5FF90B1A2DC7}" presName="parentNode1" presStyleLbl="node1" presStyleIdx="0" presStyleCnt="2">
        <dgm:presLayoutVars>
          <dgm:chMax val="1"/>
          <dgm:bulletEnabled val="1"/>
        </dgm:presLayoutVars>
      </dgm:prSet>
      <dgm:spPr/>
    </dgm:pt>
    <dgm:pt modelId="{2A794A76-AFCC-0D49-B68C-98FEA7D15C1C}" type="pres">
      <dgm:prSet presAssocID="{82FC8F0B-C021-C741-8A38-5FF90B1A2DC7}" presName="connSite1" presStyleCnt="0"/>
      <dgm:spPr/>
    </dgm:pt>
    <dgm:pt modelId="{46EFAA07-F104-0B46-97FF-578A1B7B2813}" type="pres">
      <dgm:prSet presAssocID="{70EB8D06-8881-BE46-AA9A-2C478FC0D033}" presName="Name9" presStyleLbl="sibTrans2D1" presStyleIdx="0" presStyleCnt="1"/>
      <dgm:spPr/>
    </dgm:pt>
    <dgm:pt modelId="{44EF0B02-F0B0-47EC-9E1B-8B39488332DC}" type="pres">
      <dgm:prSet presAssocID="{39658649-8DEC-E44F-B962-C12AE6093DEB}" presName="composite2" presStyleCnt="0"/>
      <dgm:spPr/>
    </dgm:pt>
    <dgm:pt modelId="{DABC6B34-0F0F-460F-80EA-CFFB769CA0DA}" type="pres">
      <dgm:prSet presAssocID="{39658649-8DEC-E44F-B962-C12AE6093DEB}" presName="dummyNode2" presStyleLbl="node1" presStyleIdx="0" presStyleCnt="2"/>
      <dgm:spPr/>
    </dgm:pt>
    <dgm:pt modelId="{34C37B28-6376-4CEF-8E21-8357C8A540E4}" type="pres">
      <dgm:prSet presAssocID="{39658649-8DEC-E44F-B962-C12AE6093DEB}" presName="childNode2" presStyleLbl="bgAcc1" presStyleIdx="1" presStyleCnt="2">
        <dgm:presLayoutVars>
          <dgm:bulletEnabled val="1"/>
        </dgm:presLayoutVars>
      </dgm:prSet>
      <dgm:spPr/>
    </dgm:pt>
    <dgm:pt modelId="{063CA618-271F-457B-B544-74FE9EA9654D}" type="pres">
      <dgm:prSet presAssocID="{39658649-8DEC-E44F-B962-C12AE6093DEB}" presName="childNode2tx" presStyleLbl="bgAcc1" presStyleIdx="1" presStyleCnt="2">
        <dgm:presLayoutVars>
          <dgm:bulletEnabled val="1"/>
        </dgm:presLayoutVars>
      </dgm:prSet>
      <dgm:spPr/>
    </dgm:pt>
    <dgm:pt modelId="{13E798E8-99D9-46DB-9E9D-31C55F0C8BAF}" type="pres">
      <dgm:prSet presAssocID="{39658649-8DEC-E44F-B962-C12AE6093DEB}" presName="parentNode2" presStyleLbl="node1" presStyleIdx="1" presStyleCnt="2">
        <dgm:presLayoutVars>
          <dgm:chMax val="0"/>
          <dgm:bulletEnabled val="1"/>
        </dgm:presLayoutVars>
      </dgm:prSet>
      <dgm:spPr/>
    </dgm:pt>
    <dgm:pt modelId="{DE38450E-8EF5-4E3C-9D4C-ABA617239F1A}" type="pres">
      <dgm:prSet presAssocID="{39658649-8DEC-E44F-B962-C12AE6093DEB}" presName="connSite2" presStyleCnt="0"/>
      <dgm:spPr/>
    </dgm:pt>
  </dgm:ptLst>
  <dgm:cxnLst>
    <dgm:cxn modelId="{EE4B6814-1495-4C17-B0EE-9652523AF6E2}" type="presOf" srcId="{D0D3DC4B-BB55-644F-86F1-8241B795C760}" destId="{063CA618-271F-457B-B544-74FE9EA9654D}" srcOrd="1" destOrd="1" presId="urn:microsoft.com/office/officeart/2005/8/layout/hProcess4"/>
    <dgm:cxn modelId="{7C8C6323-0776-406A-8E1C-816EC9C5BAF4}" type="presOf" srcId="{D0D3DC4B-BB55-644F-86F1-8241B795C760}" destId="{34C37B28-6376-4CEF-8E21-8357C8A540E4}" srcOrd="0" destOrd="1" presId="urn:microsoft.com/office/officeart/2005/8/layout/hProcess4"/>
    <dgm:cxn modelId="{F2680A24-7F1F-6D48-8795-640A8D01F4BD}" type="presOf" srcId="{70EB8D06-8881-BE46-AA9A-2C478FC0D033}" destId="{46EFAA07-F104-0B46-97FF-578A1B7B2813}" srcOrd="0" destOrd="0" presId="urn:microsoft.com/office/officeart/2005/8/layout/hProcess4"/>
    <dgm:cxn modelId="{21E76640-9E3B-DC48-8DF0-E2F22B59D3B6}" srcId="{39658649-8DEC-E44F-B962-C12AE6093DEB}" destId="{1E1BA339-ED86-EA4B-83E1-506099D30546}" srcOrd="0" destOrd="0" parTransId="{EA870391-D6CC-4F4B-85E4-3AB29B88C52B}" sibTransId="{3E7A6D96-9F1A-014A-9EC3-E2B2050E2BE4}"/>
    <dgm:cxn modelId="{839A0864-3729-2240-85C3-3214D078D702}" type="presOf" srcId="{895ECE50-9611-E94D-8AFE-0A81A54F182C}" destId="{0516285C-7799-7142-98CC-BC66428C706A}" srcOrd="0" destOrd="0" presId="urn:microsoft.com/office/officeart/2005/8/layout/hProcess4"/>
    <dgm:cxn modelId="{A8F91865-CA8E-4B4D-A32D-D991DA635384}" type="presOf" srcId="{F643096C-E413-194C-B9D4-805B2E66F936}" destId="{14B0B524-BF64-3A41-A815-5FB30B2D7753}" srcOrd="1" destOrd="0" presId="urn:microsoft.com/office/officeart/2005/8/layout/hProcess4"/>
    <dgm:cxn modelId="{1C322356-4A5E-4A35-9307-3059965EDF5C}" type="presOf" srcId="{39658649-8DEC-E44F-B962-C12AE6093DEB}" destId="{13E798E8-99D9-46DB-9E9D-31C55F0C8BAF}" srcOrd="0" destOrd="0" presId="urn:microsoft.com/office/officeart/2005/8/layout/hProcess4"/>
    <dgm:cxn modelId="{BC465089-D123-7840-8CF6-C4381862D543}" srcId="{895ECE50-9611-E94D-8AFE-0A81A54F182C}" destId="{39658649-8DEC-E44F-B962-C12AE6093DEB}" srcOrd="1" destOrd="0" parTransId="{B310C8EA-FCED-6D45-A5AE-B56C8C62E96C}" sibTransId="{1B4F5935-A2CE-F045-8F39-95202119AAD9}"/>
    <dgm:cxn modelId="{5EFD809B-8BDD-2446-B398-08071DE1002D}" srcId="{895ECE50-9611-E94D-8AFE-0A81A54F182C}" destId="{82FC8F0B-C021-C741-8A38-5FF90B1A2DC7}" srcOrd="0" destOrd="0" parTransId="{730C3767-AA0B-1F48-A8BA-75AB5E6E3B96}" sibTransId="{70EB8D06-8881-BE46-AA9A-2C478FC0D033}"/>
    <dgm:cxn modelId="{DDB44AA1-C061-47CF-A55D-1C909DFA21DE}" type="presOf" srcId="{1E1BA339-ED86-EA4B-83E1-506099D30546}" destId="{34C37B28-6376-4CEF-8E21-8357C8A540E4}" srcOrd="0" destOrd="0" presId="urn:microsoft.com/office/officeart/2005/8/layout/hProcess4"/>
    <dgm:cxn modelId="{DFF4DCAB-9A21-CB40-ADE0-ECD0341A1463}" type="presOf" srcId="{F643096C-E413-194C-B9D4-805B2E66F936}" destId="{9B143BAA-2942-E847-A5F8-17A9B3ADFA6A}" srcOrd="0" destOrd="0" presId="urn:microsoft.com/office/officeart/2005/8/layout/hProcess4"/>
    <dgm:cxn modelId="{197AA3C0-933E-7B47-8C55-95DF3103A113}" srcId="{39658649-8DEC-E44F-B962-C12AE6093DEB}" destId="{D0D3DC4B-BB55-644F-86F1-8241B795C760}" srcOrd="1" destOrd="0" parTransId="{935AE7C5-C534-744A-A6F8-4BF3376360EB}" sibTransId="{87BEF555-61D5-4E45-8855-6C66F12B7D98}"/>
    <dgm:cxn modelId="{62F7EFC7-5F24-AC44-A00C-6B8A44767740}" type="presOf" srcId="{82FC8F0B-C021-C741-8A38-5FF90B1A2DC7}" destId="{3C0448C2-1EB8-BC49-BAB2-CE4015529BDA}" srcOrd="0" destOrd="0" presId="urn:microsoft.com/office/officeart/2005/8/layout/hProcess4"/>
    <dgm:cxn modelId="{8CC339D3-C9F7-534C-A254-EBEE5A43A26F}" srcId="{82FC8F0B-C021-C741-8A38-5FF90B1A2DC7}" destId="{F643096C-E413-194C-B9D4-805B2E66F936}" srcOrd="0" destOrd="0" parTransId="{0BA56551-203A-CA4B-8D29-B8F6FF308CDF}" sibTransId="{226402FF-5ABA-B847-8533-E129FD969E2A}"/>
    <dgm:cxn modelId="{D228FCD9-3091-47F8-B777-5C49278F4043}" type="presOf" srcId="{1E1BA339-ED86-EA4B-83E1-506099D30546}" destId="{063CA618-271F-457B-B544-74FE9EA9654D}" srcOrd="1" destOrd="0" presId="urn:microsoft.com/office/officeart/2005/8/layout/hProcess4"/>
    <dgm:cxn modelId="{ACCF0537-3AA5-384F-93BA-CF6556B3C960}" type="presParOf" srcId="{0516285C-7799-7142-98CC-BC66428C706A}" destId="{A0CE50A0-0230-4B4F-97F7-A1E2645C81C6}" srcOrd="0" destOrd="0" presId="urn:microsoft.com/office/officeart/2005/8/layout/hProcess4"/>
    <dgm:cxn modelId="{778945E3-7E4F-9A4F-91C2-B29C07D63787}" type="presParOf" srcId="{0516285C-7799-7142-98CC-BC66428C706A}" destId="{05F10980-9833-0E4F-8055-C258ACA0E078}" srcOrd="1" destOrd="0" presId="urn:microsoft.com/office/officeart/2005/8/layout/hProcess4"/>
    <dgm:cxn modelId="{C231A6A7-C19C-0B43-AF58-28417DC06FCE}" type="presParOf" srcId="{0516285C-7799-7142-98CC-BC66428C706A}" destId="{D1CC77FE-641E-F84A-BA6D-4FAFF1A52547}" srcOrd="2" destOrd="0" presId="urn:microsoft.com/office/officeart/2005/8/layout/hProcess4"/>
    <dgm:cxn modelId="{183F00D4-B836-0F49-9B83-4C01980930AA}" type="presParOf" srcId="{D1CC77FE-641E-F84A-BA6D-4FAFF1A52547}" destId="{F7DA62C8-A60F-8B42-8F13-C4CFB42FFE5B}" srcOrd="0" destOrd="0" presId="urn:microsoft.com/office/officeart/2005/8/layout/hProcess4"/>
    <dgm:cxn modelId="{601392E7-F4B0-E046-9D05-A3C03843A13B}" type="presParOf" srcId="{F7DA62C8-A60F-8B42-8F13-C4CFB42FFE5B}" destId="{19A26B51-5213-5B4F-8907-D199FA497879}" srcOrd="0" destOrd="0" presId="urn:microsoft.com/office/officeart/2005/8/layout/hProcess4"/>
    <dgm:cxn modelId="{374993B9-00E7-D540-A406-BAE55CCCCE8B}" type="presParOf" srcId="{F7DA62C8-A60F-8B42-8F13-C4CFB42FFE5B}" destId="{9B143BAA-2942-E847-A5F8-17A9B3ADFA6A}" srcOrd="1" destOrd="0" presId="urn:microsoft.com/office/officeart/2005/8/layout/hProcess4"/>
    <dgm:cxn modelId="{020FE79B-94A2-4140-AFD7-A6AB869BADB8}" type="presParOf" srcId="{F7DA62C8-A60F-8B42-8F13-C4CFB42FFE5B}" destId="{14B0B524-BF64-3A41-A815-5FB30B2D7753}" srcOrd="2" destOrd="0" presId="urn:microsoft.com/office/officeart/2005/8/layout/hProcess4"/>
    <dgm:cxn modelId="{293357B2-AF70-1341-8C7A-82E1FC26F20F}" type="presParOf" srcId="{F7DA62C8-A60F-8B42-8F13-C4CFB42FFE5B}" destId="{3C0448C2-1EB8-BC49-BAB2-CE4015529BDA}" srcOrd="3" destOrd="0" presId="urn:microsoft.com/office/officeart/2005/8/layout/hProcess4"/>
    <dgm:cxn modelId="{B8741256-3ACC-C342-8C14-DD6625B90B4B}" type="presParOf" srcId="{F7DA62C8-A60F-8B42-8F13-C4CFB42FFE5B}" destId="{2A794A76-AFCC-0D49-B68C-98FEA7D15C1C}" srcOrd="4" destOrd="0" presId="urn:microsoft.com/office/officeart/2005/8/layout/hProcess4"/>
    <dgm:cxn modelId="{F1871D35-87D8-904F-938B-36F77264C8AF}" type="presParOf" srcId="{D1CC77FE-641E-F84A-BA6D-4FAFF1A52547}" destId="{46EFAA07-F104-0B46-97FF-578A1B7B2813}" srcOrd="1" destOrd="0" presId="urn:microsoft.com/office/officeart/2005/8/layout/hProcess4"/>
    <dgm:cxn modelId="{C8F568B3-1852-4676-BEBC-26FACB2D5A60}" type="presParOf" srcId="{D1CC77FE-641E-F84A-BA6D-4FAFF1A52547}" destId="{44EF0B02-F0B0-47EC-9E1B-8B39488332DC}" srcOrd="2" destOrd="0" presId="urn:microsoft.com/office/officeart/2005/8/layout/hProcess4"/>
    <dgm:cxn modelId="{955E2BBB-32E3-4FAB-A615-4C758FEFD3E4}" type="presParOf" srcId="{44EF0B02-F0B0-47EC-9E1B-8B39488332DC}" destId="{DABC6B34-0F0F-460F-80EA-CFFB769CA0DA}" srcOrd="0" destOrd="0" presId="urn:microsoft.com/office/officeart/2005/8/layout/hProcess4"/>
    <dgm:cxn modelId="{C38D917F-38F4-4ED6-AF79-835F706FF8B8}" type="presParOf" srcId="{44EF0B02-F0B0-47EC-9E1B-8B39488332DC}" destId="{34C37B28-6376-4CEF-8E21-8357C8A540E4}" srcOrd="1" destOrd="0" presId="urn:microsoft.com/office/officeart/2005/8/layout/hProcess4"/>
    <dgm:cxn modelId="{F780D1FC-9C5F-4165-8119-2EE87D1C8889}" type="presParOf" srcId="{44EF0B02-F0B0-47EC-9E1B-8B39488332DC}" destId="{063CA618-271F-457B-B544-74FE9EA9654D}" srcOrd="2" destOrd="0" presId="urn:microsoft.com/office/officeart/2005/8/layout/hProcess4"/>
    <dgm:cxn modelId="{DF0B71F8-4E0E-4A5F-BFA6-143BCC192085}" type="presParOf" srcId="{44EF0B02-F0B0-47EC-9E1B-8B39488332DC}" destId="{13E798E8-99D9-46DB-9E9D-31C55F0C8BAF}" srcOrd="3" destOrd="0" presId="urn:microsoft.com/office/officeart/2005/8/layout/hProcess4"/>
    <dgm:cxn modelId="{535B4E9A-03F4-494B-9362-B24EB6CC4602}" type="presParOf" srcId="{44EF0B02-F0B0-47EC-9E1B-8B39488332DC}" destId="{DE38450E-8EF5-4E3C-9D4C-ABA617239F1A}"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5ECE50-9611-E94D-8AFE-0A81A54F182C}" type="doc">
      <dgm:prSet loTypeId="urn:microsoft.com/office/officeart/2005/8/layout/hProcess4" loCatId="" qsTypeId="urn:microsoft.com/office/officeart/2005/8/quickstyle/simple1" qsCatId="simple" csTypeId="urn:microsoft.com/office/officeart/2005/8/colors/colorful5" csCatId="colorful" phldr="1"/>
      <dgm:spPr/>
      <dgm:t>
        <a:bodyPr/>
        <a:lstStyle/>
        <a:p>
          <a:endParaRPr lang="en-US"/>
        </a:p>
      </dgm:t>
    </dgm:pt>
    <dgm:pt modelId="{82FC8F0B-C021-C741-8A38-5FF90B1A2DC7}">
      <dgm:prSet phldrT="[Text]" custT="1"/>
      <dgm:spPr/>
      <dgm:t>
        <a:bodyPr/>
        <a:lstStyle/>
        <a:p>
          <a:r>
            <a:rPr lang="en-US" sz="2400" dirty="0" err="1"/>
            <a:t>Xây</a:t>
          </a:r>
          <a:r>
            <a:rPr lang="en-US" sz="2400" dirty="0"/>
            <a:t> </a:t>
          </a:r>
          <a:r>
            <a:rPr lang="en-US" sz="2400" dirty="0" err="1"/>
            <a:t>dựng</a:t>
          </a:r>
          <a:r>
            <a:rPr lang="en-US" sz="2400" dirty="0"/>
            <a:t> KHDH </a:t>
          </a:r>
          <a:r>
            <a:rPr lang="en-US" sz="2400" dirty="0" err="1"/>
            <a:t>của</a:t>
          </a:r>
          <a:r>
            <a:rPr lang="en-US" sz="2400" dirty="0"/>
            <a:t> </a:t>
          </a:r>
          <a:r>
            <a:rPr lang="en-US" sz="2400" dirty="0" err="1"/>
            <a:t>tổ</a:t>
          </a:r>
          <a:r>
            <a:rPr lang="en-US" sz="2400" dirty="0"/>
            <a:t> </a:t>
          </a:r>
          <a:r>
            <a:rPr lang="en-US" sz="2400" dirty="0" err="1"/>
            <a:t>chuyên</a:t>
          </a:r>
          <a:r>
            <a:rPr lang="en-US" sz="2400" dirty="0"/>
            <a:t> </a:t>
          </a:r>
          <a:r>
            <a:rPr lang="en-US" sz="2400" dirty="0" err="1"/>
            <a:t>môn</a:t>
          </a:r>
          <a:endParaRPr lang="en-US" sz="2400" dirty="0"/>
        </a:p>
      </dgm:t>
    </dgm:pt>
    <dgm:pt modelId="{730C3767-AA0B-1F48-A8BA-75AB5E6E3B96}" type="parTrans" cxnId="{5EFD809B-8BDD-2446-B398-08071DE1002D}">
      <dgm:prSet/>
      <dgm:spPr/>
      <dgm:t>
        <a:bodyPr/>
        <a:lstStyle/>
        <a:p>
          <a:endParaRPr lang="en-US" sz="2400"/>
        </a:p>
      </dgm:t>
    </dgm:pt>
    <dgm:pt modelId="{70EB8D06-8881-BE46-AA9A-2C478FC0D033}" type="sibTrans" cxnId="{5EFD809B-8BDD-2446-B398-08071DE1002D}">
      <dgm:prSet/>
      <dgm:spPr/>
      <dgm:t>
        <a:bodyPr/>
        <a:lstStyle/>
        <a:p>
          <a:endParaRPr lang="en-US" sz="2400"/>
        </a:p>
      </dgm:t>
    </dgm:pt>
    <dgm:pt modelId="{39658649-8DEC-E44F-B962-C12AE6093DEB}">
      <dgm:prSet phldrT="[Text]" custT="1"/>
      <dgm:spPr/>
      <dgm:t>
        <a:bodyPr/>
        <a:lstStyle/>
        <a:p>
          <a:r>
            <a:rPr lang="en-US" sz="2400" dirty="0" err="1"/>
            <a:t>Xây</a:t>
          </a:r>
          <a:r>
            <a:rPr lang="en-US" sz="2400" dirty="0"/>
            <a:t> </a:t>
          </a:r>
          <a:r>
            <a:rPr lang="en-US" sz="2400" dirty="0" err="1"/>
            <a:t>dựng</a:t>
          </a:r>
          <a:r>
            <a:rPr lang="en-US" sz="2400" dirty="0"/>
            <a:t> KHBD</a:t>
          </a:r>
        </a:p>
      </dgm:t>
    </dgm:pt>
    <dgm:pt modelId="{B310C8EA-FCED-6D45-A5AE-B56C8C62E96C}" type="parTrans" cxnId="{BC465089-D123-7840-8CF6-C4381862D543}">
      <dgm:prSet/>
      <dgm:spPr/>
      <dgm:t>
        <a:bodyPr/>
        <a:lstStyle/>
        <a:p>
          <a:endParaRPr lang="en-US" sz="2400"/>
        </a:p>
      </dgm:t>
    </dgm:pt>
    <dgm:pt modelId="{1B4F5935-A2CE-F045-8F39-95202119AAD9}" type="sibTrans" cxnId="{BC465089-D123-7840-8CF6-C4381862D543}">
      <dgm:prSet/>
      <dgm:spPr/>
      <dgm:t>
        <a:bodyPr/>
        <a:lstStyle/>
        <a:p>
          <a:endParaRPr lang="en-US" sz="2400"/>
        </a:p>
      </dgm:t>
    </dgm:pt>
    <dgm:pt modelId="{1E1BA339-ED86-EA4B-83E1-506099D30546}">
      <dgm:prSet phldrT="[Text]" custT="1"/>
      <dgm:spPr/>
      <dgm:t>
        <a:bodyPr/>
        <a:lstStyle/>
        <a:p>
          <a:pPr algn="just"/>
          <a:r>
            <a:rPr lang="en-US" sz="2400" dirty="0" err="1"/>
            <a:t>Bổ</a:t>
          </a:r>
          <a:r>
            <a:rPr lang="en-US" sz="2400" dirty="0"/>
            <a:t> sung </a:t>
          </a:r>
          <a:r>
            <a:rPr lang="en-US" sz="2400" dirty="0" err="1"/>
            <a:t>mục</a:t>
          </a:r>
          <a:r>
            <a:rPr lang="en-US" sz="2400" dirty="0"/>
            <a:t> </a:t>
          </a:r>
          <a:r>
            <a:rPr lang="en-US" sz="2400" dirty="0" err="1"/>
            <a:t>tiêu</a:t>
          </a:r>
          <a:r>
            <a:rPr lang="en-US" sz="2400" dirty="0"/>
            <a:t> </a:t>
          </a:r>
          <a:r>
            <a:rPr lang="en-US" sz="2400" dirty="0" err="1"/>
            <a:t>phát</a:t>
          </a:r>
          <a:r>
            <a:rPr lang="en-US" sz="2400" dirty="0"/>
            <a:t> </a:t>
          </a:r>
          <a:r>
            <a:rPr lang="en-US" sz="2400" dirty="0" err="1"/>
            <a:t>triển</a:t>
          </a:r>
          <a:r>
            <a:rPr lang="en-US" sz="2400" dirty="0"/>
            <a:t> NLS</a:t>
          </a:r>
        </a:p>
      </dgm:t>
    </dgm:pt>
    <dgm:pt modelId="{EA870391-D6CC-4F4B-85E4-3AB29B88C52B}" type="parTrans" cxnId="{21E76640-9E3B-DC48-8DF0-E2F22B59D3B6}">
      <dgm:prSet/>
      <dgm:spPr/>
      <dgm:t>
        <a:bodyPr/>
        <a:lstStyle/>
        <a:p>
          <a:endParaRPr lang="en-US" sz="2400"/>
        </a:p>
      </dgm:t>
    </dgm:pt>
    <dgm:pt modelId="{3E7A6D96-9F1A-014A-9EC3-E2B2050E2BE4}" type="sibTrans" cxnId="{21E76640-9E3B-DC48-8DF0-E2F22B59D3B6}">
      <dgm:prSet/>
      <dgm:spPr/>
      <dgm:t>
        <a:bodyPr/>
        <a:lstStyle/>
        <a:p>
          <a:endParaRPr lang="en-US" sz="2400"/>
        </a:p>
      </dgm:t>
    </dgm:pt>
    <dgm:pt modelId="{F643096C-E413-194C-B9D4-805B2E66F936}">
      <dgm:prSet phldrT="[Text]" custT="1"/>
      <dgm:spPr/>
      <dgm:t>
        <a:bodyPr/>
        <a:lstStyle/>
        <a:p>
          <a:pPr algn="just"/>
          <a:r>
            <a:rPr lang="en-US" sz="2400" dirty="0" err="1"/>
            <a:t>Điều</a:t>
          </a:r>
          <a:r>
            <a:rPr lang="en-US" sz="2400" dirty="0"/>
            <a:t> </a:t>
          </a:r>
          <a:r>
            <a:rPr lang="en-US" sz="2400" dirty="0" err="1"/>
            <a:t>chỉnh</a:t>
          </a:r>
          <a:r>
            <a:rPr lang="en-US" sz="2400" dirty="0"/>
            <a:t>, </a:t>
          </a:r>
          <a:r>
            <a:rPr lang="en-US" sz="2400" err="1"/>
            <a:t>bổ</a:t>
          </a:r>
          <a:r>
            <a:rPr lang="en-US" sz="2400"/>
            <a:t> sung các </a:t>
          </a:r>
          <a:r>
            <a:rPr lang="en-US" sz="2400" dirty="0"/>
            <a:t>NLS </a:t>
          </a:r>
          <a:r>
            <a:rPr lang="en-US" sz="2400" dirty="0" err="1"/>
            <a:t>có</a:t>
          </a:r>
          <a:r>
            <a:rPr lang="en-US" sz="2400" dirty="0"/>
            <a:t> </a:t>
          </a:r>
          <a:r>
            <a:rPr lang="en-US" sz="2400" dirty="0" err="1"/>
            <a:t>thể</a:t>
          </a:r>
          <a:r>
            <a:rPr lang="en-US" sz="2400" dirty="0"/>
            <a:t> </a:t>
          </a:r>
          <a:r>
            <a:rPr lang="en-US" sz="2400" dirty="0" err="1"/>
            <a:t>tích</a:t>
          </a:r>
          <a:r>
            <a:rPr lang="en-US" sz="2400" dirty="0"/>
            <a:t> </a:t>
          </a:r>
          <a:r>
            <a:rPr lang="en-US" sz="2400" dirty="0" err="1"/>
            <a:t>hợp</a:t>
          </a:r>
          <a:r>
            <a:rPr lang="en-US" sz="2400" dirty="0"/>
            <a:t> </a:t>
          </a:r>
          <a:r>
            <a:rPr lang="en-US" sz="2400" dirty="0" err="1"/>
            <a:t>khi</a:t>
          </a:r>
          <a:r>
            <a:rPr lang="en-US" sz="2400" dirty="0"/>
            <a:t> </a:t>
          </a:r>
          <a:r>
            <a:rPr lang="en-US" sz="2400" dirty="0" err="1"/>
            <a:t>dạy</a:t>
          </a:r>
          <a:r>
            <a:rPr lang="en-US" sz="2400" dirty="0"/>
            <a:t> </a:t>
          </a:r>
          <a:r>
            <a:rPr lang="en-US" sz="2400" dirty="0" err="1"/>
            <a:t>học</a:t>
          </a:r>
          <a:endParaRPr lang="en-US" sz="2400" dirty="0"/>
        </a:p>
      </dgm:t>
    </dgm:pt>
    <dgm:pt modelId="{226402FF-5ABA-B847-8533-E129FD969E2A}" type="sibTrans" cxnId="{8CC339D3-C9F7-534C-A254-EBEE5A43A26F}">
      <dgm:prSet/>
      <dgm:spPr/>
      <dgm:t>
        <a:bodyPr/>
        <a:lstStyle/>
        <a:p>
          <a:endParaRPr lang="en-US" sz="2400"/>
        </a:p>
      </dgm:t>
    </dgm:pt>
    <dgm:pt modelId="{0BA56551-203A-CA4B-8D29-B8F6FF308CDF}" type="parTrans" cxnId="{8CC339D3-C9F7-534C-A254-EBEE5A43A26F}">
      <dgm:prSet/>
      <dgm:spPr/>
      <dgm:t>
        <a:bodyPr/>
        <a:lstStyle/>
        <a:p>
          <a:endParaRPr lang="en-US" sz="2400"/>
        </a:p>
      </dgm:t>
    </dgm:pt>
    <dgm:pt modelId="{D0D3DC4B-BB55-644F-86F1-8241B795C760}">
      <dgm:prSet phldrT="[Text]" custT="1"/>
      <dgm:spPr/>
      <dgm:t>
        <a:bodyPr/>
        <a:lstStyle/>
        <a:p>
          <a:pPr algn="just"/>
          <a:r>
            <a:rPr lang="en-US" sz="2400" dirty="0" err="1"/>
            <a:t>Triển</a:t>
          </a:r>
          <a:r>
            <a:rPr lang="en-US" sz="2400" dirty="0"/>
            <a:t> </a:t>
          </a:r>
          <a:r>
            <a:rPr lang="en-US" sz="2400" dirty="0" err="1"/>
            <a:t>khai</a:t>
          </a:r>
          <a:r>
            <a:rPr lang="en-US" sz="2400" dirty="0"/>
            <a:t> </a:t>
          </a:r>
          <a:r>
            <a:rPr lang="en-US" sz="2400" dirty="0" err="1"/>
            <a:t>hoạt</a:t>
          </a:r>
          <a:r>
            <a:rPr lang="en-US" sz="2400" dirty="0"/>
            <a:t> </a:t>
          </a:r>
          <a:r>
            <a:rPr lang="en-US" sz="2400" dirty="0" err="1"/>
            <a:t>động</a:t>
          </a:r>
          <a:r>
            <a:rPr lang="en-US" sz="2400" dirty="0"/>
            <a:t> chi </a:t>
          </a:r>
          <a:r>
            <a:rPr lang="en-US" sz="2400" dirty="0" err="1"/>
            <a:t>tiết</a:t>
          </a:r>
          <a:r>
            <a:rPr lang="en-US" sz="2400" dirty="0"/>
            <a:t> </a:t>
          </a:r>
          <a:r>
            <a:rPr lang="en-US" sz="2400" dirty="0" err="1"/>
            <a:t>phù</a:t>
          </a:r>
          <a:r>
            <a:rPr lang="en-US" sz="2400" dirty="0"/>
            <a:t> </a:t>
          </a:r>
          <a:r>
            <a:rPr lang="en-US" sz="2400" dirty="0" err="1"/>
            <a:t>hợp</a:t>
          </a:r>
          <a:endParaRPr lang="en-US" sz="2400" dirty="0"/>
        </a:p>
      </dgm:t>
    </dgm:pt>
    <dgm:pt modelId="{935AE7C5-C534-744A-A6F8-4BF3376360EB}" type="parTrans" cxnId="{197AA3C0-933E-7B47-8C55-95DF3103A113}">
      <dgm:prSet/>
      <dgm:spPr/>
      <dgm:t>
        <a:bodyPr/>
        <a:lstStyle/>
        <a:p>
          <a:endParaRPr lang="en-US" sz="2400"/>
        </a:p>
      </dgm:t>
    </dgm:pt>
    <dgm:pt modelId="{87BEF555-61D5-4E45-8855-6C66F12B7D98}" type="sibTrans" cxnId="{197AA3C0-933E-7B47-8C55-95DF3103A113}">
      <dgm:prSet/>
      <dgm:spPr/>
      <dgm:t>
        <a:bodyPr/>
        <a:lstStyle/>
        <a:p>
          <a:endParaRPr lang="en-US" sz="2400"/>
        </a:p>
      </dgm:t>
    </dgm:pt>
    <dgm:pt modelId="{0516285C-7799-7142-98CC-BC66428C706A}" type="pres">
      <dgm:prSet presAssocID="{895ECE50-9611-E94D-8AFE-0A81A54F182C}" presName="Name0" presStyleCnt="0">
        <dgm:presLayoutVars>
          <dgm:dir/>
          <dgm:animLvl val="lvl"/>
          <dgm:resizeHandles val="exact"/>
        </dgm:presLayoutVars>
      </dgm:prSet>
      <dgm:spPr/>
    </dgm:pt>
    <dgm:pt modelId="{A0CE50A0-0230-4B4F-97F7-A1E2645C81C6}" type="pres">
      <dgm:prSet presAssocID="{895ECE50-9611-E94D-8AFE-0A81A54F182C}" presName="tSp" presStyleCnt="0"/>
      <dgm:spPr/>
    </dgm:pt>
    <dgm:pt modelId="{05F10980-9833-0E4F-8055-C258ACA0E078}" type="pres">
      <dgm:prSet presAssocID="{895ECE50-9611-E94D-8AFE-0A81A54F182C}" presName="bSp" presStyleCnt="0"/>
      <dgm:spPr/>
    </dgm:pt>
    <dgm:pt modelId="{D1CC77FE-641E-F84A-BA6D-4FAFF1A52547}" type="pres">
      <dgm:prSet presAssocID="{895ECE50-9611-E94D-8AFE-0A81A54F182C}" presName="process" presStyleCnt="0"/>
      <dgm:spPr/>
    </dgm:pt>
    <dgm:pt modelId="{F7DA62C8-A60F-8B42-8F13-C4CFB42FFE5B}" type="pres">
      <dgm:prSet presAssocID="{82FC8F0B-C021-C741-8A38-5FF90B1A2DC7}" presName="composite1" presStyleCnt="0"/>
      <dgm:spPr/>
    </dgm:pt>
    <dgm:pt modelId="{19A26B51-5213-5B4F-8907-D199FA497879}" type="pres">
      <dgm:prSet presAssocID="{82FC8F0B-C021-C741-8A38-5FF90B1A2DC7}" presName="dummyNode1" presStyleLbl="node1" presStyleIdx="0" presStyleCnt="2"/>
      <dgm:spPr/>
    </dgm:pt>
    <dgm:pt modelId="{9B143BAA-2942-E847-A5F8-17A9B3ADFA6A}" type="pres">
      <dgm:prSet presAssocID="{82FC8F0B-C021-C741-8A38-5FF90B1A2DC7}" presName="childNode1" presStyleLbl="bgAcc1" presStyleIdx="0" presStyleCnt="2">
        <dgm:presLayoutVars>
          <dgm:bulletEnabled val="1"/>
        </dgm:presLayoutVars>
      </dgm:prSet>
      <dgm:spPr/>
    </dgm:pt>
    <dgm:pt modelId="{14B0B524-BF64-3A41-A815-5FB30B2D7753}" type="pres">
      <dgm:prSet presAssocID="{82FC8F0B-C021-C741-8A38-5FF90B1A2DC7}" presName="childNode1tx" presStyleLbl="bgAcc1" presStyleIdx="0" presStyleCnt="2">
        <dgm:presLayoutVars>
          <dgm:bulletEnabled val="1"/>
        </dgm:presLayoutVars>
      </dgm:prSet>
      <dgm:spPr/>
    </dgm:pt>
    <dgm:pt modelId="{3C0448C2-1EB8-BC49-BAB2-CE4015529BDA}" type="pres">
      <dgm:prSet presAssocID="{82FC8F0B-C021-C741-8A38-5FF90B1A2DC7}" presName="parentNode1" presStyleLbl="node1" presStyleIdx="0" presStyleCnt="2">
        <dgm:presLayoutVars>
          <dgm:chMax val="1"/>
          <dgm:bulletEnabled val="1"/>
        </dgm:presLayoutVars>
      </dgm:prSet>
      <dgm:spPr/>
    </dgm:pt>
    <dgm:pt modelId="{2A794A76-AFCC-0D49-B68C-98FEA7D15C1C}" type="pres">
      <dgm:prSet presAssocID="{82FC8F0B-C021-C741-8A38-5FF90B1A2DC7}" presName="connSite1" presStyleCnt="0"/>
      <dgm:spPr/>
    </dgm:pt>
    <dgm:pt modelId="{46EFAA07-F104-0B46-97FF-578A1B7B2813}" type="pres">
      <dgm:prSet presAssocID="{70EB8D06-8881-BE46-AA9A-2C478FC0D033}" presName="Name9" presStyleLbl="sibTrans2D1" presStyleIdx="0" presStyleCnt="1"/>
      <dgm:spPr/>
    </dgm:pt>
    <dgm:pt modelId="{FB273686-7B15-46F0-A6AF-F0FE8D82D10D}" type="pres">
      <dgm:prSet presAssocID="{39658649-8DEC-E44F-B962-C12AE6093DEB}" presName="composite2" presStyleCnt="0"/>
      <dgm:spPr/>
    </dgm:pt>
    <dgm:pt modelId="{B3164296-9726-4289-A777-DC718E20C24F}" type="pres">
      <dgm:prSet presAssocID="{39658649-8DEC-E44F-B962-C12AE6093DEB}" presName="dummyNode2" presStyleLbl="node1" presStyleIdx="0" presStyleCnt="2"/>
      <dgm:spPr/>
    </dgm:pt>
    <dgm:pt modelId="{00280B4F-E3A3-46AF-B6C3-AE12CDF0C527}" type="pres">
      <dgm:prSet presAssocID="{39658649-8DEC-E44F-B962-C12AE6093DEB}" presName="childNode2" presStyleLbl="bgAcc1" presStyleIdx="1" presStyleCnt="2">
        <dgm:presLayoutVars>
          <dgm:bulletEnabled val="1"/>
        </dgm:presLayoutVars>
      </dgm:prSet>
      <dgm:spPr/>
    </dgm:pt>
    <dgm:pt modelId="{60E5DB25-3106-412B-A9D1-98B7DEE27A70}" type="pres">
      <dgm:prSet presAssocID="{39658649-8DEC-E44F-B962-C12AE6093DEB}" presName="childNode2tx" presStyleLbl="bgAcc1" presStyleIdx="1" presStyleCnt="2">
        <dgm:presLayoutVars>
          <dgm:bulletEnabled val="1"/>
        </dgm:presLayoutVars>
      </dgm:prSet>
      <dgm:spPr/>
    </dgm:pt>
    <dgm:pt modelId="{3E2A8225-BB8B-4367-92AB-183C8634111F}" type="pres">
      <dgm:prSet presAssocID="{39658649-8DEC-E44F-B962-C12AE6093DEB}" presName="parentNode2" presStyleLbl="node1" presStyleIdx="1" presStyleCnt="2">
        <dgm:presLayoutVars>
          <dgm:chMax val="0"/>
          <dgm:bulletEnabled val="1"/>
        </dgm:presLayoutVars>
      </dgm:prSet>
      <dgm:spPr/>
    </dgm:pt>
    <dgm:pt modelId="{8D49CC61-84A5-4400-AC8D-005447271DE1}" type="pres">
      <dgm:prSet presAssocID="{39658649-8DEC-E44F-B962-C12AE6093DEB}" presName="connSite2" presStyleCnt="0"/>
      <dgm:spPr/>
    </dgm:pt>
  </dgm:ptLst>
  <dgm:cxnLst>
    <dgm:cxn modelId="{A8B3F906-339D-4F42-8D9A-776AC666D187}" type="presOf" srcId="{1E1BA339-ED86-EA4B-83E1-506099D30546}" destId="{60E5DB25-3106-412B-A9D1-98B7DEE27A70}" srcOrd="1" destOrd="0" presId="urn:microsoft.com/office/officeart/2005/8/layout/hProcess4"/>
    <dgm:cxn modelId="{40142C16-C94A-40E0-B10C-BE9B5D4F69DC}" type="presOf" srcId="{39658649-8DEC-E44F-B962-C12AE6093DEB}" destId="{3E2A8225-BB8B-4367-92AB-183C8634111F}" srcOrd="0" destOrd="0" presId="urn:microsoft.com/office/officeart/2005/8/layout/hProcess4"/>
    <dgm:cxn modelId="{EEE3CA20-3F0F-4409-864B-120BD62453C9}" type="presOf" srcId="{D0D3DC4B-BB55-644F-86F1-8241B795C760}" destId="{00280B4F-E3A3-46AF-B6C3-AE12CDF0C527}" srcOrd="0" destOrd="1" presId="urn:microsoft.com/office/officeart/2005/8/layout/hProcess4"/>
    <dgm:cxn modelId="{F2680A24-7F1F-6D48-8795-640A8D01F4BD}" type="presOf" srcId="{70EB8D06-8881-BE46-AA9A-2C478FC0D033}" destId="{46EFAA07-F104-0B46-97FF-578A1B7B2813}" srcOrd="0" destOrd="0" presId="urn:microsoft.com/office/officeart/2005/8/layout/hProcess4"/>
    <dgm:cxn modelId="{21E76640-9E3B-DC48-8DF0-E2F22B59D3B6}" srcId="{39658649-8DEC-E44F-B962-C12AE6093DEB}" destId="{1E1BA339-ED86-EA4B-83E1-506099D30546}" srcOrd="0" destOrd="0" parTransId="{EA870391-D6CC-4F4B-85E4-3AB29B88C52B}" sibTransId="{3E7A6D96-9F1A-014A-9EC3-E2B2050E2BE4}"/>
    <dgm:cxn modelId="{839A0864-3729-2240-85C3-3214D078D702}" type="presOf" srcId="{895ECE50-9611-E94D-8AFE-0A81A54F182C}" destId="{0516285C-7799-7142-98CC-BC66428C706A}" srcOrd="0" destOrd="0" presId="urn:microsoft.com/office/officeart/2005/8/layout/hProcess4"/>
    <dgm:cxn modelId="{A8F91865-CA8E-4B4D-A32D-D991DA635384}" type="presOf" srcId="{F643096C-E413-194C-B9D4-805B2E66F936}" destId="{14B0B524-BF64-3A41-A815-5FB30B2D7753}" srcOrd="1" destOrd="0" presId="urn:microsoft.com/office/officeart/2005/8/layout/hProcess4"/>
    <dgm:cxn modelId="{BC465089-D123-7840-8CF6-C4381862D543}" srcId="{895ECE50-9611-E94D-8AFE-0A81A54F182C}" destId="{39658649-8DEC-E44F-B962-C12AE6093DEB}" srcOrd="1" destOrd="0" parTransId="{B310C8EA-FCED-6D45-A5AE-B56C8C62E96C}" sibTransId="{1B4F5935-A2CE-F045-8F39-95202119AAD9}"/>
    <dgm:cxn modelId="{74D7578E-79BF-47D0-9A9E-CE1A48B26709}" type="presOf" srcId="{D0D3DC4B-BB55-644F-86F1-8241B795C760}" destId="{60E5DB25-3106-412B-A9D1-98B7DEE27A70}" srcOrd="1" destOrd="1" presId="urn:microsoft.com/office/officeart/2005/8/layout/hProcess4"/>
    <dgm:cxn modelId="{5EFD809B-8BDD-2446-B398-08071DE1002D}" srcId="{895ECE50-9611-E94D-8AFE-0A81A54F182C}" destId="{82FC8F0B-C021-C741-8A38-5FF90B1A2DC7}" srcOrd="0" destOrd="0" parTransId="{730C3767-AA0B-1F48-A8BA-75AB5E6E3B96}" sibTransId="{70EB8D06-8881-BE46-AA9A-2C478FC0D033}"/>
    <dgm:cxn modelId="{DFF4DCAB-9A21-CB40-ADE0-ECD0341A1463}" type="presOf" srcId="{F643096C-E413-194C-B9D4-805B2E66F936}" destId="{9B143BAA-2942-E847-A5F8-17A9B3ADFA6A}" srcOrd="0" destOrd="0" presId="urn:microsoft.com/office/officeart/2005/8/layout/hProcess4"/>
    <dgm:cxn modelId="{197AA3C0-933E-7B47-8C55-95DF3103A113}" srcId="{39658649-8DEC-E44F-B962-C12AE6093DEB}" destId="{D0D3DC4B-BB55-644F-86F1-8241B795C760}" srcOrd="1" destOrd="0" parTransId="{935AE7C5-C534-744A-A6F8-4BF3376360EB}" sibTransId="{87BEF555-61D5-4E45-8855-6C66F12B7D98}"/>
    <dgm:cxn modelId="{62F7EFC7-5F24-AC44-A00C-6B8A44767740}" type="presOf" srcId="{82FC8F0B-C021-C741-8A38-5FF90B1A2DC7}" destId="{3C0448C2-1EB8-BC49-BAB2-CE4015529BDA}" srcOrd="0" destOrd="0" presId="urn:microsoft.com/office/officeart/2005/8/layout/hProcess4"/>
    <dgm:cxn modelId="{8CC339D3-C9F7-534C-A254-EBEE5A43A26F}" srcId="{82FC8F0B-C021-C741-8A38-5FF90B1A2DC7}" destId="{F643096C-E413-194C-B9D4-805B2E66F936}" srcOrd="0" destOrd="0" parTransId="{0BA56551-203A-CA4B-8D29-B8F6FF308CDF}" sibTransId="{226402FF-5ABA-B847-8533-E129FD969E2A}"/>
    <dgm:cxn modelId="{5F41DBF3-6DA1-478B-84A2-2101506DBF44}" type="presOf" srcId="{1E1BA339-ED86-EA4B-83E1-506099D30546}" destId="{00280B4F-E3A3-46AF-B6C3-AE12CDF0C527}" srcOrd="0" destOrd="0" presId="urn:microsoft.com/office/officeart/2005/8/layout/hProcess4"/>
    <dgm:cxn modelId="{ACCF0537-3AA5-384F-93BA-CF6556B3C960}" type="presParOf" srcId="{0516285C-7799-7142-98CC-BC66428C706A}" destId="{A0CE50A0-0230-4B4F-97F7-A1E2645C81C6}" srcOrd="0" destOrd="0" presId="urn:microsoft.com/office/officeart/2005/8/layout/hProcess4"/>
    <dgm:cxn modelId="{778945E3-7E4F-9A4F-91C2-B29C07D63787}" type="presParOf" srcId="{0516285C-7799-7142-98CC-BC66428C706A}" destId="{05F10980-9833-0E4F-8055-C258ACA0E078}" srcOrd="1" destOrd="0" presId="urn:microsoft.com/office/officeart/2005/8/layout/hProcess4"/>
    <dgm:cxn modelId="{C231A6A7-C19C-0B43-AF58-28417DC06FCE}" type="presParOf" srcId="{0516285C-7799-7142-98CC-BC66428C706A}" destId="{D1CC77FE-641E-F84A-BA6D-4FAFF1A52547}" srcOrd="2" destOrd="0" presId="urn:microsoft.com/office/officeart/2005/8/layout/hProcess4"/>
    <dgm:cxn modelId="{183F00D4-B836-0F49-9B83-4C01980930AA}" type="presParOf" srcId="{D1CC77FE-641E-F84A-BA6D-4FAFF1A52547}" destId="{F7DA62C8-A60F-8B42-8F13-C4CFB42FFE5B}" srcOrd="0" destOrd="0" presId="urn:microsoft.com/office/officeart/2005/8/layout/hProcess4"/>
    <dgm:cxn modelId="{601392E7-F4B0-E046-9D05-A3C03843A13B}" type="presParOf" srcId="{F7DA62C8-A60F-8B42-8F13-C4CFB42FFE5B}" destId="{19A26B51-5213-5B4F-8907-D199FA497879}" srcOrd="0" destOrd="0" presId="urn:microsoft.com/office/officeart/2005/8/layout/hProcess4"/>
    <dgm:cxn modelId="{374993B9-00E7-D540-A406-BAE55CCCCE8B}" type="presParOf" srcId="{F7DA62C8-A60F-8B42-8F13-C4CFB42FFE5B}" destId="{9B143BAA-2942-E847-A5F8-17A9B3ADFA6A}" srcOrd="1" destOrd="0" presId="urn:microsoft.com/office/officeart/2005/8/layout/hProcess4"/>
    <dgm:cxn modelId="{020FE79B-94A2-4140-AFD7-A6AB869BADB8}" type="presParOf" srcId="{F7DA62C8-A60F-8B42-8F13-C4CFB42FFE5B}" destId="{14B0B524-BF64-3A41-A815-5FB30B2D7753}" srcOrd="2" destOrd="0" presId="urn:microsoft.com/office/officeart/2005/8/layout/hProcess4"/>
    <dgm:cxn modelId="{293357B2-AF70-1341-8C7A-82E1FC26F20F}" type="presParOf" srcId="{F7DA62C8-A60F-8B42-8F13-C4CFB42FFE5B}" destId="{3C0448C2-1EB8-BC49-BAB2-CE4015529BDA}" srcOrd="3" destOrd="0" presId="urn:microsoft.com/office/officeart/2005/8/layout/hProcess4"/>
    <dgm:cxn modelId="{B8741256-3ACC-C342-8C14-DD6625B90B4B}" type="presParOf" srcId="{F7DA62C8-A60F-8B42-8F13-C4CFB42FFE5B}" destId="{2A794A76-AFCC-0D49-B68C-98FEA7D15C1C}" srcOrd="4" destOrd="0" presId="urn:microsoft.com/office/officeart/2005/8/layout/hProcess4"/>
    <dgm:cxn modelId="{F1871D35-87D8-904F-938B-36F77264C8AF}" type="presParOf" srcId="{D1CC77FE-641E-F84A-BA6D-4FAFF1A52547}" destId="{46EFAA07-F104-0B46-97FF-578A1B7B2813}" srcOrd="1" destOrd="0" presId="urn:microsoft.com/office/officeart/2005/8/layout/hProcess4"/>
    <dgm:cxn modelId="{8453F100-C274-427B-8187-102C604A6233}" type="presParOf" srcId="{D1CC77FE-641E-F84A-BA6D-4FAFF1A52547}" destId="{FB273686-7B15-46F0-A6AF-F0FE8D82D10D}" srcOrd="2" destOrd="0" presId="urn:microsoft.com/office/officeart/2005/8/layout/hProcess4"/>
    <dgm:cxn modelId="{FE171641-CA79-4EED-909A-D0169E96B4FB}" type="presParOf" srcId="{FB273686-7B15-46F0-A6AF-F0FE8D82D10D}" destId="{B3164296-9726-4289-A777-DC718E20C24F}" srcOrd="0" destOrd="0" presId="urn:microsoft.com/office/officeart/2005/8/layout/hProcess4"/>
    <dgm:cxn modelId="{06F3882B-D506-42CA-8207-26F2C7161167}" type="presParOf" srcId="{FB273686-7B15-46F0-A6AF-F0FE8D82D10D}" destId="{00280B4F-E3A3-46AF-B6C3-AE12CDF0C527}" srcOrd="1" destOrd="0" presId="urn:microsoft.com/office/officeart/2005/8/layout/hProcess4"/>
    <dgm:cxn modelId="{0B24B60D-DB05-4AEE-BAF9-2673A03C3EDC}" type="presParOf" srcId="{FB273686-7B15-46F0-A6AF-F0FE8D82D10D}" destId="{60E5DB25-3106-412B-A9D1-98B7DEE27A70}" srcOrd="2" destOrd="0" presId="urn:microsoft.com/office/officeart/2005/8/layout/hProcess4"/>
    <dgm:cxn modelId="{DDB53A76-2543-43A0-82F5-F159A4510FDA}" type="presParOf" srcId="{FB273686-7B15-46F0-A6AF-F0FE8D82D10D}" destId="{3E2A8225-BB8B-4367-92AB-183C8634111F}" srcOrd="3" destOrd="0" presId="urn:microsoft.com/office/officeart/2005/8/layout/hProcess4"/>
    <dgm:cxn modelId="{C073DE49-3562-4CB5-B387-E2F0C1E24E4A}" type="presParOf" srcId="{FB273686-7B15-46F0-A6AF-F0FE8D82D10D}" destId="{8D49CC61-84A5-4400-AC8D-005447271DE1}"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3FBBA1-CEE7-4F29-8B8F-2F91CF8DC94A}"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CFED09E6-50EF-453C-9C8D-75F62258CADA}">
      <dgm:prSet phldrT="[Text]" custT="1"/>
      <dgm:spPr/>
      <dgm:t>
        <a:bodyPr/>
        <a:lstStyle/>
        <a:p>
          <a:pPr>
            <a:buAutoNum type="arabicPeriod"/>
          </a:pPr>
          <a:r>
            <a:rPr lang="en-US" sz="2400" b="1" dirty="0"/>
            <a:t>1. </a:t>
          </a:r>
          <a:r>
            <a:rPr lang="en-US" sz="2400" b="1" dirty="0" err="1"/>
            <a:t>Xác</a:t>
          </a:r>
          <a:r>
            <a:rPr lang="en-US" sz="2400" b="1" dirty="0"/>
            <a:t> </a:t>
          </a:r>
          <a:r>
            <a:rPr lang="en-US" sz="2400" b="1" dirty="0" err="1"/>
            <a:t>định</a:t>
          </a:r>
          <a:r>
            <a:rPr lang="en-US" sz="2400" b="1" dirty="0"/>
            <a:t> </a:t>
          </a:r>
          <a:r>
            <a:rPr lang="en-US" sz="2400" b="1" dirty="0" err="1"/>
            <a:t>năng</a:t>
          </a:r>
          <a:r>
            <a:rPr lang="en-US" sz="2400" b="1" dirty="0"/>
            <a:t> </a:t>
          </a:r>
          <a:r>
            <a:rPr lang="en-US" sz="2400" b="1" dirty="0" err="1"/>
            <a:t>lực</a:t>
          </a:r>
          <a:r>
            <a:rPr lang="en-US" sz="2400" b="1" dirty="0"/>
            <a:t> </a:t>
          </a:r>
          <a:r>
            <a:rPr lang="en-US" sz="2400" b="1" dirty="0" err="1"/>
            <a:t>số</a:t>
          </a:r>
          <a:r>
            <a:rPr lang="en-US" sz="2400" b="1" dirty="0"/>
            <a:t> </a:t>
          </a:r>
          <a:r>
            <a:rPr lang="en-US" sz="2400" b="1" dirty="0" err="1"/>
            <a:t>cần</a:t>
          </a:r>
          <a:r>
            <a:rPr lang="en-US" sz="2400" b="1" dirty="0"/>
            <a:t> </a:t>
          </a:r>
          <a:r>
            <a:rPr lang="en-US" sz="2400" b="1" dirty="0" err="1"/>
            <a:t>bổ</a:t>
          </a:r>
          <a:r>
            <a:rPr lang="en-US" sz="2400" b="1" dirty="0"/>
            <a:t> sung</a:t>
          </a:r>
        </a:p>
      </dgm:t>
    </dgm:pt>
    <dgm:pt modelId="{5E4A1DDF-040F-41A1-9227-1200E67446CB}" type="parTrans" cxnId="{B068F207-00E9-4691-9092-5940FF081346}">
      <dgm:prSet/>
      <dgm:spPr/>
      <dgm:t>
        <a:bodyPr/>
        <a:lstStyle/>
        <a:p>
          <a:endParaRPr lang="en-US" b="1"/>
        </a:p>
      </dgm:t>
    </dgm:pt>
    <dgm:pt modelId="{6D9DAAD4-D56E-4C47-87B6-3F2407941A54}" type="sibTrans" cxnId="{B068F207-00E9-4691-9092-5940FF081346}">
      <dgm:prSet/>
      <dgm:spPr/>
      <dgm:t>
        <a:bodyPr/>
        <a:lstStyle/>
        <a:p>
          <a:endParaRPr lang="en-US" b="1"/>
        </a:p>
      </dgm:t>
    </dgm:pt>
    <dgm:pt modelId="{EDB284E9-A861-489E-BC68-421B9E68AB2D}">
      <dgm:prSet custT="1"/>
      <dgm:spPr/>
      <dgm:t>
        <a:bodyPr/>
        <a:lstStyle/>
        <a:p>
          <a:r>
            <a:rPr lang="en-US" sz="2400" b="1" dirty="0"/>
            <a:t>2. </a:t>
          </a:r>
          <a:r>
            <a:rPr lang="en-US" sz="2400" b="1" dirty="0" err="1"/>
            <a:t>Xác</a:t>
          </a:r>
          <a:r>
            <a:rPr lang="en-US" sz="2400" b="1" dirty="0"/>
            <a:t> </a:t>
          </a:r>
          <a:r>
            <a:rPr lang="en-US" sz="2400" b="1" dirty="0" err="1"/>
            <a:t>định</a:t>
          </a:r>
          <a:r>
            <a:rPr lang="en-US" sz="2400" b="1" dirty="0"/>
            <a:t> </a:t>
          </a:r>
          <a:r>
            <a:rPr lang="en-US" sz="2400" b="1" dirty="0" err="1"/>
            <a:t>mục</a:t>
          </a:r>
          <a:r>
            <a:rPr lang="en-US" sz="2400" b="1" dirty="0"/>
            <a:t> </a:t>
          </a:r>
          <a:r>
            <a:rPr lang="en-US" sz="2400" b="1" dirty="0" err="1"/>
            <a:t>tiêu</a:t>
          </a:r>
          <a:r>
            <a:rPr lang="en-US" sz="2400" b="1" dirty="0"/>
            <a:t>, </a:t>
          </a:r>
          <a:r>
            <a:rPr lang="en-US" sz="2400" b="1" dirty="0" err="1"/>
            <a:t>chủ</a:t>
          </a:r>
          <a:r>
            <a:rPr lang="en-US" sz="2400" b="1" dirty="0"/>
            <a:t> </a:t>
          </a:r>
          <a:r>
            <a:rPr lang="en-US" sz="2400" b="1" dirty="0" err="1"/>
            <a:t>đề</a:t>
          </a:r>
          <a:r>
            <a:rPr lang="en-US" sz="2400" b="1" dirty="0"/>
            <a:t> </a:t>
          </a:r>
          <a:r>
            <a:rPr lang="en-US" sz="2400" b="1" dirty="0" err="1"/>
            <a:t>của</a:t>
          </a:r>
          <a:r>
            <a:rPr lang="en-US" sz="2400" b="1" dirty="0"/>
            <a:t> </a:t>
          </a:r>
          <a:r>
            <a:rPr lang="en-US" sz="2400" b="1" dirty="0" err="1"/>
            <a:t>lớp</a:t>
          </a:r>
          <a:r>
            <a:rPr lang="en-US" sz="2400" b="1" dirty="0"/>
            <a:t> </a:t>
          </a:r>
          <a:r>
            <a:rPr lang="en-US" sz="2400" b="1" dirty="0" err="1"/>
            <a:t>tăng</a:t>
          </a:r>
          <a:r>
            <a:rPr lang="en-US" sz="2400" b="1" dirty="0"/>
            <a:t> </a:t>
          </a:r>
          <a:r>
            <a:rPr lang="en-US" sz="2400" b="1" dirty="0" err="1"/>
            <a:t>cường</a:t>
          </a:r>
          <a:r>
            <a:rPr lang="en-US" sz="2400" b="1" dirty="0"/>
            <a:t>/</a:t>
          </a:r>
          <a:r>
            <a:rPr lang="en-US" sz="2400" b="1" dirty="0" err="1"/>
            <a:t>câu</a:t>
          </a:r>
          <a:r>
            <a:rPr lang="en-US" sz="2400" b="1" dirty="0"/>
            <a:t> </a:t>
          </a:r>
          <a:r>
            <a:rPr lang="en-US" sz="2400" b="1" dirty="0" err="1"/>
            <a:t>lạc</a:t>
          </a:r>
          <a:r>
            <a:rPr lang="en-US" sz="2400" b="1" dirty="0"/>
            <a:t> </a:t>
          </a:r>
          <a:r>
            <a:rPr lang="en-US" sz="2400" b="1" dirty="0" err="1"/>
            <a:t>bộ</a:t>
          </a:r>
          <a:r>
            <a:rPr lang="en-US" sz="2400" b="1" dirty="0"/>
            <a:t>.</a:t>
          </a:r>
        </a:p>
      </dgm:t>
    </dgm:pt>
    <dgm:pt modelId="{D0351B5F-59B0-4082-9309-E5FBFAD47F02}" type="parTrans" cxnId="{88A0DC7B-7964-459B-BC9D-149791CC9F28}">
      <dgm:prSet/>
      <dgm:spPr/>
      <dgm:t>
        <a:bodyPr/>
        <a:lstStyle/>
        <a:p>
          <a:endParaRPr lang="en-US" b="1"/>
        </a:p>
      </dgm:t>
    </dgm:pt>
    <dgm:pt modelId="{6679C2C0-0DDE-4A81-A851-9713127CAF04}" type="sibTrans" cxnId="{88A0DC7B-7964-459B-BC9D-149791CC9F28}">
      <dgm:prSet/>
      <dgm:spPr/>
      <dgm:t>
        <a:bodyPr/>
        <a:lstStyle/>
        <a:p>
          <a:endParaRPr lang="en-US" b="1"/>
        </a:p>
      </dgm:t>
    </dgm:pt>
    <dgm:pt modelId="{7B6F3AB8-676A-45B4-8ABE-76518D2083E6}">
      <dgm:prSet custT="1"/>
      <dgm:spPr/>
      <dgm:t>
        <a:bodyPr/>
        <a:lstStyle/>
        <a:p>
          <a:r>
            <a:rPr lang="en-US" sz="2400" b="1" dirty="0"/>
            <a:t>3. </a:t>
          </a:r>
          <a:r>
            <a:rPr lang="en-US" sz="2400" b="1" dirty="0" err="1"/>
            <a:t>Xây</a:t>
          </a:r>
          <a:r>
            <a:rPr lang="en-US" sz="2400" b="1" dirty="0"/>
            <a:t> </a:t>
          </a:r>
          <a:r>
            <a:rPr lang="en-US" sz="2400" b="1" dirty="0" err="1"/>
            <a:t>dựng</a:t>
          </a:r>
          <a:r>
            <a:rPr lang="en-US" sz="2400" b="1" dirty="0"/>
            <a:t> </a:t>
          </a:r>
          <a:r>
            <a:rPr lang="en-US" sz="2400" b="1" dirty="0" err="1"/>
            <a:t>chương</a:t>
          </a:r>
          <a:r>
            <a:rPr lang="en-US" sz="2400" b="1" dirty="0"/>
            <a:t> </a:t>
          </a:r>
          <a:r>
            <a:rPr lang="en-US" sz="2400" b="1" dirty="0" err="1"/>
            <a:t>trình</a:t>
          </a:r>
          <a:r>
            <a:rPr lang="en-US" sz="2400" b="1" dirty="0"/>
            <a:t> </a:t>
          </a:r>
          <a:r>
            <a:rPr lang="en-US" sz="2400" b="1" dirty="0" err="1"/>
            <a:t>của</a:t>
          </a:r>
          <a:r>
            <a:rPr lang="en-US" sz="2400" b="1" dirty="0"/>
            <a:t> </a:t>
          </a:r>
          <a:r>
            <a:rPr lang="en-US" sz="2400" b="1" dirty="0" err="1"/>
            <a:t>lớp</a:t>
          </a:r>
          <a:r>
            <a:rPr lang="en-US" sz="2400" b="1" dirty="0"/>
            <a:t> </a:t>
          </a:r>
          <a:r>
            <a:rPr lang="en-US" sz="2400" b="1" dirty="0" err="1"/>
            <a:t>tăng</a:t>
          </a:r>
          <a:r>
            <a:rPr lang="en-US" sz="2400" b="1" dirty="0"/>
            <a:t> </a:t>
          </a:r>
          <a:r>
            <a:rPr lang="en-US" sz="2400" b="1" dirty="0" err="1"/>
            <a:t>cường</a:t>
          </a:r>
          <a:r>
            <a:rPr lang="en-US" sz="2400" b="1" dirty="0"/>
            <a:t>/</a:t>
          </a:r>
          <a:r>
            <a:rPr lang="en-US" sz="2400" b="1" dirty="0" err="1"/>
            <a:t>câu</a:t>
          </a:r>
          <a:r>
            <a:rPr lang="en-US" sz="2400" b="1" dirty="0"/>
            <a:t> </a:t>
          </a:r>
          <a:r>
            <a:rPr lang="en-US" sz="2400" b="1" dirty="0" err="1"/>
            <a:t>lạc</a:t>
          </a:r>
          <a:r>
            <a:rPr lang="en-US" sz="2400" b="1" dirty="0"/>
            <a:t> </a:t>
          </a:r>
          <a:r>
            <a:rPr lang="en-US" sz="2400" b="1" dirty="0" err="1"/>
            <a:t>bộ</a:t>
          </a:r>
          <a:r>
            <a:rPr lang="en-US" sz="2400" b="1" dirty="0"/>
            <a:t>.</a:t>
          </a:r>
        </a:p>
      </dgm:t>
    </dgm:pt>
    <dgm:pt modelId="{3C9AFA28-489D-48A8-8958-36F850AD270D}" type="parTrans" cxnId="{F127008E-9AFA-4A11-98C6-9911AD64778A}">
      <dgm:prSet/>
      <dgm:spPr/>
      <dgm:t>
        <a:bodyPr/>
        <a:lstStyle/>
        <a:p>
          <a:endParaRPr lang="en-US" b="1"/>
        </a:p>
      </dgm:t>
    </dgm:pt>
    <dgm:pt modelId="{6A12DF40-64E7-4B5E-AA27-4F22561F7833}" type="sibTrans" cxnId="{F127008E-9AFA-4A11-98C6-9911AD64778A}">
      <dgm:prSet/>
      <dgm:spPr/>
      <dgm:t>
        <a:bodyPr/>
        <a:lstStyle/>
        <a:p>
          <a:endParaRPr lang="en-US" b="1"/>
        </a:p>
      </dgm:t>
    </dgm:pt>
    <dgm:pt modelId="{74FE4EE3-54DD-468A-83F1-6CA11A4518D3}">
      <dgm:prSet custT="1"/>
      <dgm:spPr/>
      <dgm:t>
        <a:bodyPr/>
        <a:lstStyle/>
        <a:p>
          <a:r>
            <a:rPr lang="en-US" sz="2400" b="1" dirty="0"/>
            <a:t>4. </a:t>
          </a:r>
          <a:r>
            <a:rPr lang="en-US" sz="2400" b="1" dirty="0" err="1"/>
            <a:t>Xây</a:t>
          </a:r>
          <a:r>
            <a:rPr lang="en-US" sz="2400" b="1" dirty="0"/>
            <a:t> </a:t>
          </a:r>
          <a:r>
            <a:rPr lang="en-US" sz="2400" b="1" dirty="0" err="1"/>
            <a:t>dựng</a:t>
          </a:r>
          <a:r>
            <a:rPr lang="en-US" sz="2400" b="1" dirty="0"/>
            <a:t> </a:t>
          </a:r>
          <a:r>
            <a:rPr lang="en-US" sz="2400" b="1" dirty="0" err="1"/>
            <a:t>kế</a:t>
          </a:r>
          <a:r>
            <a:rPr lang="en-US" sz="2400" b="1" dirty="0"/>
            <a:t> </a:t>
          </a:r>
          <a:r>
            <a:rPr lang="en-US" sz="2400" b="1" dirty="0" err="1"/>
            <a:t>hoạch</a:t>
          </a:r>
          <a:r>
            <a:rPr lang="en-US" sz="2400" b="1" dirty="0"/>
            <a:t> </a:t>
          </a:r>
          <a:r>
            <a:rPr lang="en-US" sz="2400" b="1" dirty="0" err="1"/>
            <a:t>bài</a:t>
          </a:r>
          <a:r>
            <a:rPr lang="en-US" sz="2400" b="1" dirty="0"/>
            <a:t> </a:t>
          </a:r>
          <a:r>
            <a:rPr lang="en-US" sz="2400" b="1" dirty="0" err="1"/>
            <a:t>dạy</a:t>
          </a:r>
          <a:r>
            <a:rPr lang="en-US" sz="2900" b="1" dirty="0"/>
            <a:t>.</a:t>
          </a:r>
        </a:p>
      </dgm:t>
    </dgm:pt>
    <dgm:pt modelId="{B2B55F3C-60F5-4C7D-B433-27B4CA363BBC}" type="parTrans" cxnId="{59104A35-1304-48EF-8085-CC955ED87495}">
      <dgm:prSet/>
      <dgm:spPr/>
      <dgm:t>
        <a:bodyPr/>
        <a:lstStyle/>
        <a:p>
          <a:endParaRPr lang="en-US" b="1"/>
        </a:p>
      </dgm:t>
    </dgm:pt>
    <dgm:pt modelId="{DC515989-E0A9-4A35-87C7-B62DFB80F2B5}" type="sibTrans" cxnId="{59104A35-1304-48EF-8085-CC955ED87495}">
      <dgm:prSet/>
      <dgm:spPr/>
      <dgm:t>
        <a:bodyPr/>
        <a:lstStyle/>
        <a:p>
          <a:endParaRPr lang="en-US" b="1"/>
        </a:p>
      </dgm:t>
    </dgm:pt>
    <dgm:pt modelId="{C11C9F29-B294-4B64-9F89-1B9BDB7208A7}" type="pres">
      <dgm:prSet presAssocID="{733FBBA1-CEE7-4F29-8B8F-2F91CF8DC94A}" presName="outerComposite" presStyleCnt="0">
        <dgm:presLayoutVars>
          <dgm:chMax val="5"/>
          <dgm:dir/>
          <dgm:resizeHandles val="exact"/>
        </dgm:presLayoutVars>
      </dgm:prSet>
      <dgm:spPr/>
    </dgm:pt>
    <dgm:pt modelId="{671A75B1-E399-48D6-AD5E-30D01C65F024}" type="pres">
      <dgm:prSet presAssocID="{733FBBA1-CEE7-4F29-8B8F-2F91CF8DC94A}" presName="dummyMaxCanvas" presStyleCnt="0">
        <dgm:presLayoutVars/>
      </dgm:prSet>
      <dgm:spPr/>
    </dgm:pt>
    <dgm:pt modelId="{2CECDF68-67DE-4B1F-A995-1A7FD3EB101F}" type="pres">
      <dgm:prSet presAssocID="{733FBBA1-CEE7-4F29-8B8F-2F91CF8DC94A}" presName="FourNodes_1" presStyleLbl="node1" presStyleIdx="0" presStyleCnt="4" custScaleX="98166">
        <dgm:presLayoutVars>
          <dgm:bulletEnabled val="1"/>
        </dgm:presLayoutVars>
      </dgm:prSet>
      <dgm:spPr/>
    </dgm:pt>
    <dgm:pt modelId="{4CA3F5C7-CDFF-450A-8287-18C4D3D24C7C}" type="pres">
      <dgm:prSet presAssocID="{733FBBA1-CEE7-4F29-8B8F-2F91CF8DC94A}" presName="FourNodes_2" presStyleLbl="node1" presStyleIdx="1" presStyleCnt="4">
        <dgm:presLayoutVars>
          <dgm:bulletEnabled val="1"/>
        </dgm:presLayoutVars>
      </dgm:prSet>
      <dgm:spPr/>
    </dgm:pt>
    <dgm:pt modelId="{387F46FE-A4BC-4C6D-AB03-8E95C7AD4C5A}" type="pres">
      <dgm:prSet presAssocID="{733FBBA1-CEE7-4F29-8B8F-2F91CF8DC94A}" presName="FourNodes_3" presStyleLbl="node1" presStyleIdx="2" presStyleCnt="4">
        <dgm:presLayoutVars>
          <dgm:bulletEnabled val="1"/>
        </dgm:presLayoutVars>
      </dgm:prSet>
      <dgm:spPr/>
    </dgm:pt>
    <dgm:pt modelId="{C7C904CB-8BA0-41B4-AD9E-ABDE8D913724}" type="pres">
      <dgm:prSet presAssocID="{733FBBA1-CEE7-4F29-8B8F-2F91CF8DC94A}" presName="FourNodes_4" presStyleLbl="node1" presStyleIdx="3" presStyleCnt="4">
        <dgm:presLayoutVars>
          <dgm:bulletEnabled val="1"/>
        </dgm:presLayoutVars>
      </dgm:prSet>
      <dgm:spPr/>
    </dgm:pt>
    <dgm:pt modelId="{36F0BCD2-FE92-4F35-9139-65E0EA0EA2F1}" type="pres">
      <dgm:prSet presAssocID="{733FBBA1-CEE7-4F29-8B8F-2F91CF8DC94A}" presName="FourConn_1-2" presStyleLbl="fgAccFollowNode1" presStyleIdx="0" presStyleCnt="3">
        <dgm:presLayoutVars>
          <dgm:bulletEnabled val="1"/>
        </dgm:presLayoutVars>
      </dgm:prSet>
      <dgm:spPr/>
    </dgm:pt>
    <dgm:pt modelId="{BF5040DB-CF8A-45EC-A1BC-453FF25CED2F}" type="pres">
      <dgm:prSet presAssocID="{733FBBA1-CEE7-4F29-8B8F-2F91CF8DC94A}" presName="FourConn_2-3" presStyleLbl="fgAccFollowNode1" presStyleIdx="1" presStyleCnt="3">
        <dgm:presLayoutVars>
          <dgm:bulletEnabled val="1"/>
        </dgm:presLayoutVars>
      </dgm:prSet>
      <dgm:spPr/>
    </dgm:pt>
    <dgm:pt modelId="{02A7FEE4-66DD-43AC-B6BD-479D44DBFB05}" type="pres">
      <dgm:prSet presAssocID="{733FBBA1-CEE7-4F29-8B8F-2F91CF8DC94A}" presName="FourConn_3-4" presStyleLbl="fgAccFollowNode1" presStyleIdx="2" presStyleCnt="3">
        <dgm:presLayoutVars>
          <dgm:bulletEnabled val="1"/>
        </dgm:presLayoutVars>
      </dgm:prSet>
      <dgm:spPr/>
    </dgm:pt>
    <dgm:pt modelId="{9B90555A-EF9C-4164-BF30-0FAB7C629E93}" type="pres">
      <dgm:prSet presAssocID="{733FBBA1-CEE7-4F29-8B8F-2F91CF8DC94A}" presName="FourNodes_1_text" presStyleLbl="node1" presStyleIdx="3" presStyleCnt="4">
        <dgm:presLayoutVars>
          <dgm:bulletEnabled val="1"/>
        </dgm:presLayoutVars>
      </dgm:prSet>
      <dgm:spPr/>
    </dgm:pt>
    <dgm:pt modelId="{CBCA3ED6-9509-49D8-9BC7-D3B3870FCE8F}" type="pres">
      <dgm:prSet presAssocID="{733FBBA1-CEE7-4F29-8B8F-2F91CF8DC94A}" presName="FourNodes_2_text" presStyleLbl="node1" presStyleIdx="3" presStyleCnt="4">
        <dgm:presLayoutVars>
          <dgm:bulletEnabled val="1"/>
        </dgm:presLayoutVars>
      </dgm:prSet>
      <dgm:spPr/>
    </dgm:pt>
    <dgm:pt modelId="{CBD98D5A-814F-486C-9465-B722DBAF0AC0}" type="pres">
      <dgm:prSet presAssocID="{733FBBA1-CEE7-4F29-8B8F-2F91CF8DC94A}" presName="FourNodes_3_text" presStyleLbl="node1" presStyleIdx="3" presStyleCnt="4">
        <dgm:presLayoutVars>
          <dgm:bulletEnabled val="1"/>
        </dgm:presLayoutVars>
      </dgm:prSet>
      <dgm:spPr/>
    </dgm:pt>
    <dgm:pt modelId="{C14FAF7D-9D00-43EC-A1B2-1225DB6F1153}" type="pres">
      <dgm:prSet presAssocID="{733FBBA1-CEE7-4F29-8B8F-2F91CF8DC94A}" presName="FourNodes_4_text" presStyleLbl="node1" presStyleIdx="3" presStyleCnt="4">
        <dgm:presLayoutVars>
          <dgm:bulletEnabled val="1"/>
        </dgm:presLayoutVars>
      </dgm:prSet>
      <dgm:spPr/>
    </dgm:pt>
  </dgm:ptLst>
  <dgm:cxnLst>
    <dgm:cxn modelId="{E554E307-1457-45D1-82E8-FD4F87C24372}" type="presOf" srcId="{7B6F3AB8-676A-45B4-8ABE-76518D2083E6}" destId="{387F46FE-A4BC-4C6D-AB03-8E95C7AD4C5A}" srcOrd="0" destOrd="0" presId="urn:microsoft.com/office/officeart/2005/8/layout/vProcess5"/>
    <dgm:cxn modelId="{B068F207-00E9-4691-9092-5940FF081346}" srcId="{733FBBA1-CEE7-4F29-8B8F-2F91CF8DC94A}" destId="{CFED09E6-50EF-453C-9C8D-75F62258CADA}" srcOrd="0" destOrd="0" parTransId="{5E4A1DDF-040F-41A1-9227-1200E67446CB}" sibTransId="{6D9DAAD4-D56E-4C47-87B6-3F2407941A54}"/>
    <dgm:cxn modelId="{7783C734-46FE-41E7-A975-485F4F1B889E}" type="presOf" srcId="{6679C2C0-0DDE-4A81-A851-9713127CAF04}" destId="{BF5040DB-CF8A-45EC-A1BC-453FF25CED2F}" srcOrd="0" destOrd="0" presId="urn:microsoft.com/office/officeart/2005/8/layout/vProcess5"/>
    <dgm:cxn modelId="{59104A35-1304-48EF-8085-CC955ED87495}" srcId="{733FBBA1-CEE7-4F29-8B8F-2F91CF8DC94A}" destId="{74FE4EE3-54DD-468A-83F1-6CA11A4518D3}" srcOrd="3" destOrd="0" parTransId="{B2B55F3C-60F5-4C7D-B433-27B4CA363BBC}" sibTransId="{DC515989-E0A9-4A35-87C7-B62DFB80F2B5}"/>
    <dgm:cxn modelId="{88A0DC7B-7964-459B-BC9D-149791CC9F28}" srcId="{733FBBA1-CEE7-4F29-8B8F-2F91CF8DC94A}" destId="{EDB284E9-A861-489E-BC68-421B9E68AB2D}" srcOrd="1" destOrd="0" parTransId="{D0351B5F-59B0-4082-9309-E5FBFAD47F02}" sibTransId="{6679C2C0-0DDE-4A81-A851-9713127CAF04}"/>
    <dgm:cxn modelId="{F127008E-9AFA-4A11-98C6-9911AD64778A}" srcId="{733FBBA1-CEE7-4F29-8B8F-2F91CF8DC94A}" destId="{7B6F3AB8-676A-45B4-8ABE-76518D2083E6}" srcOrd="2" destOrd="0" parTransId="{3C9AFA28-489D-48A8-8958-36F850AD270D}" sibTransId="{6A12DF40-64E7-4B5E-AA27-4F22561F7833}"/>
    <dgm:cxn modelId="{13221A9B-B098-48B0-86D7-6EB1D3B9853B}" type="presOf" srcId="{74FE4EE3-54DD-468A-83F1-6CA11A4518D3}" destId="{C7C904CB-8BA0-41B4-AD9E-ABDE8D913724}" srcOrd="0" destOrd="0" presId="urn:microsoft.com/office/officeart/2005/8/layout/vProcess5"/>
    <dgm:cxn modelId="{6D4FC3AD-2DA7-47E6-87EB-95D71AC7BFD3}" type="presOf" srcId="{CFED09E6-50EF-453C-9C8D-75F62258CADA}" destId="{2CECDF68-67DE-4B1F-A995-1A7FD3EB101F}" srcOrd="0" destOrd="0" presId="urn:microsoft.com/office/officeart/2005/8/layout/vProcess5"/>
    <dgm:cxn modelId="{72E14FB1-0DE3-4F62-AD2A-DA7230FC99EB}" type="presOf" srcId="{7B6F3AB8-676A-45B4-8ABE-76518D2083E6}" destId="{CBD98D5A-814F-486C-9465-B722DBAF0AC0}" srcOrd="1" destOrd="0" presId="urn:microsoft.com/office/officeart/2005/8/layout/vProcess5"/>
    <dgm:cxn modelId="{513043C8-0AEB-4AB7-B6F7-C5C3C358FE05}" type="presOf" srcId="{733FBBA1-CEE7-4F29-8B8F-2F91CF8DC94A}" destId="{C11C9F29-B294-4B64-9F89-1B9BDB7208A7}" srcOrd="0" destOrd="0" presId="urn:microsoft.com/office/officeart/2005/8/layout/vProcess5"/>
    <dgm:cxn modelId="{90450ACA-BF35-463A-BF9A-9F62C120C60A}" type="presOf" srcId="{CFED09E6-50EF-453C-9C8D-75F62258CADA}" destId="{9B90555A-EF9C-4164-BF30-0FAB7C629E93}" srcOrd="1" destOrd="0" presId="urn:microsoft.com/office/officeart/2005/8/layout/vProcess5"/>
    <dgm:cxn modelId="{0E21D2CF-E82D-4571-A498-DCBFC1D6BA41}" type="presOf" srcId="{EDB284E9-A861-489E-BC68-421B9E68AB2D}" destId="{4CA3F5C7-CDFF-450A-8287-18C4D3D24C7C}" srcOrd="0" destOrd="0" presId="urn:microsoft.com/office/officeart/2005/8/layout/vProcess5"/>
    <dgm:cxn modelId="{85824BDE-760D-4857-929F-6D89ED1AA552}" type="presOf" srcId="{6D9DAAD4-D56E-4C47-87B6-3F2407941A54}" destId="{36F0BCD2-FE92-4F35-9139-65E0EA0EA2F1}" srcOrd="0" destOrd="0" presId="urn:microsoft.com/office/officeart/2005/8/layout/vProcess5"/>
    <dgm:cxn modelId="{F5AA6CDE-4633-45FF-87C0-50D58FE4FF76}" type="presOf" srcId="{6A12DF40-64E7-4B5E-AA27-4F22561F7833}" destId="{02A7FEE4-66DD-43AC-B6BD-479D44DBFB05}" srcOrd="0" destOrd="0" presId="urn:microsoft.com/office/officeart/2005/8/layout/vProcess5"/>
    <dgm:cxn modelId="{A0B3C4E3-8675-4A88-8809-28791E027A7E}" type="presOf" srcId="{EDB284E9-A861-489E-BC68-421B9E68AB2D}" destId="{CBCA3ED6-9509-49D8-9BC7-D3B3870FCE8F}" srcOrd="1" destOrd="0" presId="urn:microsoft.com/office/officeart/2005/8/layout/vProcess5"/>
    <dgm:cxn modelId="{7F20FBFB-2C9A-4AE7-9762-8EE96D700E27}" type="presOf" srcId="{74FE4EE3-54DD-468A-83F1-6CA11A4518D3}" destId="{C14FAF7D-9D00-43EC-A1B2-1225DB6F1153}" srcOrd="1" destOrd="0" presId="urn:microsoft.com/office/officeart/2005/8/layout/vProcess5"/>
    <dgm:cxn modelId="{0FB2A36E-E623-447F-8183-B3B886A166AD}" type="presParOf" srcId="{C11C9F29-B294-4B64-9F89-1B9BDB7208A7}" destId="{671A75B1-E399-48D6-AD5E-30D01C65F024}" srcOrd="0" destOrd="0" presId="urn:microsoft.com/office/officeart/2005/8/layout/vProcess5"/>
    <dgm:cxn modelId="{C1F4CB5F-D282-47C7-9524-338CA4F88606}" type="presParOf" srcId="{C11C9F29-B294-4B64-9F89-1B9BDB7208A7}" destId="{2CECDF68-67DE-4B1F-A995-1A7FD3EB101F}" srcOrd="1" destOrd="0" presId="urn:microsoft.com/office/officeart/2005/8/layout/vProcess5"/>
    <dgm:cxn modelId="{87120B80-90F0-4400-8BF8-AB7BA47186F7}" type="presParOf" srcId="{C11C9F29-B294-4B64-9F89-1B9BDB7208A7}" destId="{4CA3F5C7-CDFF-450A-8287-18C4D3D24C7C}" srcOrd="2" destOrd="0" presId="urn:microsoft.com/office/officeart/2005/8/layout/vProcess5"/>
    <dgm:cxn modelId="{AE10A5B9-0E61-4AF2-B444-D81C77C6176F}" type="presParOf" srcId="{C11C9F29-B294-4B64-9F89-1B9BDB7208A7}" destId="{387F46FE-A4BC-4C6D-AB03-8E95C7AD4C5A}" srcOrd="3" destOrd="0" presId="urn:microsoft.com/office/officeart/2005/8/layout/vProcess5"/>
    <dgm:cxn modelId="{A3C7D82D-E042-4433-912D-5C7B73FF3755}" type="presParOf" srcId="{C11C9F29-B294-4B64-9F89-1B9BDB7208A7}" destId="{C7C904CB-8BA0-41B4-AD9E-ABDE8D913724}" srcOrd="4" destOrd="0" presId="urn:microsoft.com/office/officeart/2005/8/layout/vProcess5"/>
    <dgm:cxn modelId="{E9ABEC04-A1BA-4CF4-BBA6-BB2CD68C9653}" type="presParOf" srcId="{C11C9F29-B294-4B64-9F89-1B9BDB7208A7}" destId="{36F0BCD2-FE92-4F35-9139-65E0EA0EA2F1}" srcOrd="5" destOrd="0" presId="urn:microsoft.com/office/officeart/2005/8/layout/vProcess5"/>
    <dgm:cxn modelId="{373F0907-9ADE-4ECA-8ECB-A588990174EE}" type="presParOf" srcId="{C11C9F29-B294-4B64-9F89-1B9BDB7208A7}" destId="{BF5040DB-CF8A-45EC-A1BC-453FF25CED2F}" srcOrd="6" destOrd="0" presId="urn:microsoft.com/office/officeart/2005/8/layout/vProcess5"/>
    <dgm:cxn modelId="{A5DF9475-D31B-419A-8268-51E0E54B9F33}" type="presParOf" srcId="{C11C9F29-B294-4B64-9F89-1B9BDB7208A7}" destId="{02A7FEE4-66DD-43AC-B6BD-479D44DBFB05}" srcOrd="7" destOrd="0" presId="urn:microsoft.com/office/officeart/2005/8/layout/vProcess5"/>
    <dgm:cxn modelId="{966B45A9-2378-470A-BB1E-0CBC306B9DC4}" type="presParOf" srcId="{C11C9F29-B294-4B64-9F89-1B9BDB7208A7}" destId="{9B90555A-EF9C-4164-BF30-0FAB7C629E93}" srcOrd="8" destOrd="0" presId="urn:microsoft.com/office/officeart/2005/8/layout/vProcess5"/>
    <dgm:cxn modelId="{FA290063-1F72-4110-9A37-81C0B4ECE7D6}" type="presParOf" srcId="{C11C9F29-B294-4B64-9F89-1B9BDB7208A7}" destId="{CBCA3ED6-9509-49D8-9BC7-D3B3870FCE8F}" srcOrd="9" destOrd="0" presId="urn:microsoft.com/office/officeart/2005/8/layout/vProcess5"/>
    <dgm:cxn modelId="{F2B2ADF3-02B2-4F50-82A2-CEE55256825B}" type="presParOf" srcId="{C11C9F29-B294-4B64-9F89-1B9BDB7208A7}" destId="{CBD98D5A-814F-486C-9465-B722DBAF0AC0}" srcOrd="10" destOrd="0" presId="urn:microsoft.com/office/officeart/2005/8/layout/vProcess5"/>
    <dgm:cxn modelId="{A9396FE7-97CC-45DE-A09A-ABC55111DBD6}" type="presParOf" srcId="{C11C9F29-B294-4B64-9F89-1B9BDB7208A7}" destId="{C14FAF7D-9D00-43EC-A1B2-1225DB6F115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3BAA-2942-E847-A5F8-17A9B3ADFA6A}">
      <dsp:nvSpPr>
        <dsp:cNvPr id="0" name=""/>
        <dsp:cNvSpPr/>
      </dsp:nvSpPr>
      <dsp:spPr>
        <a:xfrm>
          <a:off x="1197555" y="1466937"/>
          <a:ext cx="3417619" cy="281882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Điều</a:t>
          </a:r>
          <a:r>
            <a:rPr lang="en-US" sz="2000" kern="1200" dirty="0"/>
            <a:t> </a:t>
          </a:r>
          <a:r>
            <a:rPr lang="en-US" sz="2000" kern="1200" dirty="0" err="1"/>
            <a:t>chỉnh</a:t>
          </a:r>
          <a:r>
            <a:rPr lang="en-US" sz="2000" kern="1200" dirty="0"/>
            <a:t>, </a:t>
          </a:r>
          <a:r>
            <a:rPr lang="en-US" sz="2000" kern="1200" dirty="0" err="1"/>
            <a:t>bổ</a:t>
          </a:r>
          <a:r>
            <a:rPr lang="en-US" sz="2000" kern="1200" dirty="0"/>
            <a:t> sung </a:t>
          </a:r>
          <a:r>
            <a:rPr lang="en-US" sz="2000" kern="1200" dirty="0" err="1"/>
            <a:t>các</a:t>
          </a:r>
          <a:r>
            <a:rPr lang="en-US" sz="2000" kern="1200" dirty="0"/>
            <a:t> NLS </a:t>
          </a:r>
          <a:r>
            <a:rPr lang="en-US" sz="2000" kern="1200" dirty="0" err="1"/>
            <a:t>tương</a:t>
          </a:r>
          <a:r>
            <a:rPr lang="en-US" sz="2000" kern="1200" dirty="0"/>
            <a:t> </a:t>
          </a:r>
          <a:r>
            <a:rPr lang="en-US" sz="2000" kern="1200" dirty="0" err="1"/>
            <a:t>ứng</a:t>
          </a:r>
          <a:r>
            <a:rPr lang="en-US" sz="2000" kern="1200" dirty="0"/>
            <a:t> </a:t>
          </a:r>
          <a:r>
            <a:rPr lang="en-US" sz="2000" kern="1200" dirty="0" err="1"/>
            <a:t>được</a:t>
          </a:r>
          <a:r>
            <a:rPr lang="en-US" sz="2000" kern="1200" dirty="0"/>
            <a:t> </a:t>
          </a:r>
          <a:r>
            <a:rPr lang="en-US" sz="2000" kern="1200" dirty="0" err="1"/>
            <a:t>phát</a:t>
          </a:r>
          <a:r>
            <a:rPr lang="en-US" sz="2000" kern="1200" dirty="0"/>
            <a:t> </a:t>
          </a:r>
          <a:r>
            <a:rPr lang="en-US" sz="2000" kern="1200" dirty="0" err="1"/>
            <a:t>triển</a:t>
          </a:r>
          <a:r>
            <a:rPr lang="en-US" sz="2000" kern="1200" dirty="0"/>
            <a:t> </a:t>
          </a:r>
          <a:r>
            <a:rPr lang="en-US" sz="2000" kern="1200" dirty="0" err="1"/>
            <a:t>khi</a:t>
          </a:r>
          <a:r>
            <a:rPr lang="en-US" sz="2000" kern="1200" dirty="0"/>
            <a:t> </a:t>
          </a:r>
          <a:r>
            <a:rPr lang="en-US" sz="2000" kern="1200" dirty="0" err="1"/>
            <a:t>dạy</a:t>
          </a:r>
          <a:r>
            <a:rPr lang="en-US" sz="2000" kern="1200" dirty="0"/>
            <a:t> </a:t>
          </a:r>
          <a:r>
            <a:rPr lang="en-US" sz="2000" kern="1200" dirty="0" err="1"/>
            <a:t>học</a:t>
          </a:r>
          <a:r>
            <a:rPr lang="en-US" sz="2000" kern="1200" dirty="0"/>
            <a:t> Tin </a:t>
          </a:r>
          <a:r>
            <a:rPr lang="en-US" sz="2000" kern="1200" dirty="0" err="1"/>
            <a:t>học</a:t>
          </a:r>
          <a:r>
            <a:rPr lang="en-US" sz="2000" kern="1200" dirty="0"/>
            <a:t> </a:t>
          </a:r>
          <a:r>
            <a:rPr lang="en-US" sz="2000" kern="1200" dirty="0" err="1"/>
            <a:t>theo</a:t>
          </a:r>
          <a:r>
            <a:rPr lang="en-US" sz="2000" kern="1200" dirty="0"/>
            <a:t> CTGDPT2018</a:t>
          </a:r>
        </a:p>
      </dsp:txBody>
      <dsp:txXfrm>
        <a:off x="1262424" y="1531806"/>
        <a:ext cx="3287881" cy="2085049"/>
      </dsp:txXfrm>
    </dsp:sp>
    <dsp:sp modelId="{46EFAA07-F104-0B46-97FF-578A1B7B2813}">
      <dsp:nvSpPr>
        <dsp:cNvPr id="0" name=""/>
        <dsp:cNvSpPr/>
      </dsp:nvSpPr>
      <dsp:spPr>
        <a:xfrm>
          <a:off x="3130374" y="2182133"/>
          <a:ext cx="3704234" cy="3704234"/>
        </a:xfrm>
        <a:prstGeom prst="leftCircularArrow">
          <a:avLst>
            <a:gd name="adj1" fmla="val 2981"/>
            <a:gd name="adj2" fmla="val 365323"/>
            <a:gd name="adj3" fmla="val 2140833"/>
            <a:gd name="adj4" fmla="val 9024489"/>
            <a:gd name="adj5" fmla="val 3478"/>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448C2-1EB8-BC49-BAB2-CE4015529BDA}">
      <dsp:nvSpPr>
        <dsp:cNvPr id="0" name=""/>
        <dsp:cNvSpPr/>
      </dsp:nvSpPr>
      <dsp:spPr>
        <a:xfrm>
          <a:off x="1957026" y="3681725"/>
          <a:ext cx="3037883" cy="120806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KHDH </a:t>
          </a:r>
          <a:r>
            <a:rPr lang="en-US" sz="2000" kern="1200" dirty="0" err="1"/>
            <a:t>của</a:t>
          </a:r>
          <a:r>
            <a:rPr lang="en-US" sz="2000" kern="1200" dirty="0"/>
            <a:t> </a:t>
          </a:r>
          <a:r>
            <a:rPr lang="en-US" sz="2000" kern="1200" dirty="0" err="1"/>
            <a:t>tổ</a:t>
          </a:r>
          <a:r>
            <a:rPr lang="en-US" sz="2000" kern="1200" dirty="0"/>
            <a:t> </a:t>
          </a:r>
          <a:r>
            <a:rPr lang="en-US" sz="2000" kern="1200" dirty="0" err="1"/>
            <a:t>chuyên</a:t>
          </a:r>
          <a:r>
            <a:rPr lang="en-US" sz="2000" kern="1200" dirty="0"/>
            <a:t> </a:t>
          </a:r>
          <a:r>
            <a:rPr lang="en-US" sz="2000" kern="1200" dirty="0" err="1"/>
            <a:t>môn</a:t>
          </a:r>
          <a:endParaRPr lang="en-US" sz="2000" kern="1200" dirty="0"/>
        </a:p>
      </dsp:txBody>
      <dsp:txXfrm>
        <a:off x="1992409" y="3717108"/>
        <a:ext cx="2967117" cy="1137300"/>
      </dsp:txXfrm>
    </dsp:sp>
    <dsp:sp modelId="{34C37B28-6376-4CEF-8E21-8357C8A540E4}">
      <dsp:nvSpPr>
        <dsp:cNvPr id="0" name=""/>
        <dsp:cNvSpPr/>
      </dsp:nvSpPr>
      <dsp:spPr>
        <a:xfrm>
          <a:off x="5520690" y="1466937"/>
          <a:ext cx="3417619" cy="281882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889000">
            <a:lnSpc>
              <a:spcPct val="90000"/>
            </a:lnSpc>
            <a:spcBef>
              <a:spcPct val="0"/>
            </a:spcBef>
            <a:spcAft>
              <a:spcPct val="15000"/>
            </a:spcAft>
            <a:buChar char="•"/>
          </a:pPr>
          <a:r>
            <a:rPr lang="en-US" sz="2000" kern="1200" dirty="0" err="1"/>
            <a:t>Bổ</a:t>
          </a:r>
          <a:r>
            <a:rPr lang="en-US" sz="2000" kern="1200" dirty="0"/>
            <a:t> sung </a:t>
          </a:r>
          <a:r>
            <a:rPr lang="en-US" sz="2000" kern="1200" dirty="0" err="1"/>
            <a:t>mục</a:t>
          </a:r>
          <a:r>
            <a:rPr lang="en-US" sz="2000" kern="1200" dirty="0"/>
            <a:t> </a:t>
          </a:r>
          <a:r>
            <a:rPr lang="en-US" sz="2000" kern="1200" dirty="0" err="1"/>
            <a:t>tiêu</a:t>
          </a:r>
          <a:r>
            <a:rPr lang="en-US" sz="2000" kern="1200" dirty="0"/>
            <a:t> </a:t>
          </a:r>
          <a:r>
            <a:rPr lang="en-US" sz="2000" kern="1200" dirty="0" err="1"/>
            <a:t>phát</a:t>
          </a:r>
          <a:r>
            <a:rPr lang="en-US" sz="2000" kern="1200" dirty="0"/>
            <a:t> </a:t>
          </a:r>
          <a:r>
            <a:rPr lang="en-US" sz="2000" kern="1200" dirty="0" err="1"/>
            <a:t>triển</a:t>
          </a:r>
          <a:r>
            <a:rPr lang="en-US" sz="2000" kern="1200" dirty="0"/>
            <a:t> NLS</a:t>
          </a:r>
        </a:p>
        <a:p>
          <a:pPr marL="228600" lvl="1" indent="-228600" algn="just" defTabSz="889000">
            <a:lnSpc>
              <a:spcPct val="90000"/>
            </a:lnSpc>
            <a:spcBef>
              <a:spcPct val="0"/>
            </a:spcBef>
            <a:spcAft>
              <a:spcPct val="15000"/>
            </a:spcAft>
            <a:buChar char="•"/>
          </a:pPr>
          <a:r>
            <a:rPr lang="en-US" sz="2000" kern="1200" dirty="0" err="1"/>
            <a:t>Triển</a:t>
          </a:r>
          <a:r>
            <a:rPr lang="en-US" sz="2000" kern="1200" dirty="0"/>
            <a:t> </a:t>
          </a:r>
          <a:r>
            <a:rPr lang="en-US" sz="2000" kern="1200" dirty="0" err="1"/>
            <a:t>khai</a:t>
          </a:r>
          <a:r>
            <a:rPr lang="en-US" sz="2000" kern="1200" dirty="0"/>
            <a:t> </a:t>
          </a:r>
          <a:r>
            <a:rPr lang="en-US" sz="2000" kern="1200" dirty="0" err="1"/>
            <a:t>hoạt</a:t>
          </a:r>
          <a:r>
            <a:rPr lang="en-US" sz="2000" kern="1200" dirty="0"/>
            <a:t> </a:t>
          </a:r>
          <a:r>
            <a:rPr lang="en-US" sz="2000" kern="1200" dirty="0" err="1"/>
            <a:t>động</a:t>
          </a:r>
          <a:r>
            <a:rPr lang="en-US" sz="2000" kern="1200" dirty="0"/>
            <a:t> chi </a:t>
          </a:r>
          <a:r>
            <a:rPr lang="en-US" sz="2000" kern="1200" dirty="0" err="1"/>
            <a:t>tiết</a:t>
          </a:r>
          <a:r>
            <a:rPr lang="en-US" sz="2000" kern="1200" dirty="0"/>
            <a:t> </a:t>
          </a:r>
          <a:r>
            <a:rPr lang="en-US" sz="2000" kern="1200" dirty="0" err="1"/>
            <a:t>phù</a:t>
          </a:r>
          <a:r>
            <a:rPr lang="en-US" sz="2000" kern="1200" dirty="0"/>
            <a:t> </a:t>
          </a:r>
          <a:r>
            <a:rPr lang="en-US" sz="2000" kern="1200" dirty="0" err="1"/>
            <a:t>hợp</a:t>
          </a:r>
          <a:endParaRPr lang="en-US" sz="2000" kern="1200" dirty="0"/>
        </a:p>
      </dsp:txBody>
      <dsp:txXfrm>
        <a:off x="5585559" y="2135839"/>
        <a:ext cx="3287881" cy="2085049"/>
      </dsp:txXfrm>
    </dsp:sp>
    <dsp:sp modelId="{13E798E8-99D9-46DB-9E9D-31C55F0C8BAF}">
      <dsp:nvSpPr>
        <dsp:cNvPr id="0" name=""/>
        <dsp:cNvSpPr/>
      </dsp:nvSpPr>
      <dsp:spPr>
        <a:xfrm>
          <a:off x="6280160" y="862904"/>
          <a:ext cx="3037883" cy="1208066"/>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Xây</a:t>
          </a:r>
          <a:r>
            <a:rPr lang="en-US" sz="2000" kern="1200" dirty="0"/>
            <a:t> </a:t>
          </a:r>
          <a:r>
            <a:rPr lang="en-US" sz="2000" kern="1200" dirty="0" err="1"/>
            <a:t>dựng</a:t>
          </a:r>
          <a:r>
            <a:rPr lang="en-US" sz="2000" kern="1200" dirty="0"/>
            <a:t> KHBD</a:t>
          </a:r>
        </a:p>
      </dsp:txBody>
      <dsp:txXfrm>
        <a:off x="6315543" y="898287"/>
        <a:ext cx="2967117" cy="11373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43BAA-2942-E847-A5F8-17A9B3ADFA6A}">
      <dsp:nvSpPr>
        <dsp:cNvPr id="0" name=""/>
        <dsp:cNvSpPr/>
      </dsp:nvSpPr>
      <dsp:spPr>
        <a:xfrm>
          <a:off x="1182336" y="1400017"/>
          <a:ext cx="3261710" cy="269022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en-US" sz="2400" kern="1200" dirty="0" err="1"/>
            <a:t>Điều</a:t>
          </a:r>
          <a:r>
            <a:rPr lang="en-US" sz="2400" kern="1200" dirty="0"/>
            <a:t> </a:t>
          </a:r>
          <a:r>
            <a:rPr lang="en-US" sz="2400" kern="1200" dirty="0" err="1"/>
            <a:t>chỉnh</a:t>
          </a:r>
          <a:r>
            <a:rPr lang="en-US" sz="2400" kern="1200" dirty="0"/>
            <a:t>, </a:t>
          </a:r>
          <a:r>
            <a:rPr lang="en-US" sz="2400" kern="1200" err="1"/>
            <a:t>bổ</a:t>
          </a:r>
          <a:r>
            <a:rPr lang="en-US" sz="2400" kern="1200"/>
            <a:t> sung các </a:t>
          </a:r>
          <a:r>
            <a:rPr lang="en-US" sz="2400" kern="1200" dirty="0"/>
            <a:t>NLS </a:t>
          </a:r>
          <a:r>
            <a:rPr lang="en-US" sz="2400" kern="1200" dirty="0" err="1"/>
            <a:t>có</a:t>
          </a:r>
          <a:r>
            <a:rPr lang="en-US" sz="2400" kern="1200" dirty="0"/>
            <a:t> </a:t>
          </a:r>
          <a:r>
            <a:rPr lang="en-US" sz="2400" kern="1200" dirty="0" err="1"/>
            <a:t>thể</a:t>
          </a:r>
          <a:r>
            <a:rPr lang="en-US" sz="2400" kern="1200" dirty="0"/>
            <a:t> </a:t>
          </a:r>
          <a:r>
            <a:rPr lang="en-US" sz="2400" kern="1200" dirty="0" err="1"/>
            <a:t>tích</a:t>
          </a:r>
          <a:r>
            <a:rPr lang="en-US" sz="2400" kern="1200" dirty="0"/>
            <a:t> </a:t>
          </a:r>
          <a:r>
            <a:rPr lang="en-US" sz="2400" kern="1200" dirty="0" err="1"/>
            <a:t>hợp</a:t>
          </a:r>
          <a:r>
            <a:rPr lang="en-US" sz="2400" kern="1200" dirty="0"/>
            <a:t> </a:t>
          </a:r>
          <a:r>
            <a:rPr lang="en-US" sz="2400" kern="1200" dirty="0" err="1"/>
            <a:t>khi</a:t>
          </a:r>
          <a:r>
            <a:rPr lang="en-US" sz="2400" kern="1200" dirty="0"/>
            <a:t> </a:t>
          </a:r>
          <a:r>
            <a:rPr lang="en-US" sz="2400" kern="1200" dirty="0" err="1"/>
            <a:t>dạy</a:t>
          </a:r>
          <a:r>
            <a:rPr lang="en-US" sz="2400" kern="1200" dirty="0"/>
            <a:t> </a:t>
          </a:r>
          <a:r>
            <a:rPr lang="en-US" sz="2400" kern="1200" dirty="0" err="1"/>
            <a:t>học</a:t>
          </a:r>
          <a:endParaRPr lang="en-US" sz="2400" kern="1200" dirty="0"/>
        </a:p>
      </dsp:txBody>
      <dsp:txXfrm>
        <a:off x="1244246" y="1461927"/>
        <a:ext cx="3137890" cy="1989931"/>
      </dsp:txXfrm>
    </dsp:sp>
    <dsp:sp modelId="{46EFAA07-F104-0B46-97FF-578A1B7B2813}">
      <dsp:nvSpPr>
        <dsp:cNvPr id="0" name=""/>
        <dsp:cNvSpPr/>
      </dsp:nvSpPr>
      <dsp:spPr>
        <a:xfrm>
          <a:off x="3025727" y="2078079"/>
          <a:ext cx="3541909" cy="3541909"/>
        </a:xfrm>
        <a:prstGeom prst="leftCircularArrow">
          <a:avLst>
            <a:gd name="adj1" fmla="val 3000"/>
            <a:gd name="adj2" fmla="val 367815"/>
            <a:gd name="adj3" fmla="val 2143325"/>
            <a:gd name="adj4" fmla="val 9024489"/>
            <a:gd name="adj5" fmla="val 35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0448C2-1EB8-BC49-BAB2-CE4015529BDA}">
      <dsp:nvSpPr>
        <dsp:cNvPr id="0" name=""/>
        <dsp:cNvSpPr/>
      </dsp:nvSpPr>
      <dsp:spPr>
        <a:xfrm>
          <a:off x="1907161" y="3513768"/>
          <a:ext cx="2899298" cy="11529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Xây</a:t>
          </a:r>
          <a:r>
            <a:rPr lang="en-US" sz="2400" kern="1200" dirty="0"/>
            <a:t> </a:t>
          </a:r>
          <a:r>
            <a:rPr lang="en-US" sz="2400" kern="1200" dirty="0" err="1"/>
            <a:t>dựng</a:t>
          </a:r>
          <a:r>
            <a:rPr lang="en-US" sz="2400" kern="1200" dirty="0"/>
            <a:t> KHDH </a:t>
          </a:r>
          <a:r>
            <a:rPr lang="en-US" sz="2400" kern="1200" dirty="0" err="1"/>
            <a:t>của</a:t>
          </a:r>
          <a:r>
            <a:rPr lang="en-US" sz="2400" kern="1200" dirty="0"/>
            <a:t> </a:t>
          </a:r>
          <a:r>
            <a:rPr lang="en-US" sz="2400" kern="1200" dirty="0" err="1"/>
            <a:t>tổ</a:t>
          </a:r>
          <a:r>
            <a:rPr lang="en-US" sz="2400" kern="1200" dirty="0"/>
            <a:t> </a:t>
          </a:r>
          <a:r>
            <a:rPr lang="en-US" sz="2400" kern="1200" dirty="0" err="1"/>
            <a:t>chuyên</a:t>
          </a:r>
          <a:r>
            <a:rPr lang="en-US" sz="2400" kern="1200" dirty="0"/>
            <a:t> </a:t>
          </a:r>
          <a:r>
            <a:rPr lang="en-US" sz="2400" kern="1200" dirty="0" err="1"/>
            <a:t>môn</a:t>
          </a:r>
          <a:endParaRPr lang="en-US" sz="2400" kern="1200" dirty="0"/>
        </a:p>
      </dsp:txBody>
      <dsp:txXfrm>
        <a:off x="1940930" y="3547537"/>
        <a:ext cx="2831760" cy="1085417"/>
      </dsp:txXfrm>
    </dsp:sp>
    <dsp:sp modelId="{00280B4F-E3A3-46AF-B6C3-AE12CDF0C527}">
      <dsp:nvSpPr>
        <dsp:cNvPr id="0" name=""/>
        <dsp:cNvSpPr/>
      </dsp:nvSpPr>
      <dsp:spPr>
        <a:xfrm>
          <a:off x="5312403" y="1400017"/>
          <a:ext cx="3261710" cy="2690229"/>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just" defTabSz="1066800">
            <a:lnSpc>
              <a:spcPct val="90000"/>
            </a:lnSpc>
            <a:spcBef>
              <a:spcPct val="0"/>
            </a:spcBef>
            <a:spcAft>
              <a:spcPct val="15000"/>
            </a:spcAft>
            <a:buChar char="•"/>
          </a:pPr>
          <a:r>
            <a:rPr lang="en-US" sz="2400" kern="1200" dirty="0" err="1"/>
            <a:t>Bổ</a:t>
          </a:r>
          <a:r>
            <a:rPr lang="en-US" sz="2400" kern="1200" dirty="0"/>
            <a:t> sung </a:t>
          </a:r>
          <a:r>
            <a:rPr lang="en-US" sz="2400" kern="1200" dirty="0" err="1"/>
            <a:t>mục</a:t>
          </a:r>
          <a:r>
            <a:rPr lang="en-US" sz="2400" kern="1200" dirty="0"/>
            <a:t> </a:t>
          </a:r>
          <a:r>
            <a:rPr lang="en-US" sz="2400" kern="1200" dirty="0" err="1"/>
            <a:t>tiêu</a:t>
          </a:r>
          <a:r>
            <a:rPr lang="en-US" sz="2400" kern="1200" dirty="0"/>
            <a:t> </a:t>
          </a:r>
          <a:r>
            <a:rPr lang="en-US" sz="2400" kern="1200" dirty="0" err="1"/>
            <a:t>phát</a:t>
          </a:r>
          <a:r>
            <a:rPr lang="en-US" sz="2400" kern="1200" dirty="0"/>
            <a:t> </a:t>
          </a:r>
          <a:r>
            <a:rPr lang="en-US" sz="2400" kern="1200" dirty="0" err="1"/>
            <a:t>triển</a:t>
          </a:r>
          <a:r>
            <a:rPr lang="en-US" sz="2400" kern="1200" dirty="0"/>
            <a:t> NLS</a:t>
          </a:r>
        </a:p>
        <a:p>
          <a:pPr marL="228600" lvl="1" indent="-228600" algn="just" defTabSz="1066800">
            <a:lnSpc>
              <a:spcPct val="90000"/>
            </a:lnSpc>
            <a:spcBef>
              <a:spcPct val="0"/>
            </a:spcBef>
            <a:spcAft>
              <a:spcPct val="15000"/>
            </a:spcAft>
            <a:buChar char="•"/>
          </a:pPr>
          <a:r>
            <a:rPr lang="en-US" sz="2400" kern="1200" dirty="0" err="1"/>
            <a:t>Triển</a:t>
          </a:r>
          <a:r>
            <a:rPr lang="en-US" sz="2400" kern="1200" dirty="0"/>
            <a:t> </a:t>
          </a:r>
          <a:r>
            <a:rPr lang="en-US" sz="2400" kern="1200" dirty="0" err="1"/>
            <a:t>khai</a:t>
          </a:r>
          <a:r>
            <a:rPr lang="en-US" sz="2400" kern="1200" dirty="0"/>
            <a:t> </a:t>
          </a:r>
          <a:r>
            <a:rPr lang="en-US" sz="2400" kern="1200" dirty="0" err="1"/>
            <a:t>hoạt</a:t>
          </a:r>
          <a:r>
            <a:rPr lang="en-US" sz="2400" kern="1200" dirty="0"/>
            <a:t> </a:t>
          </a:r>
          <a:r>
            <a:rPr lang="en-US" sz="2400" kern="1200" dirty="0" err="1"/>
            <a:t>động</a:t>
          </a:r>
          <a:r>
            <a:rPr lang="en-US" sz="2400" kern="1200" dirty="0"/>
            <a:t> chi </a:t>
          </a:r>
          <a:r>
            <a:rPr lang="en-US" sz="2400" kern="1200" dirty="0" err="1"/>
            <a:t>tiết</a:t>
          </a:r>
          <a:r>
            <a:rPr lang="en-US" sz="2400" kern="1200" dirty="0"/>
            <a:t> </a:t>
          </a:r>
          <a:r>
            <a:rPr lang="en-US" sz="2400" kern="1200" dirty="0" err="1"/>
            <a:t>phù</a:t>
          </a:r>
          <a:r>
            <a:rPr lang="en-US" sz="2400" kern="1200" dirty="0"/>
            <a:t> </a:t>
          </a:r>
          <a:r>
            <a:rPr lang="en-US" sz="2400" kern="1200" dirty="0" err="1"/>
            <a:t>hợp</a:t>
          </a:r>
          <a:endParaRPr lang="en-US" sz="2400" kern="1200" dirty="0"/>
        </a:p>
      </dsp:txBody>
      <dsp:txXfrm>
        <a:off x="5374313" y="2038405"/>
        <a:ext cx="3137890" cy="1989931"/>
      </dsp:txXfrm>
    </dsp:sp>
    <dsp:sp modelId="{3E2A8225-BB8B-4367-92AB-183C8634111F}">
      <dsp:nvSpPr>
        <dsp:cNvPr id="0" name=""/>
        <dsp:cNvSpPr/>
      </dsp:nvSpPr>
      <dsp:spPr>
        <a:xfrm>
          <a:off x="6037227" y="823539"/>
          <a:ext cx="2899298" cy="115295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err="1"/>
            <a:t>Xây</a:t>
          </a:r>
          <a:r>
            <a:rPr lang="en-US" sz="2400" kern="1200" dirty="0"/>
            <a:t> </a:t>
          </a:r>
          <a:r>
            <a:rPr lang="en-US" sz="2400" kern="1200" dirty="0" err="1"/>
            <a:t>dựng</a:t>
          </a:r>
          <a:r>
            <a:rPr lang="en-US" sz="2400" kern="1200" dirty="0"/>
            <a:t> KHBD</a:t>
          </a:r>
        </a:p>
      </dsp:txBody>
      <dsp:txXfrm>
        <a:off x="6070996" y="857308"/>
        <a:ext cx="2831760" cy="10854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CDF68-67DE-4B1F-A995-1A7FD3EB101F}">
      <dsp:nvSpPr>
        <dsp:cNvPr id="0" name=""/>
        <dsp:cNvSpPr/>
      </dsp:nvSpPr>
      <dsp:spPr>
        <a:xfrm>
          <a:off x="59627" y="0"/>
          <a:ext cx="6383145" cy="101162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1. </a:t>
          </a:r>
          <a:r>
            <a:rPr lang="en-US" sz="2400" b="1" kern="1200" dirty="0" err="1"/>
            <a:t>Xác</a:t>
          </a:r>
          <a:r>
            <a:rPr lang="en-US" sz="2400" b="1" kern="1200" dirty="0"/>
            <a:t> </a:t>
          </a:r>
          <a:r>
            <a:rPr lang="en-US" sz="2400" b="1" kern="1200" dirty="0" err="1"/>
            <a:t>định</a:t>
          </a:r>
          <a:r>
            <a:rPr lang="en-US" sz="2400" b="1" kern="1200" dirty="0"/>
            <a:t> </a:t>
          </a:r>
          <a:r>
            <a:rPr lang="en-US" sz="2400" b="1" kern="1200" dirty="0" err="1"/>
            <a:t>năng</a:t>
          </a:r>
          <a:r>
            <a:rPr lang="en-US" sz="2400" b="1" kern="1200" dirty="0"/>
            <a:t> </a:t>
          </a:r>
          <a:r>
            <a:rPr lang="en-US" sz="2400" b="1" kern="1200" dirty="0" err="1"/>
            <a:t>lực</a:t>
          </a:r>
          <a:r>
            <a:rPr lang="en-US" sz="2400" b="1" kern="1200" dirty="0"/>
            <a:t> </a:t>
          </a:r>
          <a:r>
            <a:rPr lang="en-US" sz="2400" b="1" kern="1200" dirty="0" err="1"/>
            <a:t>số</a:t>
          </a:r>
          <a:r>
            <a:rPr lang="en-US" sz="2400" b="1" kern="1200" dirty="0"/>
            <a:t> </a:t>
          </a:r>
          <a:r>
            <a:rPr lang="en-US" sz="2400" b="1" kern="1200" dirty="0" err="1"/>
            <a:t>cần</a:t>
          </a:r>
          <a:r>
            <a:rPr lang="en-US" sz="2400" b="1" kern="1200" dirty="0"/>
            <a:t> </a:t>
          </a:r>
          <a:r>
            <a:rPr lang="en-US" sz="2400" b="1" kern="1200" dirty="0" err="1"/>
            <a:t>bổ</a:t>
          </a:r>
          <a:r>
            <a:rPr lang="en-US" sz="2400" b="1" kern="1200" dirty="0"/>
            <a:t> sung</a:t>
          </a:r>
        </a:p>
      </dsp:txBody>
      <dsp:txXfrm>
        <a:off x="89256" y="29629"/>
        <a:ext cx="5226544" cy="952366"/>
      </dsp:txXfrm>
    </dsp:sp>
    <dsp:sp modelId="{4CA3F5C7-CDFF-450A-8287-18C4D3D24C7C}">
      <dsp:nvSpPr>
        <dsp:cNvPr id="0" name=""/>
        <dsp:cNvSpPr/>
      </dsp:nvSpPr>
      <dsp:spPr>
        <a:xfrm>
          <a:off x="544575" y="1195555"/>
          <a:ext cx="6502400" cy="1011624"/>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2. </a:t>
          </a:r>
          <a:r>
            <a:rPr lang="en-US" sz="2400" b="1" kern="1200" dirty="0" err="1"/>
            <a:t>Xác</a:t>
          </a:r>
          <a:r>
            <a:rPr lang="en-US" sz="2400" b="1" kern="1200" dirty="0"/>
            <a:t> </a:t>
          </a:r>
          <a:r>
            <a:rPr lang="en-US" sz="2400" b="1" kern="1200" dirty="0" err="1"/>
            <a:t>định</a:t>
          </a:r>
          <a:r>
            <a:rPr lang="en-US" sz="2400" b="1" kern="1200" dirty="0"/>
            <a:t> </a:t>
          </a:r>
          <a:r>
            <a:rPr lang="en-US" sz="2400" b="1" kern="1200" dirty="0" err="1"/>
            <a:t>mục</a:t>
          </a:r>
          <a:r>
            <a:rPr lang="en-US" sz="2400" b="1" kern="1200" dirty="0"/>
            <a:t> </a:t>
          </a:r>
          <a:r>
            <a:rPr lang="en-US" sz="2400" b="1" kern="1200" dirty="0" err="1"/>
            <a:t>tiêu</a:t>
          </a:r>
          <a:r>
            <a:rPr lang="en-US" sz="2400" b="1" kern="1200" dirty="0"/>
            <a:t>, </a:t>
          </a:r>
          <a:r>
            <a:rPr lang="en-US" sz="2400" b="1" kern="1200" dirty="0" err="1"/>
            <a:t>chủ</a:t>
          </a:r>
          <a:r>
            <a:rPr lang="en-US" sz="2400" b="1" kern="1200" dirty="0"/>
            <a:t> </a:t>
          </a:r>
          <a:r>
            <a:rPr lang="en-US" sz="2400" b="1" kern="1200" dirty="0" err="1"/>
            <a:t>đề</a:t>
          </a:r>
          <a:r>
            <a:rPr lang="en-US" sz="2400" b="1" kern="1200" dirty="0"/>
            <a:t> </a:t>
          </a:r>
          <a:r>
            <a:rPr lang="en-US" sz="2400" b="1" kern="1200" dirty="0" err="1"/>
            <a:t>của</a:t>
          </a:r>
          <a:r>
            <a:rPr lang="en-US" sz="2400" b="1" kern="1200" dirty="0"/>
            <a:t> </a:t>
          </a:r>
          <a:r>
            <a:rPr lang="en-US" sz="2400" b="1" kern="1200" dirty="0" err="1"/>
            <a:t>lớp</a:t>
          </a:r>
          <a:r>
            <a:rPr lang="en-US" sz="2400" b="1" kern="1200" dirty="0"/>
            <a:t> </a:t>
          </a:r>
          <a:r>
            <a:rPr lang="en-US" sz="2400" b="1" kern="1200" dirty="0" err="1"/>
            <a:t>tăng</a:t>
          </a:r>
          <a:r>
            <a:rPr lang="en-US" sz="2400" b="1" kern="1200" dirty="0"/>
            <a:t> </a:t>
          </a:r>
          <a:r>
            <a:rPr lang="en-US" sz="2400" b="1" kern="1200" dirty="0" err="1"/>
            <a:t>cường</a:t>
          </a:r>
          <a:r>
            <a:rPr lang="en-US" sz="2400" b="1" kern="1200" dirty="0"/>
            <a:t>/</a:t>
          </a:r>
          <a:r>
            <a:rPr lang="en-US" sz="2400" b="1" kern="1200" dirty="0" err="1"/>
            <a:t>câu</a:t>
          </a:r>
          <a:r>
            <a:rPr lang="en-US" sz="2400" b="1" kern="1200" dirty="0"/>
            <a:t> </a:t>
          </a:r>
          <a:r>
            <a:rPr lang="en-US" sz="2400" b="1" kern="1200" dirty="0" err="1"/>
            <a:t>lạc</a:t>
          </a:r>
          <a:r>
            <a:rPr lang="en-US" sz="2400" b="1" kern="1200" dirty="0"/>
            <a:t> </a:t>
          </a:r>
          <a:r>
            <a:rPr lang="en-US" sz="2400" b="1" kern="1200" dirty="0" err="1"/>
            <a:t>bộ</a:t>
          </a:r>
          <a:r>
            <a:rPr lang="en-US" sz="2400" b="1" kern="1200" dirty="0"/>
            <a:t>.</a:t>
          </a:r>
        </a:p>
      </dsp:txBody>
      <dsp:txXfrm>
        <a:off x="574204" y="1225184"/>
        <a:ext cx="5241010" cy="952366"/>
      </dsp:txXfrm>
    </dsp:sp>
    <dsp:sp modelId="{387F46FE-A4BC-4C6D-AB03-8E95C7AD4C5A}">
      <dsp:nvSpPr>
        <dsp:cNvPr id="0" name=""/>
        <dsp:cNvSpPr/>
      </dsp:nvSpPr>
      <dsp:spPr>
        <a:xfrm>
          <a:off x="1081024" y="2391111"/>
          <a:ext cx="6502400" cy="1011624"/>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3. </a:t>
          </a:r>
          <a:r>
            <a:rPr lang="en-US" sz="2400" b="1" kern="1200" dirty="0" err="1"/>
            <a:t>Xây</a:t>
          </a:r>
          <a:r>
            <a:rPr lang="en-US" sz="2400" b="1" kern="1200" dirty="0"/>
            <a:t> </a:t>
          </a:r>
          <a:r>
            <a:rPr lang="en-US" sz="2400" b="1" kern="1200" dirty="0" err="1"/>
            <a:t>dựng</a:t>
          </a:r>
          <a:r>
            <a:rPr lang="en-US" sz="2400" b="1" kern="1200" dirty="0"/>
            <a:t> </a:t>
          </a:r>
          <a:r>
            <a:rPr lang="en-US" sz="2400" b="1" kern="1200" dirty="0" err="1"/>
            <a:t>chương</a:t>
          </a:r>
          <a:r>
            <a:rPr lang="en-US" sz="2400" b="1" kern="1200" dirty="0"/>
            <a:t> </a:t>
          </a:r>
          <a:r>
            <a:rPr lang="en-US" sz="2400" b="1" kern="1200" dirty="0" err="1"/>
            <a:t>trình</a:t>
          </a:r>
          <a:r>
            <a:rPr lang="en-US" sz="2400" b="1" kern="1200" dirty="0"/>
            <a:t> </a:t>
          </a:r>
          <a:r>
            <a:rPr lang="en-US" sz="2400" b="1" kern="1200" dirty="0" err="1"/>
            <a:t>của</a:t>
          </a:r>
          <a:r>
            <a:rPr lang="en-US" sz="2400" b="1" kern="1200" dirty="0"/>
            <a:t> </a:t>
          </a:r>
          <a:r>
            <a:rPr lang="en-US" sz="2400" b="1" kern="1200" dirty="0" err="1"/>
            <a:t>lớp</a:t>
          </a:r>
          <a:r>
            <a:rPr lang="en-US" sz="2400" b="1" kern="1200" dirty="0"/>
            <a:t> </a:t>
          </a:r>
          <a:r>
            <a:rPr lang="en-US" sz="2400" b="1" kern="1200" dirty="0" err="1"/>
            <a:t>tăng</a:t>
          </a:r>
          <a:r>
            <a:rPr lang="en-US" sz="2400" b="1" kern="1200" dirty="0"/>
            <a:t> </a:t>
          </a:r>
          <a:r>
            <a:rPr lang="en-US" sz="2400" b="1" kern="1200" dirty="0" err="1"/>
            <a:t>cường</a:t>
          </a:r>
          <a:r>
            <a:rPr lang="en-US" sz="2400" b="1" kern="1200" dirty="0"/>
            <a:t>/</a:t>
          </a:r>
          <a:r>
            <a:rPr lang="en-US" sz="2400" b="1" kern="1200" dirty="0" err="1"/>
            <a:t>câu</a:t>
          </a:r>
          <a:r>
            <a:rPr lang="en-US" sz="2400" b="1" kern="1200" dirty="0"/>
            <a:t> </a:t>
          </a:r>
          <a:r>
            <a:rPr lang="en-US" sz="2400" b="1" kern="1200" dirty="0" err="1"/>
            <a:t>lạc</a:t>
          </a:r>
          <a:r>
            <a:rPr lang="en-US" sz="2400" b="1" kern="1200" dirty="0"/>
            <a:t> </a:t>
          </a:r>
          <a:r>
            <a:rPr lang="en-US" sz="2400" b="1" kern="1200" dirty="0" err="1"/>
            <a:t>bộ</a:t>
          </a:r>
          <a:r>
            <a:rPr lang="en-US" sz="2400" b="1" kern="1200" dirty="0"/>
            <a:t>.</a:t>
          </a:r>
        </a:p>
      </dsp:txBody>
      <dsp:txXfrm>
        <a:off x="1110653" y="2420740"/>
        <a:ext cx="5249138" cy="952366"/>
      </dsp:txXfrm>
    </dsp:sp>
    <dsp:sp modelId="{C7C904CB-8BA0-41B4-AD9E-ABDE8D913724}">
      <dsp:nvSpPr>
        <dsp:cNvPr id="0" name=""/>
        <dsp:cNvSpPr/>
      </dsp:nvSpPr>
      <dsp:spPr>
        <a:xfrm>
          <a:off x="1625599" y="3586666"/>
          <a:ext cx="6502400" cy="1011624"/>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4. </a:t>
          </a:r>
          <a:r>
            <a:rPr lang="en-US" sz="2400" b="1" kern="1200" dirty="0" err="1"/>
            <a:t>Xây</a:t>
          </a:r>
          <a:r>
            <a:rPr lang="en-US" sz="2400" b="1" kern="1200" dirty="0"/>
            <a:t> </a:t>
          </a:r>
          <a:r>
            <a:rPr lang="en-US" sz="2400" b="1" kern="1200" dirty="0" err="1"/>
            <a:t>dựng</a:t>
          </a:r>
          <a:r>
            <a:rPr lang="en-US" sz="2400" b="1" kern="1200" dirty="0"/>
            <a:t> </a:t>
          </a:r>
          <a:r>
            <a:rPr lang="en-US" sz="2400" b="1" kern="1200" dirty="0" err="1"/>
            <a:t>kế</a:t>
          </a:r>
          <a:r>
            <a:rPr lang="en-US" sz="2400" b="1" kern="1200" dirty="0"/>
            <a:t> </a:t>
          </a:r>
          <a:r>
            <a:rPr lang="en-US" sz="2400" b="1" kern="1200" dirty="0" err="1"/>
            <a:t>hoạch</a:t>
          </a:r>
          <a:r>
            <a:rPr lang="en-US" sz="2400" b="1" kern="1200" dirty="0"/>
            <a:t> </a:t>
          </a:r>
          <a:r>
            <a:rPr lang="en-US" sz="2400" b="1" kern="1200" dirty="0" err="1"/>
            <a:t>bài</a:t>
          </a:r>
          <a:r>
            <a:rPr lang="en-US" sz="2400" b="1" kern="1200" dirty="0"/>
            <a:t> </a:t>
          </a:r>
          <a:r>
            <a:rPr lang="en-US" sz="2400" b="1" kern="1200" dirty="0" err="1"/>
            <a:t>dạy</a:t>
          </a:r>
          <a:r>
            <a:rPr lang="en-US" sz="2900" b="1" kern="1200" dirty="0"/>
            <a:t>.</a:t>
          </a:r>
        </a:p>
      </dsp:txBody>
      <dsp:txXfrm>
        <a:off x="1655228" y="3616295"/>
        <a:ext cx="5241010" cy="952366"/>
      </dsp:txXfrm>
    </dsp:sp>
    <dsp:sp modelId="{36F0BCD2-FE92-4F35-9139-65E0EA0EA2F1}">
      <dsp:nvSpPr>
        <dsp:cNvPr id="0" name=""/>
        <dsp:cNvSpPr/>
      </dsp:nvSpPr>
      <dsp:spPr>
        <a:xfrm>
          <a:off x="5844844" y="774812"/>
          <a:ext cx="657555" cy="657555"/>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b="1" kern="1200"/>
        </a:p>
      </dsp:txBody>
      <dsp:txXfrm>
        <a:off x="5992794" y="774812"/>
        <a:ext cx="361655" cy="494810"/>
      </dsp:txXfrm>
    </dsp:sp>
    <dsp:sp modelId="{BF5040DB-CF8A-45EC-A1BC-453FF25CED2F}">
      <dsp:nvSpPr>
        <dsp:cNvPr id="0" name=""/>
        <dsp:cNvSpPr/>
      </dsp:nvSpPr>
      <dsp:spPr>
        <a:xfrm>
          <a:off x="6389420" y="1970367"/>
          <a:ext cx="657555" cy="657555"/>
        </a:xfrm>
        <a:prstGeom prst="downArrow">
          <a:avLst>
            <a:gd name="adj1" fmla="val 55000"/>
            <a:gd name="adj2" fmla="val 45000"/>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b="1" kern="1200"/>
        </a:p>
      </dsp:txBody>
      <dsp:txXfrm>
        <a:off x="6537370" y="1970367"/>
        <a:ext cx="361655" cy="494810"/>
      </dsp:txXfrm>
    </dsp:sp>
    <dsp:sp modelId="{02A7FEE4-66DD-43AC-B6BD-479D44DBFB05}">
      <dsp:nvSpPr>
        <dsp:cNvPr id="0" name=""/>
        <dsp:cNvSpPr/>
      </dsp:nvSpPr>
      <dsp:spPr>
        <a:xfrm>
          <a:off x="6925868" y="3165923"/>
          <a:ext cx="657555" cy="657555"/>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b="1" kern="1200"/>
        </a:p>
      </dsp:txBody>
      <dsp:txXfrm>
        <a:off x="7073818" y="3165923"/>
        <a:ext cx="361655" cy="4948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CA15C13D-F577-40AC-BDDB-A54E5E194161}" type="datetimeFigureOut">
              <a:rPr lang="ja-JP" altLang="en-US" smtClean="0"/>
              <a:pPr/>
              <a:t>2025/10/6</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6D26CF87-8BDA-48B5-9E48-7D078F5E8A53}" type="slidenum">
              <a:rPr lang="ja-JP" altLang="en-US" smtClean="0"/>
              <a:pPr/>
              <a:t>‹#›</a:t>
            </a:fld>
            <a:endParaRPr lang="ja-JP" altLang="en-US" dirty="0"/>
          </a:p>
        </p:txBody>
      </p:sp>
    </p:spTree>
    <p:extLst>
      <p:ext uri="{BB962C8B-B14F-4D97-AF65-F5344CB8AC3E}">
        <p14:creationId xmlns:p14="http://schemas.microsoft.com/office/powerpoint/2010/main" val="16938746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Roboto" panose="02000000000000000000" pitchFamily="2" charset="0"/>
        <a:ea typeface="+mn-ea"/>
        <a:cs typeface="+mn-cs"/>
      </a:defRPr>
    </a:lvl1pPr>
    <a:lvl2pPr marL="457200" algn="l" defTabSz="914400" rtl="0" eaLnBrk="1" latinLnBrk="0" hangingPunct="1">
      <a:defRPr kumimoji="1" sz="1200" kern="1200">
        <a:solidFill>
          <a:schemeClr val="tx1"/>
        </a:solidFill>
        <a:latin typeface="Roboto" panose="02000000000000000000" pitchFamily="2" charset="0"/>
        <a:ea typeface="+mn-ea"/>
        <a:cs typeface="+mn-cs"/>
      </a:defRPr>
    </a:lvl2pPr>
    <a:lvl3pPr marL="914400" algn="l" defTabSz="914400" rtl="0" eaLnBrk="1" latinLnBrk="0" hangingPunct="1">
      <a:defRPr kumimoji="1" sz="1200" kern="1200">
        <a:solidFill>
          <a:schemeClr val="tx1"/>
        </a:solidFill>
        <a:latin typeface="Roboto" panose="02000000000000000000" pitchFamily="2" charset="0"/>
        <a:ea typeface="+mn-ea"/>
        <a:cs typeface="+mn-cs"/>
      </a:defRPr>
    </a:lvl3pPr>
    <a:lvl4pPr marL="1371600" algn="l" defTabSz="914400" rtl="0" eaLnBrk="1" latinLnBrk="0" hangingPunct="1">
      <a:defRPr kumimoji="1" sz="1200" kern="1200">
        <a:solidFill>
          <a:schemeClr val="tx1"/>
        </a:solidFill>
        <a:latin typeface="Roboto" panose="02000000000000000000" pitchFamily="2" charset="0"/>
        <a:ea typeface="+mn-ea"/>
        <a:cs typeface="+mn-cs"/>
      </a:defRPr>
    </a:lvl4pPr>
    <a:lvl5pPr marL="1828800" algn="l" defTabSz="914400" rtl="0" eaLnBrk="1" latinLnBrk="0" hangingPunct="1">
      <a:defRPr kumimoji="1" sz="1200" kern="1200">
        <a:solidFill>
          <a:schemeClr val="tx1"/>
        </a:solidFill>
        <a:latin typeface="Roboto" panose="02000000000000000000" pitchFamily="2"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6CF87-8BDA-48B5-9E48-7D078F5E8A53}" type="slidenum">
              <a:rPr lang="ja-JP" altLang="en-US" smtClean="0"/>
              <a:pPr/>
              <a:t>5</a:t>
            </a:fld>
            <a:endParaRPr lang="ja-JP" altLang="en-US" dirty="0"/>
          </a:p>
        </p:txBody>
      </p:sp>
    </p:spTree>
    <p:extLst>
      <p:ext uri="{BB962C8B-B14F-4D97-AF65-F5344CB8AC3E}">
        <p14:creationId xmlns:p14="http://schemas.microsoft.com/office/powerpoint/2010/main" val="103989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85F49-6195-A1E5-0AE7-8B0F69EE5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7F223-1F22-7F4E-9476-38060F4CC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F7F192-2331-D1A9-04C6-02EBE2B569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0CC3C18-F5BA-7DD8-F50F-CAE9BF586FB1}"/>
              </a:ext>
            </a:extLst>
          </p:cNvPr>
          <p:cNvSpPr>
            <a:spLocks noGrp="1"/>
          </p:cNvSpPr>
          <p:nvPr>
            <p:ph type="sldNum" sz="quarter" idx="5"/>
          </p:nvPr>
        </p:nvSpPr>
        <p:spPr/>
        <p:txBody>
          <a:bodyPr/>
          <a:lstStyle/>
          <a:p>
            <a:fld id="{6D26CF87-8BDA-48B5-9E48-7D078F5E8A53}" type="slidenum">
              <a:rPr lang="ja-JP" altLang="en-US" smtClean="0"/>
              <a:pPr/>
              <a:t>18</a:t>
            </a:fld>
            <a:endParaRPr lang="ja-JP" altLang="en-US" dirty="0"/>
          </a:p>
        </p:txBody>
      </p:sp>
    </p:spTree>
    <p:extLst>
      <p:ext uri="{BB962C8B-B14F-4D97-AF65-F5344CB8AC3E}">
        <p14:creationId xmlns:p14="http://schemas.microsoft.com/office/powerpoint/2010/main" val="336354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6CF87-8BDA-48B5-9E48-7D078F5E8A53}" type="slidenum">
              <a:rPr lang="ja-JP" altLang="en-US" smtClean="0"/>
              <a:pPr/>
              <a:t>24</a:t>
            </a:fld>
            <a:endParaRPr lang="ja-JP" altLang="en-US" dirty="0"/>
          </a:p>
        </p:txBody>
      </p:sp>
    </p:spTree>
    <p:extLst>
      <p:ext uri="{BB962C8B-B14F-4D97-AF65-F5344CB8AC3E}">
        <p14:creationId xmlns:p14="http://schemas.microsoft.com/office/powerpoint/2010/main" val="40644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1F248-4704-2767-7397-CC97CCD27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4DA23-C04C-02FA-D334-C4DEA53FF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31E79-D0CB-5553-0ADA-D1772C37EA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01652C-7700-FEA9-1C49-A3F9CB82F401}"/>
              </a:ext>
            </a:extLst>
          </p:cNvPr>
          <p:cNvSpPr>
            <a:spLocks noGrp="1"/>
          </p:cNvSpPr>
          <p:nvPr>
            <p:ph type="sldNum" sz="quarter" idx="5"/>
          </p:nvPr>
        </p:nvSpPr>
        <p:spPr/>
        <p:txBody>
          <a:bodyPr/>
          <a:lstStyle/>
          <a:p>
            <a:fld id="{6D26CF87-8BDA-48B5-9E48-7D078F5E8A53}" type="slidenum">
              <a:rPr lang="ja-JP" altLang="en-US" smtClean="0"/>
              <a:pPr/>
              <a:t>25</a:t>
            </a:fld>
            <a:endParaRPr lang="ja-JP" altLang="en-US" dirty="0"/>
          </a:p>
        </p:txBody>
      </p:sp>
    </p:spTree>
    <p:extLst>
      <p:ext uri="{BB962C8B-B14F-4D97-AF65-F5344CB8AC3E}">
        <p14:creationId xmlns:p14="http://schemas.microsoft.com/office/powerpoint/2010/main" val="2635263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B2C8E-C42B-26B3-50F7-67CA6A1F2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2D631B-FE35-979D-8F5B-C26F5ED58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0D9B2-100B-51EB-DEDE-B8AB768A01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66BCFC-16EB-9953-CCE3-006110BFE952}"/>
              </a:ext>
            </a:extLst>
          </p:cNvPr>
          <p:cNvSpPr>
            <a:spLocks noGrp="1"/>
          </p:cNvSpPr>
          <p:nvPr>
            <p:ph type="sldNum" sz="quarter" idx="5"/>
          </p:nvPr>
        </p:nvSpPr>
        <p:spPr/>
        <p:txBody>
          <a:bodyPr/>
          <a:lstStyle/>
          <a:p>
            <a:fld id="{6D26CF87-8BDA-48B5-9E48-7D078F5E8A53}" type="slidenum">
              <a:rPr lang="ja-JP" altLang="en-US" smtClean="0"/>
              <a:pPr/>
              <a:t>26</a:t>
            </a:fld>
            <a:endParaRPr lang="ja-JP" altLang="en-US" dirty="0"/>
          </a:p>
        </p:txBody>
      </p:sp>
    </p:spTree>
    <p:extLst>
      <p:ext uri="{BB962C8B-B14F-4D97-AF65-F5344CB8AC3E}">
        <p14:creationId xmlns:p14="http://schemas.microsoft.com/office/powerpoint/2010/main" val="38163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80AD2-5F81-A8D2-05FF-AD326848C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F6209-FB36-4B93-463E-1316E45414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3AFA8-F493-E2DB-AECD-4EB6BE80E6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70989D2-0F17-D5B1-7F5B-50C759F0CF5A}"/>
              </a:ext>
            </a:extLst>
          </p:cNvPr>
          <p:cNvSpPr>
            <a:spLocks noGrp="1"/>
          </p:cNvSpPr>
          <p:nvPr>
            <p:ph type="sldNum" sz="quarter" idx="5"/>
          </p:nvPr>
        </p:nvSpPr>
        <p:spPr/>
        <p:txBody>
          <a:bodyPr/>
          <a:lstStyle/>
          <a:p>
            <a:fld id="{6D26CF87-8BDA-48B5-9E48-7D078F5E8A53}" type="slidenum">
              <a:rPr lang="ja-JP" altLang="en-US" smtClean="0"/>
              <a:pPr/>
              <a:t>33</a:t>
            </a:fld>
            <a:endParaRPr lang="ja-JP" altLang="en-US" dirty="0"/>
          </a:p>
        </p:txBody>
      </p:sp>
    </p:spTree>
    <p:extLst>
      <p:ext uri="{BB962C8B-B14F-4D97-AF65-F5344CB8AC3E}">
        <p14:creationId xmlns:p14="http://schemas.microsoft.com/office/powerpoint/2010/main" val="371711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6CF87-8BDA-48B5-9E48-7D078F5E8A53}" type="slidenum">
              <a:rPr lang="ja-JP" altLang="en-US" smtClean="0"/>
              <a:pPr/>
              <a:t>39</a:t>
            </a:fld>
            <a:endParaRPr lang="ja-JP" altLang="en-US" dirty="0"/>
          </a:p>
        </p:txBody>
      </p:sp>
    </p:spTree>
    <p:extLst>
      <p:ext uri="{BB962C8B-B14F-4D97-AF65-F5344CB8AC3E}">
        <p14:creationId xmlns:p14="http://schemas.microsoft.com/office/powerpoint/2010/main" val="101392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2253341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85A-A7B8-A823-DDAA-DCEB18F32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2EC238-A18C-0CD2-613F-E7E3F88566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E2CED-05D3-763F-C812-B83BB652B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0ED4CA-184A-655D-1C3A-19E0227C4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6CF87-8BDA-48B5-9E48-7D078F5E8A53}" type="slidenum">
              <a:rPr kumimoji="0" lang="ja-JP" altLang="en-US" sz="1200" b="0" i="0" u="none" strike="noStrike" kern="1200" cap="none" spc="0" normalizeH="0" baseline="0" noProof="0" smtClean="0">
                <a:ln>
                  <a:noFill/>
                </a:ln>
                <a:solidFill>
                  <a:prstClr val="black"/>
                </a:solidFill>
                <a:effectLst/>
                <a:uLnTx/>
                <a:uFillTx/>
                <a:latin typeface="Roboto" panose="02000000000000000000" pitchFamily="2"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Roboto" panose="02000000000000000000" pitchFamily="2" charset="0"/>
              <a:ea typeface="ＭＳ Ｐゴシック" panose="020B0600070205080204" pitchFamily="34" charset="-128"/>
              <a:cs typeface="+mn-cs"/>
            </a:endParaRPr>
          </a:p>
        </p:txBody>
      </p:sp>
    </p:spTree>
    <p:extLst>
      <p:ext uri="{BB962C8B-B14F-4D97-AF65-F5344CB8AC3E}">
        <p14:creationId xmlns:p14="http://schemas.microsoft.com/office/powerpoint/2010/main" val="3590876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B774-8517-21A6-8189-39006A37580D}"/>
              </a:ext>
            </a:extLst>
          </p:cNvPr>
          <p:cNvSpPr>
            <a:spLocks noGrp="1"/>
          </p:cNvSpPr>
          <p:nvPr>
            <p:ph type="ctrTitle"/>
          </p:nvPr>
        </p:nvSpPr>
        <p:spPr>
          <a:xfrm>
            <a:off x="1523999" y="1122363"/>
            <a:ext cx="6778101" cy="2387600"/>
          </a:xfrm>
        </p:spPr>
        <p:txBody>
          <a:bodyPr anchor="b"/>
          <a:lstStyle>
            <a:lvl1pPr algn="l">
              <a:defRPr sz="6000" b="1">
                <a:solidFill>
                  <a:srgbClr val="29498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86EEB37-B7E2-E0F1-036E-6D97518BD16A}"/>
              </a:ext>
            </a:extLst>
          </p:cNvPr>
          <p:cNvSpPr>
            <a:spLocks noGrp="1"/>
          </p:cNvSpPr>
          <p:nvPr>
            <p:ph type="subTitle" idx="1"/>
          </p:nvPr>
        </p:nvSpPr>
        <p:spPr>
          <a:xfrm>
            <a:off x="1524000" y="3602038"/>
            <a:ext cx="4613250" cy="1655762"/>
          </a:xfrm>
        </p:spPr>
        <p:txBody>
          <a:bodyPr/>
          <a:lstStyle>
            <a:lvl1pPr marL="0" indent="0" algn="l">
              <a:buNone/>
              <a:defRPr sz="2400">
                <a:solidFill>
                  <a:srgbClr val="2949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E9D6AD6-187D-D128-0B65-49CA6AEBA675}"/>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A6FC3266-AFE2-BD33-C343-DB9582AD65E2}"/>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60D21C2E-C480-D61D-1E3D-8CB53B2C06D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grpSp>
        <p:nvGrpSpPr>
          <p:cNvPr id="29" name="Google Shape;456;p30">
            <a:extLst>
              <a:ext uri="{FF2B5EF4-FFF2-40B4-BE49-F238E27FC236}">
                <a16:creationId xmlns:a16="http://schemas.microsoft.com/office/drawing/2014/main" id="{D46BE81E-ED7C-4AC5-BE5C-49BB95E52E7D}"/>
              </a:ext>
            </a:extLst>
          </p:cNvPr>
          <p:cNvGrpSpPr/>
          <p:nvPr/>
        </p:nvGrpSpPr>
        <p:grpSpPr>
          <a:xfrm>
            <a:off x="7762200" y="2490900"/>
            <a:ext cx="4429800" cy="4367100"/>
            <a:chOff x="4714200" y="783325"/>
            <a:chExt cx="4429800" cy="4367100"/>
          </a:xfrm>
        </p:grpSpPr>
        <p:sp>
          <p:nvSpPr>
            <p:cNvPr id="30" name="Google Shape;457;p30">
              <a:extLst>
                <a:ext uri="{FF2B5EF4-FFF2-40B4-BE49-F238E27FC236}">
                  <a16:creationId xmlns:a16="http://schemas.microsoft.com/office/drawing/2014/main" id="{AD637406-2E8A-2724-650C-2685A793118F}"/>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58;p30">
              <a:extLst>
                <a:ext uri="{FF2B5EF4-FFF2-40B4-BE49-F238E27FC236}">
                  <a16:creationId xmlns:a16="http://schemas.microsoft.com/office/drawing/2014/main" id="{E699C418-22ED-5B1B-8E21-051824EB5325}"/>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59;p30">
              <a:extLst>
                <a:ext uri="{FF2B5EF4-FFF2-40B4-BE49-F238E27FC236}">
                  <a16:creationId xmlns:a16="http://schemas.microsoft.com/office/drawing/2014/main" id="{6889B446-C547-BCD7-B527-2D9EAB82B200}"/>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0;p30">
              <a:extLst>
                <a:ext uri="{FF2B5EF4-FFF2-40B4-BE49-F238E27FC236}">
                  <a16:creationId xmlns:a16="http://schemas.microsoft.com/office/drawing/2014/main" id="{8496F679-D9BD-F92B-912B-D500C163868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1;p30">
              <a:extLst>
                <a:ext uri="{FF2B5EF4-FFF2-40B4-BE49-F238E27FC236}">
                  <a16:creationId xmlns:a16="http://schemas.microsoft.com/office/drawing/2014/main" id="{0A279187-85F4-6BE8-4B42-F054837550D7}"/>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2;p30">
              <a:extLst>
                <a:ext uri="{FF2B5EF4-FFF2-40B4-BE49-F238E27FC236}">
                  <a16:creationId xmlns:a16="http://schemas.microsoft.com/office/drawing/2014/main" id="{AE020682-A12D-1212-4972-B4116CC66753}"/>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463;p30">
            <a:extLst>
              <a:ext uri="{FF2B5EF4-FFF2-40B4-BE49-F238E27FC236}">
                <a16:creationId xmlns:a16="http://schemas.microsoft.com/office/drawing/2014/main" id="{8CA4C3DA-4CC8-E357-7E21-33BB68AD932D}"/>
              </a:ext>
            </a:extLst>
          </p:cNvPr>
          <p:cNvGrpSpPr/>
          <p:nvPr/>
        </p:nvGrpSpPr>
        <p:grpSpPr>
          <a:xfrm>
            <a:off x="5740604" y="5890884"/>
            <a:ext cx="1309796" cy="257750"/>
            <a:chOff x="-6337521" y="4362225"/>
            <a:chExt cx="1309796" cy="257750"/>
          </a:xfrm>
        </p:grpSpPr>
        <p:sp>
          <p:nvSpPr>
            <p:cNvPr id="37" name="Google Shape;464;p30">
              <a:extLst>
                <a:ext uri="{FF2B5EF4-FFF2-40B4-BE49-F238E27FC236}">
                  <a16:creationId xmlns:a16="http://schemas.microsoft.com/office/drawing/2014/main" id="{0C01F8BE-1C4C-0286-FF31-933C597A6F97}"/>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65;p30">
              <a:extLst>
                <a:ext uri="{FF2B5EF4-FFF2-40B4-BE49-F238E27FC236}">
                  <a16:creationId xmlns:a16="http://schemas.microsoft.com/office/drawing/2014/main" id="{212A6108-BD4B-2711-CFDB-0EA0FB042D1F}"/>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66;p30">
              <a:extLst>
                <a:ext uri="{FF2B5EF4-FFF2-40B4-BE49-F238E27FC236}">
                  <a16:creationId xmlns:a16="http://schemas.microsoft.com/office/drawing/2014/main" id="{76E660D2-304A-067A-B32A-D24043E357B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67;p30">
              <a:extLst>
                <a:ext uri="{FF2B5EF4-FFF2-40B4-BE49-F238E27FC236}">
                  <a16:creationId xmlns:a16="http://schemas.microsoft.com/office/drawing/2014/main" id="{E15E0A79-BE77-527B-C598-FF5801B41B28}"/>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68;p30">
              <a:extLst>
                <a:ext uri="{FF2B5EF4-FFF2-40B4-BE49-F238E27FC236}">
                  <a16:creationId xmlns:a16="http://schemas.microsoft.com/office/drawing/2014/main" id="{61B615BA-A8DE-2A3D-BC66-A0067A7158AB}"/>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69;p30">
              <a:extLst>
                <a:ext uri="{FF2B5EF4-FFF2-40B4-BE49-F238E27FC236}">
                  <a16:creationId xmlns:a16="http://schemas.microsoft.com/office/drawing/2014/main" id="{AAB3994E-64E2-1C0F-935C-E28178849627}"/>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70;p30">
              <a:extLst>
                <a:ext uri="{FF2B5EF4-FFF2-40B4-BE49-F238E27FC236}">
                  <a16:creationId xmlns:a16="http://schemas.microsoft.com/office/drawing/2014/main" id="{8D9D31E5-13D6-0923-0357-618FC0DAFB20}"/>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71;p30">
              <a:extLst>
                <a:ext uri="{FF2B5EF4-FFF2-40B4-BE49-F238E27FC236}">
                  <a16:creationId xmlns:a16="http://schemas.microsoft.com/office/drawing/2014/main" id="{7AB8B133-19AB-430C-71CB-E3149A303327}"/>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72;p30">
              <a:extLst>
                <a:ext uri="{FF2B5EF4-FFF2-40B4-BE49-F238E27FC236}">
                  <a16:creationId xmlns:a16="http://schemas.microsoft.com/office/drawing/2014/main" id="{E3CE5F5F-34EB-3D84-B3D2-F08958162FA4}"/>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73;p30">
              <a:extLst>
                <a:ext uri="{FF2B5EF4-FFF2-40B4-BE49-F238E27FC236}">
                  <a16:creationId xmlns:a16="http://schemas.microsoft.com/office/drawing/2014/main" id="{CFCC22C3-0BFC-445E-B2C9-CDAD5B74491B}"/>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75;p30">
            <a:extLst>
              <a:ext uri="{FF2B5EF4-FFF2-40B4-BE49-F238E27FC236}">
                <a16:creationId xmlns:a16="http://schemas.microsoft.com/office/drawing/2014/main" id="{AD6412FF-96AD-5214-72DB-1BB97228198F}"/>
              </a:ext>
            </a:extLst>
          </p:cNvPr>
          <p:cNvGrpSpPr/>
          <p:nvPr/>
        </p:nvGrpSpPr>
        <p:grpSpPr>
          <a:xfrm>
            <a:off x="7954991" y="4379277"/>
            <a:ext cx="2188531" cy="1862750"/>
            <a:chOff x="4643689" y="2814981"/>
            <a:chExt cx="2188531" cy="1862750"/>
          </a:xfrm>
        </p:grpSpPr>
        <p:sp>
          <p:nvSpPr>
            <p:cNvPr id="49" name="Google Shape;476;p30">
              <a:extLst>
                <a:ext uri="{FF2B5EF4-FFF2-40B4-BE49-F238E27FC236}">
                  <a16:creationId xmlns:a16="http://schemas.microsoft.com/office/drawing/2014/main" id="{870380CC-9AC6-9781-8264-035D280A87D7}"/>
                </a:ext>
              </a:extLst>
            </p:cNvPr>
            <p:cNvSpPr/>
            <p:nvPr/>
          </p:nvSpPr>
          <p:spPr>
            <a:xfrm rot="-2700000">
              <a:off x="5941284" y="4227394"/>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77;p30">
              <a:extLst>
                <a:ext uri="{FF2B5EF4-FFF2-40B4-BE49-F238E27FC236}">
                  <a16:creationId xmlns:a16="http://schemas.microsoft.com/office/drawing/2014/main" id="{6D0ABB40-864E-40EC-7D24-3BE85983F570}"/>
                </a:ext>
              </a:extLst>
            </p:cNvPr>
            <p:cNvSpPr/>
            <p:nvPr/>
          </p:nvSpPr>
          <p:spPr>
            <a:xfrm>
              <a:off x="4643689" y="2814981"/>
              <a:ext cx="1596600" cy="15966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853238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9038222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3020220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5C57-0ED9-CCCD-E446-E5374ECE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ECA90-2706-9CC2-F3E7-7E401A5DC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B1246-D7E6-0105-3420-F9DB0C112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4050C-8DDB-F495-F907-75E6ACC43E96}"/>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8D2F8839-A8F9-C661-E238-A0321E3CB41F}"/>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633B211B-4E91-31B1-E4DF-E2F3745190E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5303026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060-FC5C-9C7D-5319-2F3815487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EB7FA-BBBD-8989-E3B8-98ABC1989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8E1F62-8533-3C82-421B-9D673A7D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C97E5-E5B6-62B5-145D-372D9D1D0797}"/>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1ABB9022-CFA6-F8BD-C3A3-E6258096D3C0}"/>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5CBC9FAF-016B-495F-E994-140BF926667A}"/>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2167288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8025-18A2-1AF2-E695-F9D694466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65A51-7E86-40AB-2572-7AFB89455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1D44D-425A-3771-BA61-E73525AC8168}"/>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E0E0FBCA-F666-B4C1-1A7B-E0A0559CAD9F}"/>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5F6CAB3D-F22D-EB1D-0392-3438AD4A92B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32192216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03E73-3827-2807-5E62-286E94B38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B5A54-3DA2-1EFF-E03E-E9B292B9B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D3373-9CEB-8CA8-EB8A-E79B1FFF6293}"/>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196C7C95-91B5-05F4-1606-0CDF14E0A4B9}"/>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898B4F63-1C1C-BCD4-EED8-B5EFBF70FDE6}"/>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491574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B774-8517-21A6-8189-39006A37580D}"/>
              </a:ext>
            </a:extLst>
          </p:cNvPr>
          <p:cNvSpPr>
            <a:spLocks noGrp="1"/>
          </p:cNvSpPr>
          <p:nvPr>
            <p:ph type="ctrTitle"/>
          </p:nvPr>
        </p:nvSpPr>
        <p:spPr>
          <a:xfrm>
            <a:off x="1523999" y="1122363"/>
            <a:ext cx="6778101" cy="2387600"/>
          </a:xfrm>
        </p:spPr>
        <p:txBody>
          <a:bodyPr anchor="b"/>
          <a:lstStyle>
            <a:lvl1pPr algn="l">
              <a:defRPr sz="6000" b="1">
                <a:solidFill>
                  <a:srgbClr val="29498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86EEB37-B7E2-E0F1-036E-6D97518BD16A}"/>
              </a:ext>
            </a:extLst>
          </p:cNvPr>
          <p:cNvSpPr>
            <a:spLocks noGrp="1"/>
          </p:cNvSpPr>
          <p:nvPr>
            <p:ph type="subTitle" idx="1"/>
          </p:nvPr>
        </p:nvSpPr>
        <p:spPr>
          <a:xfrm>
            <a:off x="1524000" y="3602038"/>
            <a:ext cx="4613250" cy="1655762"/>
          </a:xfrm>
        </p:spPr>
        <p:txBody>
          <a:bodyPr/>
          <a:lstStyle>
            <a:lvl1pPr marL="0" indent="0" algn="l">
              <a:buNone/>
              <a:defRPr sz="2400">
                <a:solidFill>
                  <a:srgbClr val="29498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E9D6AD6-187D-D128-0B65-49CA6AEBA675}"/>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A6FC3266-AFE2-BD33-C343-DB9582AD65E2}"/>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60D21C2E-C480-D61D-1E3D-8CB53B2C06D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grpSp>
        <p:nvGrpSpPr>
          <p:cNvPr id="29" name="Google Shape;456;p30">
            <a:extLst>
              <a:ext uri="{FF2B5EF4-FFF2-40B4-BE49-F238E27FC236}">
                <a16:creationId xmlns:a16="http://schemas.microsoft.com/office/drawing/2014/main" id="{D46BE81E-ED7C-4AC5-BE5C-49BB95E52E7D}"/>
              </a:ext>
            </a:extLst>
          </p:cNvPr>
          <p:cNvGrpSpPr/>
          <p:nvPr/>
        </p:nvGrpSpPr>
        <p:grpSpPr>
          <a:xfrm>
            <a:off x="7762200" y="2490900"/>
            <a:ext cx="4429800" cy="4367100"/>
            <a:chOff x="4714200" y="783325"/>
            <a:chExt cx="4429800" cy="4367100"/>
          </a:xfrm>
        </p:grpSpPr>
        <p:sp>
          <p:nvSpPr>
            <p:cNvPr id="30" name="Google Shape;457;p30">
              <a:extLst>
                <a:ext uri="{FF2B5EF4-FFF2-40B4-BE49-F238E27FC236}">
                  <a16:creationId xmlns:a16="http://schemas.microsoft.com/office/drawing/2014/main" id="{AD637406-2E8A-2724-650C-2685A793118F}"/>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458;p30">
              <a:extLst>
                <a:ext uri="{FF2B5EF4-FFF2-40B4-BE49-F238E27FC236}">
                  <a16:creationId xmlns:a16="http://schemas.microsoft.com/office/drawing/2014/main" id="{E699C418-22ED-5B1B-8E21-051824EB5325}"/>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459;p30">
              <a:extLst>
                <a:ext uri="{FF2B5EF4-FFF2-40B4-BE49-F238E27FC236}">
                  <a16:creationId xmlns:a16="http://schemas.microsoft.com/office/drawing/2014/main" id="{6889B446-C547-BCD7-B527-2D9EAB82B200}"/>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460;p30">
              <a:extLst>
                <a:ext uri="{FF2B5EF4-FFF2-40B4-BE49-F238E27FC236}">
                  <a16:creationId xmlns:a16="http://schemas.microsoft.com/office/drawing/2014/main" id="{8496F679-D9BD-F92B-912B-D500C163868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461;p30">
              <a:extLst>
                <a:ext uri="{FF2B5EF4-FFF2-40B4-BE49-F238E27FC236}">
                  <a16:creationId xmlns:a16="http://schemas.microsoft.com/office/drawing/2014/main" id="{0A279187-85F4-6BE8-4B42-F054837550D7}"/>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462;p30">
              <a:extLst>
                <a:ext uri="{FF2B5EF4-FFF2-40B4-BE49-F238E27FC236}">
                  <a16:creationId xmlns:a16="http://schemas.microsoft.com/office/drawing/2014/main" id="{AE020682-A12D-1212-4972-B4116CC66753}"/>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463;p30">
            <a:extLst>
              <a:ext uri="{FF2B5EF4-FFF2-40B4-BE49-F238E27FC236}">
                <a16:creationId xmlns:a16="http://schemas.microsoft.com/office/drawing/2014/main" id="{8CA4C3DA-4CC8-E357-7E21-33BB68AD932D}"/>
              </a:ext>
            </a:extLst>
          </p:cNvPr>
          <p:cNvGrpSpPr/>
          <p:nvPr/>
        </p:nvGrpSpPr>
        <p:grpSpPr>
          <a:xfrm>
            <a:off x="5740604" y="5890884"/>
            <a:ext cx="1309796" cy="257750"/>
            <a:chOff x="-6337521" y="4362225"/>
            <a:chExt cx="1309796" cy="257750"/>
          </a:xfrm>
        </p:grpSpPr>
        <p:sp>
          <p:nvSpPr>
            <p:cNvPr id="37" name="Google Shape;464;p30">
              <a:extLst>
                <a:ext uri="{FF2B5EF4-FFF2-40B4-BE49-F238E27FC236}">
                  <a16:creationId xmlns:a16="http://schemas.microsoft.com/office/drawing/2014/main" id="{0C01F8BE-1C4C-0286-FF31-933C597A6F97}"/>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465;p30">
              <a:extLst>
                <a:ext uri="{FF2B5EF4-FFF2-40B4-BE49-F238E27FC236}">
                  <a16:creationId xmlns:a16="http://schemas.microsoft.com/office/drawing/2014/main" id="{212A6108-BD4B-2711-CFDB-0EA0FB042D1F}"/>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466;p30">
              <a:extLst>
                <a:ext uri="{FF2B5EF4-FFF2-40B4-BE49-F238E27FC236}">
                  <a16:creationId xmlns:a16="http://schemas.microsoft.com/office/drawing/2014/main" id="{76E660D2-304A-067A-B32A-D24043E357B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67;p30">
              <a:extLst>
                <a:ext uri="{FF2B5EF4-FFF2-40B4-BE49-F238E27FC236}">
                  <a16:creationId xmlns:a16="http://schemas.microsoft.com/office/drawing/2014/main" id="{E15E0A79-BE77-527B-C598-FF5801B41B28}"/>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68;p30">
              <a:extLst>
                <a:ext uri="{FF2B5EF4-FFF2-40B4-BE49-F238E27FC236}">
                  <a16:creationId xmlns:a16="http://schemas.microsoft.com/office/drawing/2014/main" id="{61B615BA-A8DE-2A3D-BC66-A0067A7158AB}"/>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69;p30">
              <a:extLst>
                <a:ext uri="{FF2B5EF4-FFF2-40B4-BE49-F238E27FC236}">
                  <a16:creationId xmlns:a16="http://schemas.microsoft.com/office/drawing/2014/main" id="{AAB3994E-64E2-1C0F-935C-E28178849627}"/>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70;p30">
              <a:extLst>
                <a:ext uri="{FF2B5EF4-FFF2-40B4-BE49-F238E27FC236}">
                  <a16:creationId xmlns:a16="http://schemas.microsoft.com/office/drawing/2014/main" id="{8D9D31E5-13D6-0923-0357-618FC0DAFB20}"/>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71;p30">
              <a:extLst>
                <a:ext uri="{FF2B5EF4-FFF2-40B4-BE49-F238E27FC236}">
                  <a16:creationId xmlns:a16="http://schemas.microsoft.com/office/drawing/2014/main" id="{7AB8B133-19AB-430C-71CB-E3149A303327}"/>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72;p30">
              <a:extLst>
                <a:ext uri="{FF2B5EF4-FFF2-40B4-BE49-F238E27FC236}">
                  <a16:creationId xmlns:a16="http://schemas.microsoft.com/office/drawing/2014/main" id="{E3CE5F5F-34EB-3D84-B3D2-F08958162FA4}"/>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73;p30">
              <a:extLst>
                <a:ext uri="{FF2B5EF4-FFF2-40B4-BE49-F238E27FC236}">
                  <a16:creationId xmlns:a16="http://schemas.microsoft.com/office/drawing/2014/main" id="{CFCC22C3-0BFC-445E-B2C9-CDAD5B74491B}"/>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475;p30">
            <a:extLst>
              <a:ext uri="{FF2B5EF4-FFF2-40B4-BE49-F238E27FC236}">
                <a16:creationId xmlns:a16="http://schemas.microsoft.com/office/drawing/2014/main" id="{AD6412FF-96AD-5214-72DB-1BB97228198F}"/>
              </a:ext>
            </a:extLst>
          </p:cNvPr>
          <p:cNvGrpSpPr/>
          <p:nvPr/>
        </p:nvGrpSpPr>
        <p:grpSpPr>
          <a:xfrm>
            <a:off x="7954991" y="4379277"/>
            <a:ext cx="2188531" cy="1862750"/>
            <a:chOff x="4643689" y="2814981"/>
            <a:chExt cx="2188531" cy="1862750"/>
          </a:xfrm>
        </p:grpSpPr>
        <p:sp>
          <p:nvSpPr>
            <p:cNvPr id="49" name="Google Shape;476;p30">
              <a:extLst>
                <a:ext uri="{FF2B5EF4-FFF2-40B4-BE49-F238E27FC236}">
                  <a16:creationId xmlns:a16="http://schemas.microsoft.com/office/drawing/2014/main" id="{870380CC-9AC6-9781-8264-035D280A87D7}"/>
                </a:ext>
              </a:extLst>
            </p:cNvPr>
            <p:cNvSpPr/>
            <p:nvPr/>
          </p:nvSpPr>
          <p:spPr>
            <a:xfrm rot="-2700000">
              <a:off x="5941284" y="4227394"/>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77;p30">
              <a:extLst>
                <a:ext uri="{FF2B5EF4-FFF2-40B4-BE49-F238E27FC236}">
                  <a16:creationId xmlns:a16="http://schemas.microsoft.com/office/drawing/2014/main" id="{6D0ABB40-864E-40EC-7D24-3BE85983F570}"/>
                </a:ext>
              </a:extLst>
            </p:cNvPr>
            <p:cNvSpPr/>
            <p:nvPr/>
          </p:nvSpPr>
          <p:spPr>
            <a:xfrm>
              <a:off x="4643689" y="2814981"/>
              <a:ext cx="1596600" cy="15966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48501185"/>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0A6D-28FC-6BED-0BF3-4032300BD505}"/>
              </a:ext>
            </a:extLst>
          </p:cNvPr>
          <p:cNvSpPr>
            <a:spLocks noGrp="1"/>
          </p:cNvSpPr>
          <p:nvPr>
            <p:ph type="title"/>
          </p:nvPr>
        </p:nvSpPr>
        <p:spPr>
          <a:xfrm>
            <a:off x="838200" y="93671"/>
            <a:ext cx="10515600" cy="1325563"/>
          </a:xfrm>
        </p:spPr>
        <p:txBody>
          <a:bodyPr/>
          <a:lstStyle>
            <a:lvl1pPr>
              <a:defRPr b="1">
                <a:solidFill>
                  <a:srgbClr val="29498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760AFF-3AF7-4040-A47B-A5F0B62E8677}"/>
              </a:ext>
            </a:extLst>
          </p:cNvPr>
          <p:cNvSpPr>
            <a:spLocks noGrp="1"/>
          </p:cNvSpPr>
          <p:nvPr>
            <p:ph idx="1"/>
          </p:nvPr>
        </p:nvSpPr>
        <p:spPr/>
        <p:txBody>
          <a:bodyPr/>
          <a:lstStyle>
            <a:lvl1pPr>
              <a:defRPr>
                <a:solidFill>
                  <a:srgbClr val="294983"/>
                </a:solidFill>
              </a:defRPr>
            </a:lvl1pPr>
            <a:lvl2pPr>
              <a:defRPr>
                <a:solidFill>
                  <a:srgbClr val="294983"/>
                </a:solidFill>
              </a:defRPr>
            </a:lvl2pPr>
            <a:lvl3pPr>
              <a:defRPr>
                <a:solidFill>
                  <a:srgbClr val="294983"/>
                </a:solidFill>
              </a:defRPr>
            </a:lvl3pPr>
            <a:lvl4pPr>
              <a:defRPr>
                <a:solidFill>
                  <a:srgbClr val="294983"/>
                </a:solidFill>
              </a:defRPr>
            </a:lvl4pPr>
            <a:lvl5pPr>
              <a:defRPr>
                <a:solidFill>
                  <a:srgbClr val="29498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0C458F-C3C6-D8C1-B352-73EA281930A1}"/>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9B1CD392-6E3A-4AA9-3276-8A34D1DFC028}"/>
              </a:ext>
            </a:extLst>
          </p:cNvPr>
          <p:cNvSpPr>
            <a:spLocks noGrp="1"/>
          </p:cNvSpPr>
          <p:nvPr>
            <p:ph type="ftr" sz="quarter" idx="11"/>
          </p:nvPr>
        </p:nvSpPr>
        <p:spPr/>
        <p:txBody>
          <a:bodyPr/>
          <a:lstStyle/>
          <a:p>
            <a:endParaRPr lang="ja-JP" altLang="en-US" dirty="0"/>
          </a:p>
        </p:txBody>
      </p:sp>
      <p:grpSp>
        <p:nvGrpSpPr>
          <p:cNvPr id="26" name="Google Shape;204;p15">
            <a:extLst>
              <a:ext uri="{FF2B5EF4-FFF2-40B4-BE49-F238E27FC236}">
                <a16:creationId xmlns:a16="http://schemas.microsoft.com/office/drawing/2014/main" id="{6FDCECCB-8EA3-73A7-9A2B-F9330845BB75}"/>
              </a:ext>
            </a:extLst>
          </p:cNvPr>
          <p:cNvGrpSpPr/>
          <p:nvPr/>
        </p:nvGrpSpPr>
        <p:grpSpPr>
          <a:xfrm>
            <a:off x="9906800" y="1202611"/>
            <a:ext cx="2970199" cy="6173303"/>
            <a:chOff x="7286650" y="387525"/>
            <a:chExt cx="2473299" cy="5140539"/>
          </a:xfrm>
        </p:grpSpPr>
        <p:grpSp>
          <p:nvGrpSpPr>
            <p:cNvPr id="27" name="Google Shape;205;p15">
              <a:extLst>
                <a:ext uri="{FF2B5EF4-FFF2-40B4-BE49-F238E27FC236}">
                  <a16:creationId xmlns:a16="http://schemas.microsoft.com/office/drawing/2014/main" id="{140993E4-58C2-0F2F-E445-5745745F9EBD}"/>
                </a:ext>
              </a:extLst>
            </p:cNvPr>
            <p:cNvGrpSpPr/>
            <p:nvPr/>
          </p:nvGrpSpPr>
          <p:grpSpPr>
            <a:xfrm rot="10800000" flipH="1">
              <a:off x="7286650" y="3448415"/>
              <a:ext cx="2473299" cy="2079649"/>
              <a:chOff x="7286650" y="-440676"/>
              <a:chExt cx="2473299" cy="2079649"/>
            </a:xfrm>
          </p:grpSpPr>
          <p:sp>
            <p:nvSpPr>
              <p:cNvPr id="39" name="Google Shape;206;p15">
                <a:extLst>
                  <a:ext uri="{FF2B5EF4-FFF2-40B4-BE49-F238E27FC236}">
                    <a16:creationId xmlns:a16="http://schemas.microsoft.com/office/drawing/2014/main" id="{DA269197-A846-AF8B-A1DA-A2470BF437B5}"/>
                  </a:ext>
                </a:extLst>
              </p:cNvPr>
              <p:cNvSpPr/>
              <p:nvPr/>
            </p:nvSpPr>
            <p:spPr>
              <a:xfrm rot="-5400000" flipH="1">
                <a:off x="7653475" y="-58150"/>
                <a:ext cx="1554600" cy="15486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207;p15">
                <a:extLst>
                  <a:ext uri="{FF2B5EF4-FFF2-40B4-BE49-F238E27FC236}">
                    <a16:creationId xmlns:a16="http://schemas.microsoft.com/office/drawing/2014/main" id="{A25FA098-0955-2CBE-8406-1C6399635D36}"/>
                  </a:ext>
                </a:extLst>
              </p:cNvPr>
              <p:cNvGrpSpPr/>
              <p:nvPr/>
            </p:nvGrpSpPr>
            <p:grpSpPr>
              <a:xfrm>
                <a:off x="7286650" y="-440676"/>
                <a:ext cx="2473299" cy="2079649"/>
                <a:chOff x="7026475" y="-616411"/>
                <a:chExt cx="2473299" cy="2079649"/>
              </a:xfrm>
            </p:grpSpPr>
            <p:sp>
              <p:nvSpPr>
                <p:cNvPr id="42" name="Google Shape;208;p15">
                  <a:extLst>
                    <a:ext uri="{FF2B5EF4-FFF2-40B4-BE49-F238E27FC236}">
                      <a16:creationId xmlns:a16="http://schemas.microsoft.com/office/drawing/2014/main" id="{8F5EF115-022F-CA70-6FA4-834C8BEA9B6C}"/>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9;p15">
                  <a:extLst>
                    <a:ext uri="{FF2B5EF4-FFF2-40B4-BE49-F238E27FC236}">
                      <a16:creationId xmlns:a16="http://schemas.microsoft.com/office/drawing/2014/main" id="{58AA851E-4172-F20C-484E-C1E70393F63C}"/>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0;p15">
                  <a:extLst>
                    <a:ext uri="{FF2B5EF4-FFF2-40B4-BE49-F238E27FC236}">
                      <a16:creationId xmlns:a16="http://schemas.microsoft.com/office/drawing/2014/main" id="{9A9C47A3-9D98-B3E3-B407-66A321E95CAB}"/>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11;p15">
                <a:extLst>
                  <a:ext uri="{FF2B5EF4-FFF2-40B4-BE49-F238E27FC236}">
                    <a16:creationId xmlns:a16="http://schemas.microsoft.com/office/drawing/2014/main" id="{755388E8-B9C7-DFF5-E0C2-7B746E13D3C1}"/>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2;p15">
              <a:extLst>
                <a:ext uri="{FF2B5EF4-FFF2-40B4-BE49-F238E27FC236}">
                  <a16:creationId xmlns:a16="http://schemas.microsoft.com/office/drawing/2014/main" id="{42111436-6365-26D2-A35A-D03339AC0DAD}"/>
                </a:ext>
              </a:extLst>
            </p:cNvPr>
            <p:cNvGrpSpPr/>
            <p:nvPr/>
          </p:nvGrpSpPr>
          <p:grpSpPr>
            <a:xfrm rot="10800000" flipH="1">
              <a:off x="7432804" y="387525"/>
              <a:ext cx="1309796" cy="257750"/>
              <a:chOff x="-6337521" y="4362225"/>
              <a:chExt cx="1309796" cy="257750"/>
            </a:xfrm>
          </p:grpSpPr>
          <p:sp>
            <p:nvSpPr>
              <p:cNvPr id="29" name="Google Shape;213;p15">
                <a:extLst>
                  <a:ext uri="{FF2B5EF4-FFF2-40B4-BE49-F238E27FC236}">
                    <a16:creationId xmlns:a16="http://schemas.microsoft.com/office/drawing/2014/main" id="{A3562F00-2BBF-7A73-6763-0D7C80FA4D84}"/>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4;p15">
                <a:extLst>
                  <a:ext uri="{FF2B5EF4-FFF2-40B4-BE49-F238E27FC236}">
                    <a16:creationId xmlns:a16="http://schemas.microsoft.com/office/drawing/2014/main" id="{1CF5F091-D464-31FD-FDD8-56B0554D20C8}"/>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5;p15">
                <a:extLst>
                  <a:ext uri="{FF2B5EF4-FFF2-40B4-BE49-F238E27FC236}">
                    <a16:creationId xmlns:a16="http://schemas.microsoft.com/office/drawing/2014/main" id="{90B3D819-01DB-628E-40D2-7B780DA5577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16;p15">
                <a:extLst>
                  <a:ext uri="{FF2B5EF4-FFF2-40B4-BE49-F238E27FC236}">
                    <a16:creationId xmlns:a16="http://schemas.microsoft.com/office/drawing/2014/main" id="{654EBA1A-AE98-CBAD-6A34-E25591131024}"/>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17;p15">
                <a:extLst>
                  <a:ext uri="{FF2B5EF4-FFF2-40B4-BE49-F238E27FC236}">
                    <a16:creationId xmlns:a16="http://schemas.microsoft.com/office/drawing/2014/main" id="{0B89C68B-463E-039F-0D89-26D2F211DD52}"/>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18;p15">
                <a:extLst>
                  <a:ext uri="{FF2B5EF4-FFF2-40B4-BE49-F238E27FC236}">
                    <a16:creationId xmlns:a16="http://schemas.microsoft.com/office/drawing/2014/main" id="{5B01D389-9DD4-B938-6C7B-F95ABAC31728}"/>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19;p15">
                <a:extLst>
                  <a:ext uri="{FF2B5EF4-FFF2-40B4-BE49-F238E27FC236}">
                    <a16:creationId xmlns:a16="http://schemas.microsoft.com/office/drawing/2014/main" id="{CD239108-6746-B1E5-C53A-6945AF93FB36}"/>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0;p15">
                <a:extLst>
                  <a:ext uri="{FF2B5EF4-FFF2-40B4-BE49-F238E27FC236}">
                    <a16:creationId xmlns:a16="http://schemas.microsoft.com/office/drawing/2014/main" id="{A26139FD-FE54-FEBF-6AD0-CE324CE22D89}"/>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1;p15">
                <a:extLst>
                  <a:ext uri="{FF2B5EF4-FFF2-40B4-BE49-F238E27FC236}">
                    <a16:creationId xmlns:a16="http://schemas.microsoft.com/office/drawing/2014/main" id="{101D4BD5-D73E-FA04-58EC-E21A0DF39938}"/>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2;p15">
                <a:extLst>
                  <a:ext uri="{FF2B5EF4-FFF2-40B4-BE49-F238E27FC236}">
                    <a16:creationId xmlns:a16="http://schemas.microsoft.com/office/drawing/2014/main" id="{B48667BD-A995-585C-B4C2-33FFEAAF3956}"/>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46" name="Straight Connector 45">
            <a:extLst>
              <a:ext uri="{FF2B5EF4-FFF2-40B4-BE49-F238E27FC236}">
                <a16:creationId xmlns:a16="http://schemas.microsoft.com/office/drawing/2014/main" id="{6D820D55-9D6F-A788-55D2-B2A63B95F493}"/>
              </a:ext>
            </a:extLst>
          </p:cNvPr>
          <p:cNvCxnSpPr/>
          <p:nvPr/>
        </p:nvCxnSpPr>
        <p:spPr>
          <a:xfrm>
            <a:off x="838200" y="1152063"/>
            <a:ext cx="9068616" cy="0"/>
          </a:xfrm>
          <a:prstGeom prst="line">
            <a:avLst/>
          </a:prstGeom>
          <a:ln w="28575">
            <a:solidFill>
              <a:srgbClr val="294983"/>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E540EB9-1C66-9D56-40FC-E886CB81826D}"/>
              </a:ext>
            </a:extLst>
          </p:cNvPr>
          <p:cNvSpPr>
            <a:spLocks noGrp="1"/>
          </p:cNvSpPr>
          <p:nvPr>
            <p:ph type="sldNum" sz="quarter" idx="12"/>
          </p:nvPr>
        </p:nvSpPr>
        <p:spPr>
          <a:xfrm>
            <a:off x="9437117" y="6471372"/>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64849290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Google Shape;477;p30">
            <a:extLst>
              <a:ext uri="{FF2B5EF4-FFF2-40B4-BE49-F238E27FC236}">
                <a16:creationId xmlns:a16="http://schemas.microsoft.com/office/drawing/2014/main" id="{C4F5ECBA-1D24-204F-C8E0-90E018BEFD74}"/>
              </a:ext>
            </a:extLst>
          </p:cNvPr>
          <p:cNvSpPr/>
          <p:nvPr/>
        </p:nvSpPr>
        <p:spPr>
          <a:xfrm>
            <a:off x="10958883" y="1265366"/>
            <a:ext cx="1596600" cy="1596600"/>
          </a:xfrm>
          <a:prstGeom prst="ellipse">
            <a:avLst/>
          </a:prstGeom>
          <a:noFill/>
          <a:ln w="38100" cap="flat" cmpd="sng">
            <a:solidFill>
              <a:srgbClr val="294983"/>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456;p30">
            <a:extLst>
              <a:ext uri="{FF2B5EF4-FFF2-40B4-BE49-F238E27FC236}">
                <a16:creationId xmlns:a16="http://schemas.microsoft.com/office/drawing/2014/main" id="{928CD268-2F79-09B7-A79F-2818CB24F495}"/>
              </a:ext>
            </a:extLst>
          </p:cNvPr>
          <p:cNvGrpSpPr/>
          <p:nvPr/>
        </p:nvGrpSpPr>
        <p:grpSpPr>
          <a:xfrm rot="5400000">
            <a:off x="-18716" y="4232210"/>
            <a:ext cx="2644506" cy="2607075"/>
            <a:chOff x="4714200" y="783325"/>
            <a:chExt cx="4429800" cy="4367100"/>
          </a:xfrm>
        </p:grpSpPr>
        <p:sp>
          <p:nvSpPr>
            <p:cNvPr id="8" name="Google Shape;457;p30">
              <a:extLst>
                <a:ext uri="{FF2B5EF4-FFF2-40B4-BE49-F238E27FC236}">
                  <a16:creationId xmlns:a16="http://schemas.microsoft.com/office/drawing/2014/main" id="{4707CFE2-3759-A4BE-9F57-1805D7C5CD0C}"/>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8;p30">
              <a:extLst>
                <a:ext uri="{FF2B5EF4-FFF2-40B4-BE49-F238E27FC236}">
                  <a16:creationId xmlns:a16="http://schemas.microsoft.com/office/drawing/2014/main" id="{68A75E51-6983-95BD-12E6-F153DAEDC0B0}"/>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9;p30">
              <a:extLst>
                <a:ext uri="{FF2B5EF4-FFF2-40B4-BE49-F238E27FC236}">
                  <a16:creationId xmlns:a16="http://schemas.microsoft.com/office/drawing/2014/main" id="{1330466F-5235-12FE-91D9-E21887834B21}"/>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p30">
              <a:extLst>
                <a:ext uri="{FF2B5EF4-FFF2-40B4-BE49-F238E27FC236}">
                  <a16:creationId xmlns:a16="http://schemas.microsoft.com/office/drawing/2014/main" id="{FDFDB628-36FB-6612-4F83-90FB43BF8F6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p30">
              <a:extLst>
                <a:ext uri="{FF2B5EF4-FFF2-40B4-BE49-F238E27FC236}">
                  <a16:creationId xmlns:a16="http://schemas.microsoft.com/office/drawing/2014/main" id="{1143E2DA-809E-7E27-3098-0E6F66E0CF1C}"/>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2;p30">
              <a:extLst>
                <a:ext uri="{FF2B5EF4-FFF2-40B4-BE49-F238E27FC236}">
                  <a16:creationId xmlns:a16="http://schemas.microsoft.com/office/drawing/2014/main" id="{0D60F43E-5855-17A6-A214-E10B79924A0A}"/>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456;p30">
            <a:extLst>
              <a:ext uri="{FF2B5EF4-FFF2-40B4-BE49-F238E27FC236}">
                <a16:creationId xmlns:a16="http://schemas.microsoft.com/office/drawing/2014/main" id="{5731466C-9CAB-BB02-89DE-BCA33A654D8D}"/>
              </a:ext>
            </a:extLst>
          </p:cNvPr>
          <p:cNvGrpSpPr/>
          <p:nvPr/>
        </p:nvGrpSpPr>
        <p:grpSpPr>
          <a:xfrm rot="16200000">
            <a:off x="9566210" y="18716"/>
            <a:ext cx="2644506" cy="2607075"/>
            <a:chOff x="4714200" y="783325"/>
            <a:chExt cx="4429800" cy="4367100"/>
          </a:xfrm>
        </p:grpSpPr>
        <p:sp>
          <p:nvSpPr>
            <p:cNvPr id="15" name="Google Shape;457;p30">
              <a:extLst>
                <a:ext uri="{FF2B5EF4-FFF2-40B4-BE49-F238E27FC236}">
                  <a16:creationId xmlns:a16="http://schemas.microsoft.com/office/drawing/2014/main" id="{BD8461B0-C227-DDC1-96A7-E476CB7B8248}"/>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58;p30">
              <a:extLst>
                <a:ext uri="{FF2B5EF4-FFF2-40B4-BE49-F238E27FC236}">
                  <a16:creationId xmlns:a16="http://schemas.microsoft.com/office/drawing/2014/main" id="{8BDB0009-7AFE-1784-F1DF-9FE162E47159}"/>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59;p30">
              <a:extLst>
                <a:ext uri="{FF2B5EF4-FFF2-40B4-BE49-F238E27FC236}">
                  <a16:creationId xmlns:a16="http://schemas.microsoft.com/office/drawing/2014/main" id="{39CAB5CF-B23E-0415-6876-064ED38561E8}"/>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0;p30">
              <a:extLst>
                <a:ext uri="{FF2B5EF4-FFF2-40B4-BE49-F238E27FC236}">
                  <a16:creationId xmlns:a16="http://schemas.microsoft.com/office/drawing/2014/main" id="{87A378E8-6955-5137-515D-12F4432A3EFB}"/>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p30">
              <a:extLst>
                <a:ext uri="{FF2B5EF4-FFF2-40B4-BE49-F238E27FC236}">
                  <a16:creationId xmlns:a16="http://schemas.microsoft.com/office/drawing/2014/main" id="{7810D447-1714-F74C-FAAB-540FE7129F2F}"/>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2;p30">
              <a:extLst>
                <a:ext uri="{FF2B5EF4-FFF2-40B4-BE49-F238E27FC236}">
                  <a16:creationId xmlns:a16="http://schemas.microsoft.com/office/drawing/2014/main" id="{06D47487-80F5-CC4D-1AFA-19B0912C7934}"/>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a:extLst>
              <a:ext uri="{FF2B5EF4-FFF2-40B4-BE49-F238E27FC236}">
                <a16:creationId xmlns:a16="http://schemas.microsoft.com/office/drawing/2014/main" id="{4D65F79A-92D5-2563-50A0-94EC4721C8EF}"/>
              </a:ext>
            </a:extLst>
          </p:cNvPr>
          <p:cNvSpPr>
            <a:spLocks noGrp="1"/>
          </p:cNvSpPr>
          <p:nvPr>
            <p:ph type="title"/>
          </p:nvPr>
        </p:nvSpPr>
        <p:spPr>
          <a:xfrm>
            <a:off x="2170112" y="2363961"/>
            <a:ext cx="7851775" cy="2130078"/>
          </a:xfrm>
        </p:spPr>
        <p:txBody>
          <a:bodyPr lIns="0" tIns="0" rIns="0" bIns="0" anchor="ctr" anchorCtr="0"/>
          <a:lstStyle>
            <a:lvl1pPr algn="ctr">
              <a:defRPr sz="6000" b="1">
                <a:solidFill>
                  <a:srgbClr val="29498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C48D9E-1C83-3994-2002-97024CD98AEE}"/>
              </a:ext>
            </a:extLst>
          </p:cNvPr>
          <p:cNvSpPr>
            <a:spLocks noGrp="1"/>
          </p:cNvSpPr>
          <p:nvPr>
            <p:ph type="body" idx="1"/>
          </p:nvPr>
        </p:nvSpPr>
        <p:spPr>
          <a:xfrm>
            <a:off x="2751136" y="4638298"/>
            <a:ext cx="6689725" cy="1500187"/>
          </a:xfrm>
        </p:spPr>
        <p:txBody>
          <a:bodyPr/>
          <a:lstStyle>
            <a:lvl1pPr marL="0" indent="0" algn="ctr">
              <a:buNone/>
              <a:defRPr sz="2400">
                <a:solidFill>
                  <a:srgbClr val="2949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66A9E3-A483-463E-2618-BDA11E6342DD}"/>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0820762E-7D71-0866-4B4D-B4681A0E1284}"/>
              </a:ext>
            </a:extLst>
          </p:cNvPr>
          <p:cNvSpPr>
            <a:spLocks noGrp="1"/>
          </p:cNvSpPr>
          <p:nvPr>
            <p:ph type="sldNum" sz="quarter" idx="12"/>
          </p:nvPr>
        </p:nvSpPr>
        <p:spPr>
          <a:xfrm>
            <a:off x="7936" y="6429956"/>
            <a:ext cx="2743200" cy="365125"/>
          </a:xfrm>
        </p:spPr>
        <p:txBody>
          <a:bodyPr/>
          <a:lstStyle>
            <a:lvl1pPr algn="l">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428866086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ECDE-7070-EC12-76D0-2E39A487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42617-1D84-AD13-6FC4-39D66EA85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8AED6-05C3-CDAC-815A-E2AA5476B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7551C-6E7C-E1C9-9572-1D9E26628F9D}"/>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A17FCA60-FC0D-304D-0F0D-361747E70CAD}"/>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D0C7ECDD-2CC8-8CA5-7AD0-3FBB4BA0A8B9}"/>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25119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0A6D-28FC-6BED-0BF3-4032300BD505}"/>
              </a:ext>
            </a:extLst>
          </p:cNvPr>
          <p:cNvSpPr>
            <a:spLocks noGrp="1"/>
          </p:cNvSpPr>
          <p:nvPr>
            <p:ph type="title"/>
          </p:nvPr>
        </p:nvSpPr>
        <p:spPr>
          <a:xfrm>
            <a:off x="838200" y="93671"/>
            <a:ext cx="10515600" cy="1325563"/>
          </a:xfrm>
        </p:spPr>
        <p:txBody>
          <a:bodyPr/>
          <a:lstStyle>
            <a:lvl1pPr>
              <a:defRPr b="1">
                <a:solidFill>
                  <a:srgbClr val="29498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760AFF-3AF7-4040-A47B-A5F0B62E8677}"/>
              </a:ext>
            </a:extLst>
          </p:cNvPr>
          <p:cNvSpPr>
            <a:spLocks noGrp="1"/>
          </p:cNvSpPr>
          <p:nvPr>
            <p:ph idx="1"/>
          </p:nvPr>
        </p:nvSpPr>
        <p:spPr/>
        <p:txBody>
          <a:bodyPr/>
          <a:lstStyle>
            <a:lvl1pPr>
              <a:defRPr>
                <a:solidFill>
                  <a:srgbClr val="294983"/>
                </a:solidFill>
              </a:defRPr>
            </a:lvl1pPr>
            <a:lvl2pPr>
              <a:defRPr>
                <a:solidFill>
                  <a:srgbClr val="294983"/>
                </a:solidFill>
              </a:defRPr>
            </a:lvl2pPr>
            <a:lvl3pPr>
              <a:defRPr>
                <a:solidFill>
                  <a:srgbClr val="294983"/>
                </a:solidFill>
              </a:defRPr>
            </a:lvl3pPr>
            <a:lvl4pPr>
              <a:defRPr>
                <a:solidFill>
                  <a:srgbClr val="294983"/>
                </a:solidFill>
              </a:defRPr>
            </a:lvl4pPr>
            <a:lvl5pPr>
              <a:defRPr>
                <a:solidFill>
                  <a:srgbClr val="29498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0C458F-C3C6-D8C1-B352-73EA281930A1}"/>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9B1CD392-6E3A-4AA9-3276-8A34D1DFC028}"/>
              </a:ext>
            </a:extLst>
          </p:cNvPr>
          <p:cNvSpPr>
            <a:spLocks noGrp="1"/>
          </p:cNvSpPr>
          <p:nvPr>
            <p:ph type="ftr" sz="quarter" idx="11"/>
          </p:nvPr>
        </p:nvSpPr>
        <p:spPr/>
        <p:txBody>
          <a:bodyPr/>
          <a:lstStyle/>
          <a:p>
            <a:endParaRPr lang="ja-JP" altLang="en-US" dirty="0"/>
          </a:p>
        </p:txBody>
      </p:sp>
      <p:grpSp>
        <p:nvGrpSpPr>
          <p:cNvPr id="26" name="Google Shape;204;p15">
            <a:extLst>
              <a:ext uri="{FF2B5EF4-FFF2-40B4-BE49-F238E27FC236}">
                <a16:creationId xmlns:a16="http://schemas.microsoft.com/office/drawing/2014/main" id="{6FDCECCB-8EA3-73A7-9A2B-F9330845BB75}"/>
              </a:ext>
            </a:extLst>
          </p:cNvPr>
          <p:cNvGrpSpPr/>
          <p:nvPr/>
        </p:nvGrpSpPr>
        <p:grpSpPr>
          <a:xfrm>
            <a:off x="9906800" y="1202611"/>
            <a:ext cx="2970199" cy="6173303"/>
            <a:chOff x="7286650" y="387525"/>
            <a:chExt cx="2473299" cy="5140539"/>
          </a:xfrm>
        </p:grpSpPr>
        <p:grpSp>
          <p:nvGrpSpPr>
            <p:cNvPr id="27" name="Google Shape;205;p15">
              <a:extLst>
                <a:ext uri="{FF2B5EF4-FFF2-40B4-BE49-F238E27FC236}">
                  <a16:creationId xmlns:a16="http://schemas.microsoft.com/office/drawing/2014/main" id="{140993E4-58C2-0F2F-E445-5745745F9EBD}"/>
                </a:ext>
              </a:extLst>
            </p:cNvPr>
            <p:cNvGrpSpPr/>
            <p:nvPr/>
          </p:nvGrpSpPr>
          <p:grpSpPr>
            <a:xfrm rot="10800000" flipH="1">
              <a:off x="7286650" y="3448415"/>
              <a:ext cx="2473299" cy="2079649"/>
              <a:chOff x="7286650" y="-440676"/>
              <a:chExt cx="2473299" cy="2079649"/>
            </a:xfrm>
          </p:grpSpPr>
          <p:sp>
            <p:nvSpPr>
              <p:cNvPr id="39" name="Google Shape;206;p15">
                <a:extLst>
                  <a:ext uri="{FF2B5EF4-FFF2-40B4-BE49-F238E27FC236}">
                    <a16:creationId xmlns:a16="http://schemas.microsoft.com/office/drawing/2014/main" id="{DA269197-A846-AF8B-A1DA-A2470BF437B5}"/>
                  </a:ext>
                </a:extLst>
              </p:cNvPr>
              <p:cNvSpPr/>
              <p:nvPr/>
            </p:nvSpPr>
            <p:spPr>
              <a:xfrm rot="-5400000" flipH="1">
                <a:off x="7653475" y="-58150"/>
                <a:ext cx="1554600" cy="15486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207;p15">
                <a:extLst>
                  <a:ext uri="{FF2B5EF4-FFF2-40B4-BE49-F238E27FC236}">
                    <a16:creationId xmlns:a16="http://schemas.microsoft.com/office/drawing/2014/main" id="{A25FA098-0955-2CBE-8406-1C6399635D36}"/>
                  </a:ext>
                </a:extLst>
              </p:cNvPr>
              <p:cNvGrpSpPr/>
              <p:nvPr/>
            </p:nvGrpSpPr>
            <p:grpSpPr>
              <a:xfrm>
                <a:off x="7286650" y="-440676"/>
                <a:ext cx="2473299" cy="2079649"/>
                <a:chOff x="7026475" y="-616411"/>
                <a:chExt cx="2473299" cy="2079649"/>
              </a:xfrm>
            </p:grpSpPr>
            <p:sp>
              <p:nvSpPr>
                <p:cNvPr id="42" name="Google Shape;208;p15">
                  <a:extLst>
                    <a:ext uri="{FF2B5EF4-FFF2-40B4-BE49-F238E27FC236}">
                      <a16:creationId xmlns:a16="http://schemas.microsoft.com/office/drawing/2014/main" id="{8F5EF115-022F-CA70-6FA4-834C8BEA9B6C}"/>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9;p15">
                  <a:extLst>
                    <a:ext uri="{FF2B5EF4-FFF2-40B4-BE49-F238E27FC236}">
                      <a16:creationId xmlns:a16="http://schemas.microsoft.com/office/drawing/2014/main" id="{58AA851E-4172-F20C-484E-C1E70393F63C}"/>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0;p15">
                  <a:extLst>
                    <a:ext uri="{FF2B5EF4-FFF2-40B4-BE49-F238E27FC236}">
                      <a16:creationId xmlns:a16="http://schemas.microsoft.com/office/drawing/2014/main" id="{9A9C47A3-9D98-B3E3-B407-66A321E95CAB}"/>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11;p15">
                <a:extLst>
                  <a:ext uri="{FF2B5EF4-FFF2-40B4-BE49-F238E27FC236}">
                    <a16:creationId xmlns:a16="http://schemas.microsoft.com/office/drawing/2014/main" id="{755388E8-B9C7-DFF5-E0C2-7B746E13D3C1}"/>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2;p15">
              <a:extLst>
                <a:ext uri="{FF2B5EF4-FFF2-40B4-BE49-F238E27FC236}">
                  <a16:creationId xmlns:a16="http://schemas.microsoft.com/office/drawing/2014/main" id="{42111436-6365-26D2-A35A-D03339AC0DAD}"/>
                </a:ext>
              </a:extLst>
            </p:cNvPr>
            <p:cNvGrpSpPr/>
            <p:nvPr/>
          </p:nvGrpSpPr>
          <p:grpSpPr>
            <a:xfrm rot="10800000" flipH="1">
              <a:off x="7432804" y="387525"/>
              <a:ext cx="1309796" cy="257750"/>
              <a:chOff x="-6337521" y="4362225"/>
              <a:chExt cx="1309796" cy="257750"/>
            </a:xfrm>
          </p:grpSpPr>
          <p:sp>
            <p:nvSpPr>
              <p:cNvPr id="29" name="Google Shape;213;p15">
                <a:extLst>
                  <a:ext uri="{FF2B5EF4-FFF2-40B4-BE49-F238E27FC236}">
                    <a16:creationId xmlns:a16="http://schemas.microsoft.com/office/drawing/2014/main" id="{A3562F00-2BBF-7A73-6763-0D7C80FA4D84}"/>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4;p15">
                <a:extLst>
                  <a:ext uri="{FF2B5EF4-FFF2-40B4-BE49-F238E27FC236}">
                    <a16:creationId xmlns:a16="http://schemas.microsoft.com/office/drawing/2014/main" id="{1CF5F091-D464-31FD-FDD8-56B0554D20C8}"/>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5;p15">
                <a:extLst>
                  <a:ext uri="{FF2B5EF4-FFF2-40B4-BE49-F238E27FC236}">
                    <a16:creationId xmlns:a16="http://schemas.microsoft.com/office/drawing/2014/main" id="{90B3D819-01DB-628E-40D2-7B780DA5577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16;p15">
                <a:extLst>
                  <a:ext uri="{FF2B5EF4-FFF2-40B4-BE49-F238E27FC236}">
                    <a16:creationId xmlns:a16="http://schemas.microsoft.com/office/drawing/2014/main" id="{654EBA1A-AE98-CBAD-6A34-E25591131024}"/>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17;p15">
                <a:extLst>
                  <a:ext uri="{FF2B5EF4-FFF2-40B4-BE49-F238E27FC236}">
                    <a16:creationId xmlns:a16="http://schemas.microsoft.com/office/drawing/2014/main" id="{0B89C68B-463E-039F-0D89-26D2F211DD52}"/>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18;p15">
                <a:extLst>
                  <a:ext uri="{FF2B5EF4-FFF2-40B4-BE49-F238E27FC236}">
                    <a16:creationId xmlns:a16="http://schemas.microsoft.com/office/drawing/2014/main" id="{5B01D389-9DD4-B938-6C7B-F95ABAC31728}"/>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19;p15">
                <a:extLst>
                  <a:ext uri="{FF2B5EF4-FFF2-40B4-BE49-F238E27FC236}">
                    <a16:creationId xmlns:a16="http://schemas.microsoft.com/office/drawing/2014/main" id="{CD239108-6746-B1E5-C53A-6945AF93FB36}"/>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0;p15">
                <a:extLst>
                  <a:ext uri="{FF2B5EF4-FFF2-40B4-BE49-F238E27FC236}">
                    <a16:creationId xmlns:a16="http://schemas.microsoft.com/office/drawing/2014/main" id="{A26139FD-FE54-FEBF-6AD0-CE324CE22D89}"/>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1;p15">
                <a:extLst>
                  <a:ext uri="{FF2B5EF4-FFF2-40B4-BE49-F238E27FC236}">
                    <a16:creationId xmlns:a16="http://schemas.microsoft.com/office/drawing/2014/main" id="{101D4BD5-D73E-FA04-58EC-E21A0DF39938}"/>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2;p15">
                <a:extLst>
                  <a:ext uri="{FF2B5EF4-FFF2-40B4-BE49-F238E27FC236}">
                    <a16:creationId xmlns:a16="http://schemas.microsoft.com/office/drawing/2014/main" id="{B48667BD-A995-585C-B4C2-33FFEAAF3956}"/>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46" name="Straight Connector 45">
            <a:extLst>
              <a:ext uri="{FF2B5EF4-FFF2-40B4-BE49-F238E27FC236}">
                <a16:creationId xmlns:a16="http://schemas.microsoft.com/office/drawing/2014/main" id="{6D820D55-9D6F-A788-55D2-B2A63B95F493}"/>
              </a:ext>
            </a:extLst>
          </p:cNvPr>
          <p:cNvCxnSpPr/>
          <p:nvPr/>
        </p:nvCxnSpPr>
        <p:spPr>
          <a:xfrm>
            <a:off x="838200" y="1152063"/>
            <a:ext cx="9068616" cy="0"/>
          </a:xfrm>
          <a:prstGeom prst="line">
            <a:avLst/>
          </a:prstGeom>
          <a:ln w="28575">
            <a:solidFill>
              <a:srgbClr val="294983"/>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E540EB9-1C66-9D56-40FC-E886CB81826D}"/>
              </a:ext>
            </a:extLst>
          </p:cNvPr>
          <p:cNvSpPr>
            <a:spLocks noGrp="1"/>
          </p:cNvSpPr>
          <p:nvPr>
            <p:ph type="sldNum" sz="quarter" idx="12"/>
          </p:nvPr>
        </p:nvSpPr>
        <p:spPr>
          <a:xfrm>
            <a:off x="9437117" y="6471372"/>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797767354"/>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EC5D-E7B5-805E-FAB5-842E236E0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FB0F2-0714-50AE-BB66-0DFAD9BFA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DD787-B3A1-0274-D669-240109C7C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FDEA0-6104-E20B-E1B3-FDABEA488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F2E86-9678-B2BC-3490-0948843C6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04B71-FD3D-3C2F-3489-D5B6A3E89A4B}"/>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8" name="Footer Placeholder 7">
            <a:extLst>
              <a:ext uri="{FF2B5EF4-FFF2-40B4-BE49-F238E27FC236}">
                <a16:creationId xmlns:a16="http://schemas.microsoft.com/office/drawing/2014/main" id="{0ABE5B52-838A-4476-2157-556DFE6DB71C}"/>
              </a:ext>
            </a:extLst>
          </p:cNvPr>
          <p:cNvSpPr>
            <a:spLocks noGrp="1"/>
          </p:cNvSpPr>
          <p:nvPr>
            <p:ph type="ftr" sz="quarter" idx="11"/>
          </p:nvPr>
        </p:nvSpPr>
        <p:spPr/>
        <p:txBody>
          <a:bodyPr/>
          <a:lstStyle/>
          <a:p>
            <a:endParaRPr lang="ja-JP" altLang="en-US" dirty="0"/>
          </a:p>
        </p:txBody>
      </p:sp>
      <p:sp>
        <p:nvSpPr>
          <p:cNvPr id="9" name="Slide Number Placeholder 8">
            <a:extLst>
              <a:ext uri="{FF2B5EF4-FFF2-40B4-BE49-F238E27FC236}">
                <a16:creationId xmlns:a16="http://schemas.microsoft.com/office/drawing/2014/main" id="{C5EA2C44-A5D2-3AA1-0044-A807C8D50872}"/>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218027614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AAA7-38F4-2841-5F62-AE8FE8AFD8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F3C3B-9C81-CA8A-BE0A-58394B6FF28A}"/>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4" name="Footer Placeholder 3">
            <a:extLst>
              <a:ext uri="{FF2B5EF4-FFF2-40B4-BE49-F238E27FC236}">
                <a16:creationId xmlns:a16="http://schemas.microsoft.com/office/drawing/2014/main" id="{A0BCDA9D-F7F4-2720-6E78-36035578D8D1}"/>
              </a:ext>
            </a:extLst>
          </p:cNvPr>
          <p:cNvSpPr>
            <a:spLocks noGrp="1"/>
          </p:cNvSpPr>
          <p:nvPr>
            <p:ph type="ftr" sz="quarter" idx="11"/>
          </p:nvPr>
        </p:nvSpPr>
        <p:spPr/>
        <p:txBody>
          <a:bodyPr/>
          <a:lstStyle/>
          <a:p>
            <a:endParaRPr lang="ja-JP" altLang="en-US" dirty="0"/>
          </a:p>
        </p:txBody>
      </p:sp>
      <p:sp>
        <p:nvSpPr>
          <p:cNvPr id="5" name="Slide Number Placeholder 4">
            <a:extLst>
              <a:ext uri="{FF2B5EF4-FFF2-40B4-BE49-F238E27FC236}">
                <a16:creationId xmlns:a16="http://schemas.microsoft.com/office/drawing/2014/main" id="{4B3E6E75-F731-DBB3-DF03-ACD91736C45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230510294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83110925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5C57-0ED9-CCCD-E446-E5374ECE7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ECA90-2706-9CC2-F3E7-7E401A5DC6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0B1246-D7E6-0105-3420-F9DB0C112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E4050C-8DDB-F495-F907-75E6ACC43E96}"/>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8D2F8839-A8F9-C661-E238-A0321E3CB41F}"/>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633B211B-4E91-31B1-E4DF-E2F3745190E7}"/>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841820426"/>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8060-FC5C-9C7D-5319-2F38154870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EB7FA-BBBD-8989-E3B8-98ABC19892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8E1F62-8533-3C82-421B-9D673A7DA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BC97E5-E5B6-62B5-145D-372D9D1D0797}"/>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1ABB9022-CFA6-F8BD-C3A3-E6258096D3C0}"/>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5CBC9FAF-016B-495F-E994-140BF926667A}"/>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931434984"/>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78025-18A2-1AF2-E695-F9D694466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65A51-7E86-40AB-2572-7AFB894554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1D44D-425A-3771-BA61-E73525AC8168}"/>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E0E0FBCA-F666-B4C1-1A7B-E0A0559CAD9F}"/>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5F6CAB3D-F22D-EB1D-0392-3438AD4A92B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217983009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03E73-3827-2807-5E62-286E94B38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B5A54-3DA2-1EFF-E03E-E9B292B9B3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D3373-9CEB-8CA8-EB8A-E79B1FFF6293}"/>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196C7C95-91B5-05F4-1606-0CDF14E0A4B9}"/>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898B4F63-1C1C-BCD4-EED8-B5EFBF70FDE6}"/>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09046501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0A6D-28FC-6BED-0BF3-4032300BD505}"/>
              </a:ext>
            </a:extLst>
          </p:cNvPr>
          <p:cNvSpPr>
            <a:spLocks noGrp="1"/>
          </p:cNvSpPr>
          <p:nvPr>
            <p:ph type="title"/>
          </p:nvPr>
        </p:nvSpPr>
        <p:spPr>
          <a:xfrm>
            <a:off x="838200" y="93671"/>
            <a:ext cx="10515600" cy="1325563"/>
          </a:xfrm>
        </p:spPr>
        <p:txBody>
          <a:bodyPr/>
          <a:lstStyle>
            <a:lvl1pPr>
              <a:defRPr b="1">
                <a:solidFill>
                  <a:srgbClr val="29498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760AFF-3AF7-4040-A47B-A5F0B62E8677}"/>
              </a:ext>
            </a:extLst>
          </p:cNvPr>
          <p:cNvSpPr>
            <a:spLocks noGrp="1"/>
          </p:cNvSpPr>
          <p:nvPr>
            <p:ph idx="1"/>
          </p:nvPr>
        </p:nvSpPr>
        <p:spPr/>
        <p:txBody>
          <a:bodyPr/>
          <a:lstStyle>
            <a:lvl1pPr>
              <a:defRPr>
                <a:solidFill>
                  <a:srgbClr val="294983"/>
                </a:solidFill>
              </a:defRPr>
            </a:lvl1pPr>
            <a:lvl2pPr>
              <a:defRPr>
                <a:solidFill>
                  <a:srgbClr val="294983"/>
                </a:solidFill>
              </a:defRPr>
            </a:lvl2pPr>
            <a:lvl3pPr>
              <a:defRPr>
                <a:solidFill>
                  <a:srgbClr val="294983"/>
                </a:solidFill>
              </a:defRPr>
            </a:lvl3pPr>
            <a:lvl4pPr>
              <a:defRPr>
                <a:solidFill>
                  <a:srgbClr val="294983"/>
                </a:solidFill>
              </a:defRPr>
            </a:lvl4pPr>
            <a:lvl5pPr>
              <a:defRPr>
                <a:solidFill>
                  <a:srgbClr val="29498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0C458F-C3C6-D8C1-B352-73EA281930A1}"/>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9B1CD392-6E3A-4AA9-3276-8A34D1DFC028}"/>
              </a:ext>
            </a:extLst>
          </p:cNvPr>
          <p:cNvSpPr>
            <a:spLocks noGrp="1"/>
          </p:cNvSpPr>
          <p:nvPr>
            <p:ph type="ftr" sz="quarter" idx="11"/>
          </p:nvPr>
        </p:nvSpPr>
        <p:spPr/>
        <p:txBody>
          <a:bodyPr/>
          <a:lstStyle/>
          <a:p>
            <a:endParaRPr lang="ja-JP" altLang="en-US" dirty="0"/>
          </a:p>
        </p:txBody>
      </p:sp>
      <p:grpSp>
        <p:nvGrpSpPr>
          <p:cNvPr id="26" name="Google Shape;204;p15">
            <a:extLst>
              <a:ext uri="{FF2B5EF4-FFF2-40B4-BE49-F238E27FC236}">
                <a16:creationId xmlns:a16="http://schemas.microsoft.com/office/drawing/2014/main" id="{6FDCECCB-8EA3-73A7-9A2B-F9330845BB75}"/>
              </a:ext>
            </a:extLst>
          </p:cNvPr>
          <p:cNvGrpSpPr/>
          <p:nvPr/>
        </p:nvGrpSpPr>
        <p:grpSpPr>
          <a:xfrm>
            <a:off x="9906800" y="1202611"/>
            <a:ext cx="2970199" cy="6173303"/>
            <a:chOff x="7286650" y="387525"/>
            <a:chExt cx="2473299" cy="5140539"/>
          </a:xfrm>
        </p:grpSpPr>
        <p:grpSp>
          <p:nvGrpSpPr>
            <p:cNvPr id="27" name="Google Shape;205;p15">
              <a:extLst>
                <a:ext uri="{FF2B5EF4-FFF2-40B4-BE49-F238E27FC236}">
                  <a16:creationId xmlns:a16="http://schemas.microsoft.com/office/drawing/2014/main" id="{140993E4-58C2-0F2F-E445-5745745F9EBD}"/>
                </a:ext>
              </a:extLst>
            </p:cNvPr>
            <p:cNvGrpSpPr/>
            <p:nvPr/>
          </p:nvGrpSpPr>
          <p:grpSpPr>
            <a:xfrm rot="10800000" flipH="1">
              <a:off x="7286650" y="3448415"/>
              <a:ext cx="2473299" cy="2079649"/>
              <a:chOff x="7286650" y="-440676"/>
              <a:chExt cx="2473299" cy="2079649"/>
            </a:xfrm>
          </p:grpSpPr>
          <p:sp>
            <p:nvSpPr>
              <p:cNvPr id="39" name="Google Shape;206;p15">
                <a:extLst>
                  <a:ext uri="{FF2B5EF4-FFF2-40B4-BE49-F238E27FC236}">
                    <a16:creationId xmlns:a16="http://schemas.microsoft.com/office/drawing/2014/main" id="{DA269197-A846-AF8B-A1DA-A2470BF437B5}"/>
                  </a:ext>
                </a:extLst>
              </p:cNvPr>
              <p:cNvSpPr/>
              <p:nvPr/>
            </p:nvSpPr>
            <p:spPr>
              <a:xfrm rot="-5400000" flipH="1">
                <a:off x="7653475" y="-58150"/>
                <a:ext cx="1554600" cy="15486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 name="Google Shape;207;p15">
                <a:extLst>
                  <a:ext uri="{FF2B5EF4-FFF2-40B4-BE49-F238E27FC236}">
                    <a16:creationId xmlns:a16="http://schemas.microsoft.com/office/drawing/2014/main" id="{A25FA098-0955-2CBE-8406-1C6399635D36}"/>
                  </a:ext>
                </a:extLst>
              </p:cNvPr>
              <p:cNvGrpSpPr/>
              <p:nvPr/>
            </p:nvGrpSpPr>
            <p:grpSpPr>
              <a:xfrm>
                <a:off x="7286650" y="-440676"/>
                <a:ext cx="2473299" cy="2079649"/>
                <a:chOff x="7026475" y="-616411"/>
                <a:chExt cx="2473299" cy="2079649"/>
              </a:xfrm>
            </p:grpSpPr>
            <p:sp>
              <p:nvSpPr>
                <p:cNvPr id="42" name="Google Shape;208;p15">
                  <a:extLst>
                    <a:ext uri="{FF2B5EF4-FFF2-40B4-BE49-F238E27FC236}">
                      <a16:creationId xmlns:a16="http://schemas.microsoft.com/office/drawing/2014/main" id="{8F5EF115-022F-CA70-6FA4-834C8BEA9B6C}"/>
                    </a:ext>
                  </a:extLst>
                </p:cNvPr>
                <p:cNvSpPr/>
                <p:nvPr/>
              </p:nvSpPr>
              <p:spPr>
                <a:xfrm rot="2699366" flipH="1">
                  <a:off x="8424928" y="832428"/>
                  <a:ext cx="1150392" cy="262619"/>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09;p15">
                  <a:extLst>
                    <a:ext uri="{FF2B5EF4-FFF2-40B4-BE49-F238E27FC236}">
                      <a16:creationId xmlns:a16="http://schemas.microsoft.com/office/drawing/2014/main" id="{58AA851E-4172-F20C-484E-C1E70393F63C}"/>
                    </a:ext>
                  </a:extLst>
                </p:cNvPr>
                <p:cNvSpPr/>
                <p:nvPr/>
              </p:nvSpPr>
              <p:spPr>
                <a:xfrm>
                  <a:off x="7719598" y="153426"/>
                  <a:ext cx="1309800" cy="1309800"/>
                </a:xfrm>
                <a:prstGeom prst="ellipse">
                  <a:avLst/>
                </a:prstGeom>
                <a:noFill/>
                <a:ln w="9525" cap="flat" cmpd="sng">
                  <a:solidFill>
                    <a:srgbClr val="F8F8F8"/>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10;p15">
                  <a:extLst>
                    <a:ext uri="{FF2B5EF4-FFF2-40B4-BE49-F238E27FC236}">
                      <a16:creationId xmlns:a16="http://schemas.microsoft.com/office/drawing/2014/main" id="{9A9C47A3-9D98-B3E3-B407-66A321E95CAB}"/>
                    </a:ext>
                  </a:extLst>
                </p:cNvPr>
                <p:cNvSpPr/>
                <p:nvPr/>
              </p:nvSpPr>
              <p:spPr>
                <a:xfrm rot="2699336" flipH="1">
                  <a:off x="6937059" y="-257636"/>
                  <a:ext cx="1098632" cy="201950"/>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1" name="Google Shape;211;p15">
                <a:extLst>
                  <a:ext uri="{FF2B5EF4-FFF2-40B4-BE49-F238E27FC236}">
                    <a16:creationId xmlns:a16="http://schemas.microsoft.com/office/drawing/2014/main" id="{755388E8-B9C7-DFF5-E0C2-7B746E13D3C1}"/>
                  </a:ext>
                </a:extLst>
              </p:cNvPr>
              <p:cNvSpPr/>
              <p:nvPr/>
            </p:nvSpPr>
            <p:spPr>
              <a:xfrm rot="2700000">
                <a:off x="7775558" y="-183425"/>
                <a:ext cx="770464" cy="127703"/>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 name="Google Shape;212;p15">
              <a:extLst>
                <a:ext uri="{FF2B5EF4-FFF2-40B4-BE49-F238E27FC236}">
                  <a16:creationId xmlns:a16="http://schemas.microsoft.com/office/drawing/2014/main" id="{42111436-6365-26D2-A35A-D03339AC0DAD}"/>
                </a:ext>
              </a:extLst>
            </p:cNvPr>
            <p:cNvGrpSpPr/>
            <p:nvPr/>
          </p:nvGrpSpPr>
          <p:grpSpPr>
            <a:xfrm rot="10800000" flipH="1">
              <a:off x="7432804" y="387525"/>
              <a:ext cx="1309796" cy="257750"/>
              <a:chOff x="-6337521" y="4362225"/>
              <a:chExt cx="1309796" cy="257750"/>
            </a:xfrm>
          </p:grpSpPr>
          <p:sp>
            <p:nvSpPr>
              <p:cNvPr id="29" name="Google Shape;213;p15">
                <a:extLst>
                  <a:ext uri="{FF2B5EF4-FFF2-40B4-BE49-F238E27FC236}">
                    <a16:creationId xmlns:a16="http://schemas.microsoft.com/office/drawing/2014/main" id="{A3562F00-2BBF-7A73-6763-0D7C80FA4D84}"/>
                  </a:ext>
                </a:extLst>
              </p:cNvPr>
              <p:cNvSpPr/>
              <p:nvPr/>
            </p:nvSpPr>
            <p:spPr>
              <a:xfrm>
                <a:off x="-591797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14;p15">
                <a:extLst>
                  <a:ext uri="{FF2B5EF4-FFF2-40B4-BE49-F238E27FC236}">
                    <a16:creationId xmlns:a16="http://schemas.microsoft.com/office/drawing/2014/main" id="{1CF5F091-D464-31FD-FDD8-56B0554D20C8}"/>
                  </a:ext>
                </a:extLst>
              </p:cNvPr>
              <p:cNvSpPr/>
              <p:nvPr/>
            </p:nvSpPr>
            <p:spPr>
              <a:xfrm>
                <a:off x="-5713862"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15;p15">
                <a:extLst>
                  <a:ext uri="{FF2B5EF4-FFF2-40B4-BE49-F238E27FC236}">
                    <a16:creationId xmlns:a16="http://schemas.microsoft.com/office/drawing/2014/main" id="{90B3D819-01DB-628E-40D2-7B780DA55774}"/>
                  </a:ext>
                </a:extLst>
              </p:cNvPr>
              <p:cNvSpPr/>
              <p:nvPr/>
            </p:nvSpPr>
            <p:spPr>
              <a:xfrm>
                <a:off x="-5509750"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16;p15">
                <a:extLst>
                  <a:ext uri="{FF2B5EF4-FFF2-40B4-BE49-F238E27FC236}">
                    <a16:creationId xmlns:a16="http://schemas.microsoft.com/office/drawing/2014/main" id="{654EBA1A-AE98-CBAD-6A34-E25591131024}"/>
                  </a:ext>
                </a:extLst>
              </p:cNvPr>
              <p:cNvSpPr/>
              <p:nvPr/>
            </p:nvSpPr>
            <p:spPr>
              <a:xfrm>
                <a:off x="-5305637"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17;p15">
                <a:extLst>
                  <a:ext uri="{FF2B5EF4-FFF2-40B4-BE49-F238E27FC236}">
                    <a16:creationId xmlns:a16="http://schemas.microsoft.com/office/drawing/2014/main" id="{0B89C68B-463E-039F-0D89-26D2F211DD52}"/>
                  </a:ext>
                </a:extLst>
              </p:cNvPr>
              <p:cNvSpPr/>
              <p:nvPr/>
            </p:nvSpPr>
            <p:spPr>
              <a:xfrm>
                <a:off x="-5101525" y="436222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18;p15">
                <a:extLst>
                  <a:ext uri="{FF2B5EF4-FFF2-40B4-BE49-F238E27FC236}">
                    <a16:creationId xmlns:a16="http://schemas.microsoft.com/office/drawing/2014/main" id="{5B01D389-9DD4-B938-6C7B-F95ABAC31728}"/>
                  </a:ext>
                </a:extLst>
              </p:cNvPr>
              <p:cNvSpPr/>
              <p:nvPr/>
            </p:nvSpPr>
            <p:spPr>
              <a:xfrm>
                <a:off x="-633752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19;p15">
                <a:extLst>
                  <a:ext uri="{FF2B5EF4-FFF2-40B4-BE49-F238E27FC236}">
                    <a16:creationId xmlns:a16="http://schemas.microsoft.com/office/drawing/2014/main" id="{CD239108-6746-B1E5-C53A-6945AF93FB36}"/>
                  </a:ext>
                </a:extLst>
              </p:cNvPr>
              <p:cNvSpPr/>
              <p:nvPr/>
            </p:nvSpPr>
            <p:spPr>
              <a:xfrm>
                <a:off x="-6133409"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20;p15">
                <a:extLst>
                  <a:ext uri="{FF2B5EF4-FFF2-40B4-BE49-F238E27FC236}">
                    <a16:creationId xmlns:a16="http://schemas.microsoft.com/office/drawing/2014/main" id="{A26139FD-FE54-FEBF-6AD0-CE324CE22D89}"/>
                  </a:ext>
                </a:extLst>
              </p:cNvPr>
              <p:cNvSpPr/>
              <p:nvPr/>
            </p:nvSpPr>
            <p:spPr>
              <a:xfrm>
                <a:off x="-5929296"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21;p15">
                <a:extLst>
                  <a:ext uri="{FF2B5EF4-FFF2-40B4-BE49-F238E27FC236}">
                    <a16:creationId xmlns:a16="http://schemas.microsoft.com/office/drawing/2014/main" id="{101D4BD5-D73E-FA04-58EC-E21A0DF39938}"/>
                  </a:ext>
                </a:extLst>
              </p:cNvPr>
              <p:cNvSpPr/>
              <p:nvPr/>
            </p:nvSpPr>
            <p:spPr>
              <a:xfrm>
                <a:off x="-5725184"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22;p15">
                <a:extLst>
                  <a:ext uri="{FF2B5EF4-FFF2-40B4-BE49-F238E27FC236}">
                    <a16:creationId xmlns:a16="http://schemas.microsoft.com/office/drawing/2014/main" id="{B48667BD-A995-585C-B4C2-33FFEAAF3956}"/>
                  </a:ext>
                </a:extLst>
              </p:cNvPr>
              <p:cNvSpPr/>
              <p:nvPr/>
            </p:nvSpPr>
            <p:spPr>
              <a:xfrm>
                <a:off x="-5521071" y="4546175"/>
                <a:ext cx="73800" cy="73800"/>
              </a:xfrm>
              <a:prstGeom prst="ellipse">
                <a:avLst/>
              </a:prstGeom>
              <a:solidFill>
                <a:srgbClr val="0922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46" name="Straight Connector 45">
            <a:extLst>
              <a:ext uri="{FF2B5EF4-FFF2-40B4-BE49-F238E27FC236}">
                <a16:creationId xmlns:a16="http://schemas.microsoft.com/office/drawing/2014/main" id="{6D820D55-9D6F-A788-55D2-B2A63B95F493}"/>
              </a:ext>
            </a:extLst>
          </p:cNvPr>
          <p:cNvCxnSpPr/>
          <p:nvPr/>
        </p:nvCxnSpPr>
        <p:spPr>
          <a:xfrm>
            <a:off x="838200" y="1152063"/>
            <a:ext cx="9068616" cy="0"/>
          </a:xfrm>
          <a:prstGeom prst="line">
            <a:avLst/>
          </a:prstGeom>
          <a:ln w="28575">
            <a:solidFill>
              <a:srgbClr val="294983"/>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8E540EB9-1C66-9D56-40FC-E886CB81826D}"/>
              </a:ext>
            </a:extLst>
          </p:cNvPr>
          <p:cNvSpPr>
            <a:spLocks noGrp="1"/>
          </p:cNvSpPr>
          <p:nvPr>
            <p:ph type="sldNum" sz="quarter" idx="12"/>
          </p:nvPr>
        </p:nvSpPr>
        <p:spPr>
          <a:xfrm>
            <a:off x="9437117" y="6471372"/>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2794844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6" name="Google Shape;477;p30">
            <a:extLst>
              <a:ext uri="{FF2B5EF4-FFF2-40B4-BE49-F238E27FC236}">
                <a16:creationId xmlns:a16="http://schemas.microsoft.com/office/drawing/2014/main" id="{C4F5ECBA-1D24-204F-C8E0-90E018BEFD74}"/>
              </a:ext>
            </a:extLst>
          </p:cNvPr>
          <p:cNvSpPr/>
          <p:nvPr/>
        </p:nvSpPr>
        <p:spPr>
          <a:xfrm>
            <a:off x="10958883" y="1265366"/>
            <a:ext cx="1596600" cy="1596600"/>
          </a:xfrm>
          <a:prstGeom prst="ellipse">
            <a:avLst/>
          </a:prstGeom>
          <a:noFill/>
          <a:ln w="38100" cap="flat" cmpd="sng">
            <a:solidFill>
              <a:srgbClr val="294983"/>
            </a:solidFill>
            <a:prstDash val="lgDash"/>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oogle Shape;456;p30">
            <a:extLst>
              <a:ext uri="{FF2B5EF4-FFF2-40B4-BE49-F238E27FC236}">
                <a16:creationId xmlns:a16="http://schemas.microsoft.com/office/drawing/2014/main" id="{928CD268-2F79-09B7-A79F-2818CB24F495}"/>
              </a:ext>
            </a:extLst>
          </p:cNvPr>
          <p:cNvGrpSpPr/>
          <p:nvPr/>
        </p:nvGrpSpPr>
        <p:grpSpPr>
          <a:xfrm rot="5400000">
            <a:off x="-18716" y="4232210"/>
            <a:ext cx="2644506" cy="2607075"/>
            <a:chOff x="4714200" y="783325"/>
            <a:chExt cx="4429800" cy="4367100"/>
          </a:xfrm>
        </p:grpSpPr>
        <p:sp>
          <p:nvSpPr>
            <p:cNvPr id="8" name="Google Shape;457;p30">
              <a:extLst>
                <a:ext uri="{FF2B5EF4-FFF2-40B4-BE49-F238E27FC236}">
                  <a16:creationId xmlns:a16="http://schemas.microsoft.com/office/drawing/2014/main" id="{4707CFE2-3759-A4BE-9F57-1805D7C5CD0C}"/>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8;p30">
              <a:extLst>
                <a:ext uri="{FF2B5EF4-FFF2-40B4-BE49-F238E27FC236}">
                  <a16:creationId xmlns:a16="http://schemas.microsoft.com/office/drawing/2014/main" id="{68A75E51-6983-95BD-12E6-F153DAEDC0B0}"/>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459;p30">
              <a:extLst>
                <a:ext uri="{FF2B5EF4-FFF2-40B4-BE49-F238E27FC236}">
                  <a16:creationId xmlns:a16="http://schemas.microsoft.com/office/drawing/2014/main" id="{1330466F-5235-12FE-91D9-E21887834B21}"/>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460;p30">
              <a:extLst>
                <a:ext uri="{FF2B5EF4-FFF2-40B4-BE49-F238E27FC236}">
                  <a16:creationId xmlns:a16="http://schemas.microsoft.com/office/drawing/2014/main" id="{FDFDB628-36FB-6612-4F83-90FB43BF8F63}"/>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61;p30">
              <a:extLst>
                <a:ext uri="{FF2B5EF4-FFF2-40B4-BE49-F238E27FC236}">
                  <a16:creationId xmlns:a16="http://schemas.microsoft.com/office/drawing/2014/main" id="{1143E2DA-809E-7E27-3098-0E6F66E0CF1C}"/>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62;p30">
              <a:extLst>
                <a:ext uri="{FF2B5EF4-FFF2-40B4-BE49-F238E27FC236}">
                  <a16:creationId xmlns:a16="http://schemas.microsoft.com/office/drawing/2014/main" id="{0D60F43E-5855-17A6-A214-E10B79924A0A}"/>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456;p30">
            <a:extLst>
              <a:ext uri="{FF2B5EF4-FFF2-40B4-BE49-F238E27FC236}">
                <a16:creationId xmlns:a16="http://schemas.microsoft.com/office/drawing/2014/main" id="{5731466C-9CAB-BB02-89DE-BCA33A654D8D}"/>
              </a:ext>
            </a:extLst>
          </p:cNvPr>
          <p:cNvGrpSpPr/>
          <p:nvPr/>
        </p:nvGrpSpPr>
        <p:grpSpPr>
          <a:xfrm rot="16200000">
            <a:off x="9566210" y="18716"/>
            <a:ext cx="2644506" cy="2607075"/>
            <a:chOff x="4714200" y="783325"/>
            <a:chExt cx="4429800" cy="4367100"/>
          </a:xfrm>
        </p:grpSpPr>
        <p:sp>
          <p:nvSpPr>
            <p:cNvPr id="15" name="Google Shape;457;p30">
              <a:extLst>
                <a:ext uri="{FF2B5EF4-FFF2-40B4-BE49-F238E27FC236}">
                  <a16:creationId xmlns:a16="http://schemas.microsoft.com/office/drawing/2014/main" id="{BD8461B0-C227-DDC1-96A7-E476CB7B8248}"/>
                </a:ext>
              </a:extLst>
            </p:cNvPr>
            <p:cNvSpPr/>
            <p:nvPr/>
          </p:nvSpPr>
          <p:spPr>
            <a:xfrm flipH="1">
              <a:off x="4714200" y="783325"/>
              <a:ext cx="4429800" cy="4367100"/>
            </a:xfrm>
            <a:prstGeom prst="rtTriangle">
              <a:avLst/>
            </a:prstGeom>
            <a:solidFill>
              <a:schemeClr val="accent1">
                <a:lumMod val="75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58;p30">
              <a:extLst>
                <a:ext uri="{FF2B5EF4-FFF2-40B4-BE49-F238E27FC236}">
                  <a16:creationId xmlns:a16="http://schemas.microsoft.com/office/drawing/2014/main" id="{8BDB0009-7AFE-1784-F1DF-9FE162E47159}"/>
                </a:ext>
              </a:extLst>
            </p:cNvPr>
            <p:cNvSpPr/>
            <p:nvPr/>
          </p:nvSpPr>
          <p:spPr>
            <a:xfrm rot="-2700000">
              <a:off x="7675121" y="1303413"/>
              <a:ext cx="996172" cy="114976"/>
            </a:xfrm>
            <a:prstGeom prst="roundRect">
              <a:avLst>
                <a:gd name="adj" fmla="val 50000"/>
              </a:avLst>
            </a:prstGeom>
            <a:solidFill>
              <a:srgbClr val="F8F8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459;p30">
              <a:extLst>
                <a:ext uri="{FF2B5EF4-FFF2-40B4-BE49-F238E27FC236}">
                  <a16:creationId xmlns:a16="http://schemas.microsoft.com/office/drawing/2014/main" id="{39CAB5CF-B23E-0415-6876-064ED38561E8}"/>
                </a:ext>
              </a:extLst>
            </p:cNvPr>
            <p:cNvSpPr/>
            <p:nvPr/>
          </p:nvSpPr>
          <p:spPr>
            <a:xfrm rot="18900410">
              <a:off x="5389504" y="2921493"/>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460;p30">
              <a:extLst>
                <a:ext uri="{FF2B5EF4-FFF2-40B4-BE49-F238E27FC236}">
                  <a16:creationId xmlns:a16="http://schemas.microsoft.com/office/drawing/2014/main" id="{87A378E8-6955-5137-515D-12F4432A3EFB}"/>
                </a:ext>
              </a:extLst>
            </p:cNvPr>
            <p:cNvSpPr/>
            <p:nvPr/>
          </p:nvSpPr>
          <p:spPr>
            <a:xfrm rot="-2699590">
              <a:off x="7108289" y="2092651"/>
              <a:ext cx="1780000" cy="326683"/>
            </a:xfrm>
            <a:prstGeom prst="roundRect">
              <a:avLst>
                <a:gd name="adj" fmla="val 50000"/>
              </a:avLst>
            </a:prstGeom>
            <a:solidFill>
              <a:srgbClr val="6194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461;p30">
              <a:extLst>
                <a:ext uri="{FF2B5EF4-FFF2-40B4-BE49-F238E27FC236}">
                  <a16:creationId xmlns:a16="http://schemas.microsoft.com/office/drawing/2014/main" id="{7810D447-1714-F74C-FAAB-540FE7129F2F}"/>
                </a:ext>
              </a:extLst>
            </p:cNvPr>
            <p:cNvSpPr/>
            <p:nvPr/>
          </p:nvSpPr>
          <p:spPr>
            <a:xfrm rot="-2699590">
              <a:off x="6792716" y="1243005"/>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62;p30">
              <a:extLst>
                <a:ext uri="{FF2B5EF4-FFF2-40B4-BE49-F238E27FC236}">
                  <a16:creationId xmlns:a16="http://schemas.microsoft.com/office/drawing/2014/main" id="{06D47487-80F5-CC4D-1AFA-19B0912C7934}"/>
                </a:ext>
              </a:extLst>
            </p:cNvPr>
            <p:cNvSpPr/>
            <p:nvPr/>
          </p:nvSpPr>
          <p:spPr>
            <a:xfrm rot="-2699590">
              <a:off x="5127485" y="3849460"/>
              <a:ext cx="1780000" cy="477721"/>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itle 1">
            <a:extLst>
              <a:ext uri="{FF2B5EF4-FFF2-40B4-BE49-F238E27FC236}">
                <a16:creationId xmlns:a16="http://schemas.microsoft.com/office/drawing/2014/main" id="{4D65F79A-92D5-2563-50A0-94EC4721C8EF}"/>
              </a:ext>
            </a:extLst>
          </p:cNvPr>
          <p:cNvSpPr>
            <a:spLocks noGrp="1"/>
          </p:cNvSpPr>
          <p:nvPr>
            <p:ph type="title"/>
          </p:nvPr>
        </p:nvSpPr>
        <p:spPr>
          <a:xfrm>
            <a:off x="2170112" y="2363961"/>
            <a:ext cx="7851775" cy="2130078"/>
          </a:xfrm>
        </p:spPr>
        <p:txBody>
          <a:bodyPr lIns="0" tIns="0" rIns="0" bIns="0" anchor="ctr" anchorCtr="0"/>
          <a:lstStyle>
            <a:lvl1pPr algn="ctr">
              <a:defRPr sz="6000" b="1">
                <a:solidFill>
                  <a:srgbClr val="29498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C48D9E-1C83-3994-2002-97024CD98AEE}"/>
              </a:ext>
            </a:extLst>
          </p:cNvPr>
          <p:cNvSpPr>
            <a:spLocks noGrp="1"/>
          </p:cNvSpPr>
          <p:nvPr>
            <p:ph type="body" idx="1"/>
          </p:nvPr>
        </p:nvSpPr>
        <p:spPr>
          <a:xfrm>
            <a:off x="2751136" y="4638298"/>
            <a:ext cx="6689725" cy="1500187"/>
          </a:xfrm>
        </p:spPr>
        <p:txBody>
          <a:bodyPr/>
          <a:lstStyle>
            <a:lvl1pPr marL="0" indent="0" algn="ctr">
              <a:buNone/>
              <a:defRPr sz="2400">
                <a:solidFill>
                  <a:srgbClr val="29498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866A9E3-A483-463E-2618-BDA11E6342DD}"/>
              </a:ext>
            </a:extLst>
          </p:cNvPr>
          <p:cNvSpPr>
            <a:spLocks noGrp="1"/>
          </p:cNvSpPr>
          <p:nvPr>
            <p:ph type="ftr" sz="quarter" idx="11"/>
          </p:nvPr>
        </p:nvSpPr>
        <p:spPr/>
        <p:txBody>
          <a:bodyPr/>
          <a:lstStyle/>
          <a:p>
            <a:endParaRPr lang="ja-JP" altLang="en-US" dirty="0"/>
          </a:p>
        </p:txBody>
      </p:sp>
      <p:sp>
        <p:nvSpPr>
          <p:cNvPr id="6" name="Slide Number Placeholder 5">
            <a:extLst>
              <a:ext uri="{FF2B5EF4-FFF2-40B4-BE49-F238E27FC236}">
                <a16:creationId xmlns:a16="http://schemas.microsoft.com/office/drawing/2014/main" id="{0820762E-7D71-0866-4B4D-B4681A0E1284}"/>
              </a:ext>
            </a:extLst>
          </p:cNvPr>
          <p:cNvSpPr>
            <a:spLocks noGrp="1"/>
          </p:cNvSpPr>
          <p:nvPr>
            <p:ph type="sldNum" sz="quarter" idx="12"/>
          </p:nvPr>
        </p:nvSpPr>
        <p:spPr>
          <a:xfrm>
            <a:off x="7936" y="6429956"/>
            <a:ext cx="2743200" cy="365125"/>
          </a:xfrm>
        </p:spPr>
        <p:txBody>
          <a:bodyPr/>
          <a:lstStyle>
            <a:lvl1pPr algn="l">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111902980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EECDE-7070-EC12-76D0-2E39A4870A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642617-1D84-AD13-6FC4-39D66EA85B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38AED6-05C3-CDAC-815A-E2AA5476B1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7551C-6E7C-E1C9-9572-1D9E26628F9D}"/>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6" name="Footer Placeholder 5">
            <a:extLst>
              <a:ext uri="{FF2B5EF4-FFF2-40B4-BE49-F238E27FC236}">
                <a16:creationId xmlns:a16="http://schemas.microsoft.com/office/drawing/2014/main" id="{A17FCA60-FC0D-304D-0F0D-361747E70CAD}"/>
              </a:ext>
            </a:extLst>
          </p:cNvPr>
          <p:cNvSpPr>
            <a:spLocks noGrp="1"/>
          </p:cNvSpPr>
          <p:nvPr>
            <p:ph type="ftr" sz="quarter" idx="11"/>
          </p:nvPr>
        </p:nvSpPr>
        <p:spPr/>
        <p:txBody>
          <a:bodyPr/>
          <a:lstStyle/>
          <a:p>
            <a:endParaRPr lang="ja-JP" altLang="en-US" dirty="0"/>
          </a:p>
        </p:txBody>
      </p:sp>
      <p:sp>
        <p:nvSpPr>
          <p:cNvPr id="7" name="Slide Number Placeholder 6">
            <a:extLst>
              <a:ext uri="{FF2B5EF4-FFF2-40B4-BE49-F238E27FC236}">
                <a16:creationId xmlns:a16="http://schemas.microsoft.com/office/drawing/2014/main" id="{D0C7ECDD-2CC8-8CA5-7AD0-3FBB4BA0A8B9}"/>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68262414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EC5D-E7B5-805E-FAB5-842E236E0A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AFB0F2-0714-50AE-BB66-0DFAD9BFAD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DD787-B3A1-0274-D669-240109C7C7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1FDEA0-6104-E20B-E1B3-FDABEA488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F2E86-9678-B2BC-3490-0948843C6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04B71-FD3D-3C2F-3489-D5B6A3E89A4B}"/>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8" name="Footer Placeholder 7">
            <a:extLst>
              <a:ext uri="{FF2B5EF4-FFF2-40B4-BE49-F238E27FC236}">
                <a16:creationId xmlns:a16="http://schemas.microsoft.com/office/drawing/2014/main" id="{0ABE5B52-838A-4476-2157-556DFE6DB71C}"/>
              </a:ext>
            </a:extLst>
          </p:cNvPr>
          <p:cNvSpPr>
            <a:spLocks noGrp="1"/>
          </p:cNvSpPr>
          <p:nvPr>
            <p:ph type="ftr" sz="quarter" idx="11"/>
          </p:nvPr>
        </p:nvSpPr>
        <p:spPr/>
        <p:txBody>
          <a:bodyPr/>
          <a:lstStyle/>
          <a:p>
            <a:endParaRPr lang="ja-JP" altLang="en-US" dirty="0"/>
          </a:p>
        </p:txBody>
      </p:sp>
      <p:sp>
        <p:nvSpPr>
          <p:cNvPr id="9" name="Slide Number Placeholder 8">
            <a:extLst>
              <a:ext uri="{FF2B5EF4-FFF2-40B4-BE49-F238E27FC236}">
                <a16:creationId xmlns:a16="http://schemas.microsoft.com/office/drawing/2014/main" id="{C5EA2C44-A5D2-3AA1-0044-A807C8D50872}"/>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993148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EAAA7-38F4-2841-5F62-AE8FE8AFD8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0F3C3B-9C81-CA8A-BE0A-58394B6FF28A}"/>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4" name="Footer Placeholder 3">
            <a:extLst>
              <a:ext uri="{FF2B5EF4-FFF2-40B4-BE49-F238E27FC236}">
                <a16:creationId xmlns:a16="http://schemas.microsoft.com/office/drawing/2014/main" id="{A0BCDA9D-F7F4-2720-6E78-36035578D8D1}"/>
              </a:ext>
            </a:extLst>
          </p:cNvPr>
          <p:cNvSpPr>
            <a:spLocks noGrp="1"/>
          </p:cNvSpPr>
          <p:nvPr>
            <p:ph type="ftr" sz="quarter" idx="11"/>
          </p:nvPr>
        </p:nvSpPr>
        <p:spPr/>
        <p:txBody>
          <a:bodyPr/>
          <a:lstStyle/>
          <a:p>
            <a:endParaRPr lang="ja-JP" altLang="en-US" dirty="0"/>
          </a:p>
        </p:txBody>
      </p:sp>
      <p:sp>
        <p:nvSpPr>
          <p:cNvPr id="5" name="Slide Number Placeholder 4">
            <a:extLst>
              <a:ext uri="{FF2B5EF4-FFF2-40B4-BE49-F238E27FC236}">
                <a16:creationId xmlns:a16="http://schemas.microsoft.com/office/drawing/2014/main" id="{4B3E6E75-F731-DBB3-DF03-ACD91736C45D}"/>
              </a:ext>
            </a:extLst>
          </p:cNvPr>
          <p:cNvSpPr>
            <a:spLocks noGrp="1"/>
          </p:cNvSpPr>
          <p:nvPr>
            <p:ph type="sldNum" sz="quarter" idx="12"/>
          </p:nvPr>
        </p:nvSpPr>
        <p:spPr/>
        <p:txBody>
          <a:body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381298511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8194296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D8930-6F56-501D-24A8-F0689C82F122}"/>
              </a:ext>
            </a:extLst>
          </p:cNvPr>
          <p:cNvSpPr>
            <a:spLocks noGrp="1"/>
          </p:cNvSpPr>
          <p:nvPr>
            <p:ph type="dt" sz="half" idx="10"/>
          </p:nvPr>
        </p:nvSpPr>
        <p:spPr/>
        <p:txBody>
          <a:bodyPr/>
          <a:lstStyle/>
          <a:p>
            <a:fld id="{44883BD1-CCC9-49D5-A2CA-DDBF556B1050}" type="datetime1">
              <a:rPr lang="ja-JP" altLang="en-US" smtClean="0"/>
              <a:pPr/>
              <a:t>2025/10/6</a:t>
            </a:fld>
            <a:endParaRPr lang="ja-JP" altLang="en-US" dirty="0"/>
          </a:p>
        </p:txBody>
      </p:sp>
      <p:sp>
        <p:nvSpPr>
          <p:cNvPr id="3" name="Footer Placeholder 2">
            <a:extLst>
              <a:ext uri="{FF2B5EF4-FFF2-40B4-BE49-F238E27FC236}">
                <a16:creationId xmlns:a16="http://schemas.microsoft.com/office/drawing/2014/main" id="{34FA649C-E3B0-F121-6F67-B839FFF5429D}"/>
              </a:ext>
            </a:extLst>
          </p:cNvPr>
          <p:cNvSpPr>
            <a:spLocks noGrp="1"/>
          </p:cNvSpPr>
          <p:nvPr>
            <p:ph type="ftr" sz="quarter" idx="11"/>
          </p:nvPr>
        </p:nvSpPr>
        <p:spPr/>
        <p:txBody>
          <a:bodyPr/>
          <a:lstStyle/>
          <a:p>
            <a:endParaRPr lang="ja-JP" altLang="en-US" dirty="0"/>
          </a:p>
        </p:txBody>
      </p:sp>
      <p:sp>
        <p:nvSpPr>
          <p:cNvPr id="5" name="Rectangle 4">
            <a:extLst>
              <a:ext uri="{FF2B5EF4-FFF2-40B4-BE49-F238E27FC236}">
                <a16:creationId xmlns:a16="http://schemas.microsoft.com/office/drawing/2014/main" id="{223A91F4-1D5D-3A77-DDE2-DAF9B45076F5}"/>
              </a:ext>
            </a:extLst>
          </p:cNvPr>
          <p:cNvSpPr/>
          <p:nvPr/>
        </p:nvSpPr>
        <p:spPr>
          <a:xfrm>
            <a:off x="0" y="6538912"/>
            <a:ext cx="12191999" cy="365126"/>
          </a:xfrm>
          <a:prstGeom prst="rect">
            <a:avLst/>
          </a:prstGeom>
          <a:solidFill>
            <a:srgbClr val="294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Slide Number Placeholder 3">
            <a:extLst>
              <a:ext uri="{FF2B5EF4-FFF2-40B4-BE49-F238E27FC236}">
                <a16:creationId xmlns:a16="http://schemas.microsoft.com/office/drawing/2014/main" id="{F3C6E92A-AFD6-48BF-EBE2-FE98931B7BFC}"/>
              </a:ext>
            </a:extLst>
          </p:cNvPr>
          <p:cNvSpPr>
            <a:spLocks noGrp="1"/>
          </p:cNvSpPr>
          <p:nvPr>
            <p:ph type="sldNum" sz="quarter" idx="12"/>
          </p:nvPr>
        </p:nvSpPr>
        <p:spPr>
          <a:xfrm>
            <a:off x="9448799" y="6538913"/>
            <a:ext cx="2743200" cy="365125"/>
          </a:xfrm>
        </p:spPr>
        <p:txBody>
          <a:bodyPr/>
          <a:lstStyle>
            <a:lvl1pPr>
              <a:defRPr>
                <a:solidFill>
                  <a:schemeClr val="bg1"/>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42218527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0078D-F164-C690-29E9-C9812E69C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C0AB4A-1184-EE1D-3F12-0A87B342B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61A92-C42E-370A-56E5-B26EBA783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44CB845A-653B-B453-CC6A-BBA1B4380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a:extLst>
              <a:ext uri="{FF2B5EF4-FFF2-40B4-BE49-F238E27FC236}">
                <a16:creationId xmlns:a16="http://schemas.microsoft.com/office/drawing/2014/main" id="{B1E6FF90-D07D-A7DA-94B7-040AFCD13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42203006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86" r:id="rId9"/>
    <p:sldLayoutId id="2147483685" r:id="rId10"/>
    <p:sldLayoutId id="2147483684"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0078D-F164-C690-29E9-C9812E69C5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3C0AB4A-1184-EE1D-3F12-0A87B342B4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61A92-C42E-370A-56E5-B26EBA7837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83BD1-CCC9-49D5-A2CA-DDBF556B1050}" type="datetime1">
              <a:rPr lang="ja-JP" altLang="en-US" smtClean="0"/>
              <a:pPr/>
              <a:t>2025/10/6</a:t>
            </a:fld>
            <a:endParaRPr lang="ja-JP" altLang="en-US" dirty="0"/>
          </a:p>
        </p:txBody>
      </p:sp>
      <p:sp>
        <p:nvSpPr>
          <p:cNvPr id="5" name="Footer Placeholder 4">
            <a:extLst>
              <a:ext uri="{FF2B5EF4-FFF2-40B4-BE49-F238E27FC236}">
                <a16:creationId xmlns:a16="http://schemas.microsoft.com/office/drawing/2014/main" id="{44CB845A-653B-B453-CC6A-BBA1B4380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a:extLst>
              <a:ext uri="{FF2B5EF4-FFF2-40B4-BE49-F238E27FC236}">
                <a16:creationId xmlns:a16="http://schemas.microsoft.com/office/drawing/2014/main" id="{B1E6FF90-D07D-A7DA-94B7-040AFCD138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AC131-3665-43E0-A6EE-7C045553461A}" type="slidenum">
              <a:rPr lang="ja-JP" altLang="en-US" smtClean="0"/>
              <a:pPr/>
              <a:t>‹#›</a:t>
            </a:fld>
            <a:endParaRPr lang="ja-JP" altLang="en-US" dirty="0"/>
          </a:p>
        </p:txBody>
      </p:sp>
    </p:spTree>
    <p:extLst>
      <p:ext uri="{BB962C8B-B14F-4D97-AF65-F5344CB8AC3E}">
        <p14:creationId xmlns:p14="http://schemas.microsoft.com/office/powerpoint/2010/main" val="24037181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705AC131-3665-43E0-A6EE-7C045553461A}" type="slidenum">
              <a:rPr kumimoji="1" lang="ja-JP" altLang="en-US" smtClean="0"/>
              <a:t>1</a:t>
            </a:fld>
            <a:endParaRPr kumimoji="1" lang="ja-JP" altLang="en-US"/>
          </a:p>
        </p:txBody>
      </p:sp>
      <p:sp>
        <p:nvSpPr>
          <p:cNvPr id="2" name="タイトル 1"/>
          <p:cNvSpPr>
            <a:spLocks noGrp="1"/>
          </p:cNvSpPr>
          <p:nvPr>
            <p:ph type="ctrTitle" idx="4294967295"/>
          </p:nvPr>
        </p:nvSpPr>
        <p:spPr>
          <a:xfrm>
            <a:off x="592135" y="1861669"/>
            <a:ext cx="11007725" cy="1704975"/>
          </a:xfrm>
        </p:spPr>
        <p:txBody>
          <a:bodyPr>
            <a:noAutofit/>
          </a:bodyPr>
          <a:lstStyle/>
          <a:p>
            <a:pPr algn="ctr">
              <a:lnSpc>
                <a:spcPts val="6000"/>
              </a:lnSpc>
              <a:spcBef>
                <a:spcPts val="0"/>
              </a:spcBef>
              <a:spcAft>
                <a:spcPts val="1800"/>
              </a:spcAft>
            </a:pPr>
            <a:r>
              <a:rPr lang="en-US" altLang="ja-JP" sz="4000" b="1" dirty="0" err="1">
                <a:solidFill>
                  <a:srgbClr val="C00000"/>
                </a:solidFill>
                <a:latin typeface="Roboto" panose="02000000000000000000" pitchFamily="2" charset="0"/>
                <a:cs typeface="Times New Roman" panose="02020603050405020304" pitchFamily="18" charset="0"/>
              </a:rPr>
              <a:t>TẬP</a:t>
            </a:r>
            <a:r>
              <a:rPr lang="en-US" altLang="ja-JP" sz="4000" b="1" dirty="0">
                <a:solidFill>
                  <a:srgbClr val="C00000"/>
                </a:solidFill>
                <a:latin typeface="Roboto" panose="02000000000000000000" pitchFamily="2" charset="0"/>
                <a:cs typeface="Times New Roman" panose="02020603050405020304" pitchFamily="18" charset="0"/>
              </a:rPr>
              <a:t> </a:t>
            </a:r>
            <a:r>
              <a:rPr lang="en-US" altLang="ja-JP" sz="4000" b="1" dirty="0" err="1">
                <a:solidFill>
                  <a:srgbClr val="C00000"/>
                </a:solidFill>
                <a:latin typeface="Roboto" panose="02000000000000000000" pitchFamily="2" charset="0"/>
                <a:cs typeface="Times New Roman" panose="02020603050405020304" pitchFamily="18" charset="0"/>
              </a:rPr>
              <a:t>HUẤN</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PHÁT TRIỂN NĂNG LỰC SỐ CHO </a:t>
            </a:r>
            <a:br>
              <a:rPr lang="en-US" altLang="ja-JP" sz="4000" b="1" dirty="0">
                <a:solidFill>
                  <a:srgbClr val="002060"/>
                </a:solidFill>
                <a:latin typeface="Roboto" panose="02000000000000000000" pitchFamily="2" charset="0"/>
                <a:cs typeface="Times New Roman" panose="02020603050405020304" pitchFamily="18" charset="0"/>
              </a:rPr>
            </a:br>
            <a:r>
              <a:rPr lang="en-US" altLang="ja-JP" sz="4000" b="1" dirty="0">
                <a:solidFill>
                  <a:srgbClr val="002060"/>
                </a:solidFill>
                <a:latin typeface="Roboto" panose="02000000000000000000" pitchFamily="2" charset="0"/>
                <a:cs typeface="Times New Roman" panose="02020603050405020304" pitchFamily="18" charset="0"/>
              </a:rPr>
              <a:t>HỌC </a:t>
            </a:r>
            <a:r>
              <a:rPr lang="en-US" altLang="ja-JP" sz="4000" b="1">
                <a:solidFill>
                  <a:srgbClr val="002060"/>
                </a:solidFill>
                <a:latin typeface="Roboto" panose="02000000000000000000" pitchFamily="2" charset="0"/>
                <a:cs typeface="Times New Roman" panose="02020603050405020304" pitchFamily="18" charset="0"/>
              </a:rPr>
              <a:t>SINH TIỂU HỌC</a:t>
            </a:r>
            <a:endParaRPr kumimoji="1" lang="ja-JP" altLang="en-US" sz="4000" b="1" dirty="0">
              <a:solidFill>
                <a:srgbClr val="002060"/>
              </a:solidFill>
              <a:latin typeface="Roboto" panose="02000000000000000000" pitchFamily="2" charset="0"/>
              <a:cs typeface="Times New Roman" panose="02020603050405020304" pitchFamily="18" charset="0"/>
            </a:endParaRPr>
          </a:p>
        </p:txBody>
      </p:sp>
      <p:sp>
        <p:nvSpPr>
          <p:cNvPr id="7" name="Subtitle 6">
            <a:extLst>
              <a:ext uri="{FF2B5EF4-FFF2-40B4-BE49-F238E27FC236}">
                <a16:creationId xmlns:a16="http://schemas.microsoft.com/office/drawing/2014/main" id="{04DB7FB2-BD52-4046-9BF8-1D31FF18FF42}"/>
              </a:ext>
            </a:extLst>
          </p:cNvPr>
          <p:cNvSpPr>
            <a:spLocks noGrp="1"/>
          </p:cNvSpPr>
          <p:nvPr>
            <p:ph type="subTitle" idx="4294967295"/>
          </p:nvPr>
        </p:nvSpPr>
        <p:spPr>
          <a:xfrm>
            <a:off x="1524000" y="6030913"/>
            <a:ext cx="9144000" cy="650875"/>
          </a:xfrm>
        </p:spPr>
        <p:txBody>
          <a:bodyPr>
            <a:normAutofit/>
          </a:bodyPr>
          <a:lstStyle/>
          <a:p>
            <a:pPr marL="0" indent="0" algn="ctr">
              <a:buNone/>
            </a:pPr>
            <a:r>
              <a:rPr lang="en-US" sz="1800" b="1" dirty="0" err="1">
                <a:solidFill>
                  <a:schemeClr val="accent5">
                    <a:lumMod val="75000"/>
                  </a:schemeClr>
                </a:solidFill>
              </a:rPr>
              <a:t>Tháng</a:t>
            </a:r>
            <a:r>
              <a:rPr lang="en-US" sz="1800" b="1" dirty="0">
                <a:solidFill>
                  <a:schemeClr val="accent5">
                    <a:lumMod val="75000"/>
                  </a:schemeClr>
                </a:solidFill>
              </a:rPr>
              <a:t> 10/2025</a:t>
            </a:r>
          </a:p>
        </p:txBody>
      </p:sp>
      <p:grpSp>
        <p:nvGrpSpPr>
          <p:cNvPr id="3" name="Group 2">
            <a:extLst>
              <a:ext uri="{FF2B5EF4-FFF2-40B4-BE49-F238E27FC236}">
                <a16:creationId xmlns:a16="http://schemas.microsoft.com/office/drawing/2014/main" id="{60280FA8-DA81-7603-AEFA-D729099171F8}"/>
              </a:ext>
            </a:extLst>
          </p:cNvPr>
          <p:cNvGrpSpPr/>
          <p:nvPr/>
        </p:nvGrpSpPr>
        <p:grpSpPr>
          <a:xfrm>
            <a:off x="5451451" y="130315"/>
            <a:ext cx="1289098" cy="1228395"/>
            <a:chOff x="6843662" y="-247105"/>
            <a:chExt cx="1800306" cy="1715532"/>
          </a:xfrm>
        </p:grpSpPr>
        <p:pic>
          <p:nvPicPr>
            <p:cNvPr id="5" name="Picture 4">
              <a:extLst>
                <a:ext uri="{FF2B5EF4-FFF2-40B4-BE49-F238E27FC236}">
                  <a16:creationId xmlns:a16="http://schemas.microsoft.com/office/drawing/2014/main" id="{FF5228E2-5BA6-F11F-E3E3-8A7986D6F96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90"/>
            <a:stretch>
              <a:fillRect/>
            </a:stretch>
          </p:blipFill>
          <p:spPr bwMode="auto">
            <a:xfrm>
              <a:off x="6843662" y="928205"/>
              <a:ext cx="1800306" cy="5402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720FE3C-C89A-2C60-2914-11B51037B8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7972"/>
            <a:stretch>
              <a:fillRect/>
            </a:stretch>
          </p:blipFill>
          <p:spPr bwMode="auto">
            <a:xfrm>
              <a:off x="7095975" y="-247105"/>
              <a:ext cx="1295681" cy="1343374"/>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ubtitle 6">
            <a:extLst>
              <a:ext uri="{FF2B5EF4-FFF2-40B4-BE49-F238E27FC236}">
                <a16:creationId xmlns:a16="http://schemas.microsoft.com/office/drawing/2014/main" id="{B83EC667-A42A-5420-361C-67D15757DCE6}"/>
              </a:ext>
            </a:extLst>
          </p:cNvPr>
          <p:cNvSpPr txBox="1">
            <a:spLocks/>
          </p:cNvSpPr>
          <p:nvPr/>
        </p:nvSpPr>
        <p:spPr>
          <a:xfrm>
            <a:off x="1620789" y="4219463"/>
            <a:ext cx="10239519" cy="65063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chemeClr val="accent5">
                    <a:lumMod val="75000"/>
                  </a:schemeClr>
                </a:solidFill>
              </a:rPr>
              <a:t>Báo cáo viên:</a:t>
            </a:r>
          </a:p>
          <a:p>
            <a:pPr marL="0" indent="400050">
              <a:buNone/>
            </a:pPr>
            <a:r>
              <a:rPr lang="en-US" sz="2000" b="1">
                <a:solidFill>
                  <a:schemeClr val="accent5">
                    <a:lumMod val="75000"/>
                  </a:schemeClr>
                </a:solidFill>
              </a:rPr>
              <a:t>ThS. Cao Hồng Huệ - Viện Công nghệ thông tin - Trường Đại học Sư phạm Hà Nội 2</a:t>
            </a:r>
          </a:p>
          <a:p>
            <a:pPr marL="0" indent="400050">
              <a:buNone/>
            </a:pPr>
            <a:r>
              <a:rPr lang="en-US" sz="2000" b="1">
                <a:solidFill>
                  <a:schemeClr val="accent5">
                    <a:lumMod val="75000"/>
                  </a:schemeClr>
                </a:solidFill>
              </a:rPr>
              <a:t>ThS. Nguyễn Thị Quý Sửu - Vụ Giáo dục phổ thông - Bộ Giáo dục và Đào tạo</a:t>
            </a:r>
            <a:endParaRPr lang="en-US" sz="2000" b="1" dirty="0">
              <a:solidFill>
                <a:schemeClr val="accent5">
                  <a:lumMod val="75000"/>
                </a:schemeClr>
              </a:solidFill>
            </a:endParaRPr>
          </a:p>
        </p:txBody>
      </p:sp>
    </p:spTree>
    <p:extLst>
      <p:ext uri="{BB962C8B-B14F-4D97-AF65-F5344CB8AC3E}">
        <p14:creationId xmlns:p14="http://schemas.microsoft.com/office/powerpoint/2010/main" val="1321417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9B9C5-CCBC-525A-6D86-41C52E7C1097}"/>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E32CBF79-9FCA-E29C-1F66-C51C1CC43EB2}"/>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83BBFE55-5178-3014-02DA-4ED747B8DC78}"/>
              </a:ext>
            </a:extLst>
          </p:cNvPr>
          <p:cNvSpPr/>
          <p:nvPr/>
        </p:nvSpPr>
        <p:spPr>
          <a:xfrm rot="18001122">
            <a:off x="3425339" y="40296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72" name="Arc 71">
            <a:extLst>
              <a:ext uri="{FF2B5EF4-FFF2-40B4-BE49-F238E27FC236}">
                <a16:creationId xmlns:a16="http://schemas.microsoft.com/office/drawing/2014/main" id="{3A0E7F99-062D-6088-AECE-37B2DA970DBF}"/>
              </a:ext>
            </a:extLst>
          </p:cNvPr>
          <p:cNvSpPr/>
          <p:nvPr/>
        </p:nvSpPr>
        <p:spPr>
          <a:xfrm>
            <a:off x="3585272" y="2324883"/>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E8CE68F4-2FC5-CA4A-C318-09FB6B90A095}"/>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grpSp>
        <p:nvGrpSpPr>
          <p:cNvPr id="7" name="그룹 106">
            <a:extLst>
              <a:ext uri="{FF2B5EF4-FFF2-40B4-BE49-F238E27FC236}">
                <a16:creationId xmlns:a16="http://schemas.microsoft.com/office/drawing/2014/main" id="{6CBA3D1B-A361-A46D-67CD-63D3ADDAC5D9}"/>
              </a:ext>
            </a:extLst>
          </p:cNvPr>
          <p:cNvGrpSpPr/>
          <p:nvPr/>
        </p:nvGrpSpPr>
        <p:grpSpPr>
          <a:xfrm>
            <a:off x="6612342" y="2178569"/>
            <a:ext cx="4426362" cy="1760628"/>
            <a:chOff x="2790559" y="1737212"/>
            <a:chExt cx="4460316" cy="1760325"/>
          </a:xfrm>
        </p:grpSpPr>
        <p:sp>
          <p:nvSpPr>
            <p:cNvPr id="36" name="Rounded Rectangle 4">
              <a:extLst>
                <a:ext uri="{FF2B5EF4-FFF2-40B4-BE49-F238E27FC236}">
                  <a16:creationId xmlns:a16="http://schemas.microsoft.com/office/drawing/2014/main" id="{4B8E6C79-36A0-CD11-B70D-EBF36ED56D12}"/>
                </a:ext>
              </a:extLst>
            </p:cNvPr>
            <p:cNvSpPr/>
            <p:nvPr/>
          </p:nvSpPr>
          <p:spPr>
            <a:xfrm>
              <a:off x="3546670" y="2267249"/>
              <a:ext cx="3704205" cy="1230288"/>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8383A6BF-4017-DE4A-AFC3-2FD58CFAFD51}"/>
                </a:ext>
              </a:extLst>
            </p:cNvPr>
            <p:cNvSpPr txBox="1"/>
            <p:nvPr/>
          </p:nvSpPr>
          <p:spPr>
            <a:xfrm>
              <a:off x="3857588" y="2468843"/>
              <a:ext cx="3233224" cy="92317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Đánh</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dấu</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các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năng</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lực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số</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được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phát</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triển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theo</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CT </a:t>
              </a:r>
              <a:r>
                <a:rPr lang="en-US"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GDPT</a:t>
              </a:r>
              <a:r>
                <a:rPr lang="en-US"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2018</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997F76A8-2FF1-2064-D5F0-9D68C87FDF89}"/>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C6C0DF46-E338-479E-C038-8EBEECEE01F6}"/>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sp>
        <p:nvSpPr>
          <p:cNvPr id="33" name="Rounded Rectangle 8">
            <a:extLst>
              <a:ext uri="{FF2B5EF4-FFF2-40B4-BE49-F238E27FC236}">
                <a16:creationId xmlns:a16="http://schemas.microsoft.com/office/drawing/2014/main" id="{FCF49EDF-C6C7-800A-3D3A-23753BAA0BB1}"/>
              </a:ext>
            </a:extLst>
          </p:cNvPr>
          <p:cNvSpPr/>
          <p:nvPr/>
        </p:nvSpPr>
        <p:spPr>
          <a:xfrm>
            <a:off x="1683713" y="3700708"/>
            <a:ext cx="3676007" cy="1737146"/>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9DC4EC94-AA12-521B-DA1F-B98935E7B9E5}"/>
              </a:ext>
            </a:extLst>
          </p:cNvPr>
          <p:cNvSpPr/>
          <p:nvPr/>
        </p:nvSpPr>
        <p:spPr>
          <a:xfrm>
            <a:off x="881906" y="3197252"/>
            <a:ext cx="1343011" cy="70408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18BBDB3B-572B-9AF7-52FA-D08965148A17}"/>
              </a:ext>
            </a:extLst>
          </p:cNvPr>
          <p:cNvSpPr txBox="1"/>
          <p:nvPr/>
        </p:nvSpPr>
        <p:spPr>
          <a:xfrm>
            <a:off x="1744188" y="3967541"/>
            <a:ext cx="3548881" cy="120032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Trao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đổi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với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tổ</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chuyên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khác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thực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hiện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lang="en-US" b="1" kern="0" dirty="0">
                <a:solidFill>
                  <a:prstClr val="black"/>
                </a:solidFill>
                <a:ea typeface="Roboto" panose="02000000000000000000" pitchFamily="2" charset="0"/>
                <a:cs typeface="Times New Roman" panose="02020603050405020304" pitchFamily="18" charset="0"/>
              </a:rPr>
              <a:t>đ</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ánh</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dấu</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năng</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lực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số</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phá</a:t>
            </a:r>
            <a:r>
              <a:rPr lang="en-US" b="1" kern="0" dirty="0">
                <a:solidFill>
                  <a:prstClr val="black"/>
                </a:solidFill>
                <a:ea typeface="Roboto" panose="02000000000000000000" pitchFamily="2" charset="0"/>
                <a:cs typeface="Times New Roman" panose="02020603050405020304" pitchFamily="18" charset="0"/>
              </a:rPr>
              <a:t>t </a:t>
            </a:r>
            <a:r>
              <a:rPr lang="en-US" b="1" kern="0" dirty="0" err="1">
                <a:solidFill>
                  <a:prstClr val="black"/>
                </a:solidFill>
                <a:ea typeface="Roboto" panose="02000000000000000000" pitchFamily="2" charset="0"/>
                <a:cs typeface="Times New Roman" panose="02020603050405020304" pitchFamily="18" charset="0"/>
              </a:rPr>
              <a:t>triển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trong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các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môn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học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tương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ứng</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nvGrpSpPr>
          <p:cNvPr id="9" name="그룹 124">
            <a:extLst>
              <a:ext uri="{FF2B5EF4-FFF2-40B4-BE49-F238E27FC236}">
                <a16:creationId xmlns:a16="http://schemas.microsoft.com/office/drawing/2014/main" id="{F840224D-C67E-B9B8-5319-20DFDD7A128A}"/>
              </a:ext>
            </a:extLst>
          </p:cNvPr>
          <p:cNvGrpSpPr/>
          <p:nvPr/>
        </p:nvGrpSpPr>
        <p:grpSpPr>
          <a:xfrm>
            <a:off x="6652175" y="4222006"/>
            <a:ext cx="4689516" cy="1729183"/>
            <a:chOff x="7743152" y="1742870"/>
            <a:chExt cx="4725485" cy="1728888"/>
          </a:xfrm>
        </p:grpSpPr>
        <p:sp>
          <p:nvSpPr>
            <p:cNvPr id="30" name="Rounded Rectangle 12">
              <a:extLst>
                <a:ext uri="{FF2B5EF4-FFF2-40B4-BE49-F238E27FC236}">
                  <a16:creationId xmlns:a16="http://schemas.microsoft.com/office/drawing/2014/main" id="{6E337C16-16B9-9156-9496-C4AFB6688C22}"/>
                </a:ext>
              </a:extLst>
            </p:cNvPr>
            <p:cNvSpPr/>
            <p:nvPr/>
          </p:nvSpPr>
          <p:spPr>
            <a:xfrm>
              <a:off x="8554244" y="2299693"/>
              <a:ext cx="3914393" cy="1172065"/>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AC9E6408-79F8-2102-F139-238604410667}"/>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8BA93454-7BC6-42BE-751A-07DFC2C7C94A}"/>
                </a:ext>
              </a:extLst>
            </p:cNvPr>
            <p:cNvSpPr txBox="1"/>
            <p:nvPr/>
          </p:nvSpPr>
          <p:spPr>
            <a:xfrm>
              <a:off x="8719131" y="2461635"/>
              <a:ext cx="3709368" cy="92317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kern="0" dirty="0" err="1">
                  <a:solidFill>
                    <a:prstClr val="black"/>
                  </a:solidFill>
                  <a:ea typeface="Roboto" panose="02000000000000000000" pitchFamily="2" charset="0"/>
                  <a:cs typeface="Times New Roman" panose="02020603050405020304" pitchFamily="18" charset="0"/>
                </a:rPr>
                <a:t>Xây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dựng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kế</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hoạch</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dạy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học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cường</a:t>
              </a:r>
              <a:r>
                <a:rPr kumimoji="0" lang="en-US" b="1" kern="0" dirty="0">
                  <a:solidFill>
                    <a:prstClr val="black"/>
                  </a:solidFill>
                  <a:ea typeface="Roboto" panose="02000000000000000000" pitchFamily="2" charset="0"/>
                  <a:cs typeface="Times New Roman" panose="02020603050405020304" pitchFamily="18" charset="0"/>
                </a:rPr>
                <a:t>/</a:t>
              </a:r>
              <a:r>
                <a:rPr kumimoji="0" lang="en-US" b="1" kern="0" dirty="0" err="1">
                  <a:solidFill>
                    <a:prstClr val="black"/>
                  </a:solidFill>
                  <a:ea typeface="Roboto" panose="02000000000000000000" pitchFamily="2" charset="0"/>
                  <a:cs typeface="Times New Roman" panose="02020603050405020304" pitchFamily="18" charset="0"/>
                </a:rPr>
                <a:t>câu</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bộ</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phát</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triển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năng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lực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số</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còn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lại</a:t>
              </a:r>
              <a:r>
                <a:rPr kumimoji="0" lang="en-US" b="1" kern="0" dirty="0">
                  <a:solidFill>
                    <a:prstClr val="black"/>
                  </a:solidFill>
                  <a:ea typeface="Roboto" panose="02000000000000000000" pitchFamily="2" charset="0"/>
                  <a:cs typeface="Times New Roman" panose="02020603050405020304" pitchFamily="18" charset="0"/>
                </a:rPr>
                <a:t>.</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grpSp>
        <p:nvGrpSpPr>
          <p:cNvPr id="11" name="그룹 134">
            <a:extLst>
              <a:ext uri="{FF2B5EF4-FFF2-40B4-BE49-F238E27FC236}">
                <a16:creationId xmlns:a16="http://schemas.microsoft.com/office/drawing/2014/main" id="{0917AA89-97FE-8BAA-74ED-E3F79C6E9EAD}"/>
              </a:ext>
            </a:extLst>
          </p:cNvPr>
          <p:cNvGrpSpPr/>
          <p:nvPr/>
        </p:nvGrpSpPr>
        <p:grpSpPr>
          <a:xfrm>
            <a:off x="844094" y="1509883"/>
            <a:ext cx="4465352" cy="1142986"/>
            <a:chOff x="398069" y="1804261"/>
            <a:chExt cx="4499604" cy="1142790"/>
          </a:xfrm>
        </p:grpSpPr>
        <p:sp>
          <p:nvSpPr>
            <p:cNvPr id="26" name="Rounded Rectangle 4">
              <a:extLst>
                <a:ext uri="{FF2B5EF4-FFF2-40B4-BE49-F238E27FC236}">
                  <a16:creationId xmlns:a16="http://schemas.microsoft.com/office/drawing/2014/main" id="{CD0CC3B9-0126-DFDF-8351-DFEF237E372F}"/>
                </a:ext>
              </a:extLst>
            </p:cNvPr>
            <p:cNvSpPr/>
            <p:nvPr/>
          </p:nvSpPr>
          <p:spPr>
            <a:xfrm>
              <a:off x="1203956" y="2277209"/>
              <a:ext cx="3693717"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E0CD3743-9573-8826-9392-6FB4A45073AF}"/>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EA4DA4FB-9EAD-D2E2-0C97-BC84AF81E9B6}"/>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3D046964-0EDF-D5DF-DA63-F7734C33E71D}"/>
                </a:ext>
              </a:extLst>
            </p:cNvPr>
            <p:cNvSpPr txBox="1"/>
            <p:nvPr/>
          </p:nvSpPr>
          <p:spPr>
            <a:xfrm>
              <a:off x="1533496" y="2441849"/>
              <a:ext cx="3345846" cy="3692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44B4D57-A61C-DDB8-C586-32B26195B9A6}"/>
              </a:ext>
            </a:extLst>
          </p:cNvPr>
          <p:cNvSpPr txBox="1"/>
          <p:nvPr/>
        </p:nvSpPr>
        <p:spPr>
          <a:xfrm>
            <a:off x="931249" y="3335399"/>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8FE345A2-8D7A-64C1-1FFA-9DBCFA286F24}"/>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64867EF5-8C6E-257F-4F15-2B05BE4B964C}"/>
              </a:ext>
            </a:extLst>
          </p:cNvPr>
          <p:cNvSpPr txBox="1"/>
          <p:nvPr/>
        </p:nvSpPr>
        <p:spPr>
          <a:xfrm>
            <a:off x="6652174" y="2327697"/>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6F584299-D684-C13D-3B67-FAFF4F14EB45}"/>
              </a:ext>
            </a:extLst>
          </p:cNvPr>
          <p:cNvSpPr/>
          <p:nvPr/>
        </p:nvSpPr>
        <p:spPr>
          <a:xfrm>
            <a:off x="1752086" y="1495287"/>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A72E44A8-140D-43C3-C0A3-828EDAF87834}"/>
              </a:ext>
            </a:extLst>
          </p:cNvPr>
          <p:cNvSpPr/>
          <p:nvPr/>
        </p:nvSpPr>
        <p:spPr>
          <a:xfrm>
            <a:off x="7480782" y="217260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EC21B246-1E95-3F6F-F675-F53C066C0D62}"/>
              </a:ext>
            </a:extLst>
          </p:cNvPr>
          <p:cNvSpPr/>
          <p:nvPr/>
        </p:nvSpPr>
        <p:spPr>
          <a:xfrm>
            <a:off x="1744188" y="3199410"/>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BD2E031F-BA92-1637-5344-A7D5F1D73243}"/>
              </a:ext>
            </a:extLst>
          </p:cNvPr>
          <p:cNvSpPr/>
          <p:nvPr/>
        </p:nvSpPr>
        <p:spPr>
          <a:xfrm>
            <a:off x="7522655" y="424540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148064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2ACAD-76B2-3819-064B-2BC46DDAC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2C956-3764-ACF2-A33E-7378F8AC9B19}"/>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a:t>
            </a:r>
            <a:r>
              <a:rPr lang="vi-VN" sz="2800">
                <a:solidFill>
                  <a:srgbClr val="2F5597"/>
                </a:solidFill>
              </a:rPr>
              <a:t>HOẠCH GIÁO DỤC NHÀ TRƯỜNG</a:t>
            </a:r>
            <a:endParaRPr lang="en-US" sz="2800" b="1" dirty="0">
              <a:solidFill>
                <a:srgbClr val="2F5597"/>
              </a:solidFill>
            </a:endParaRPr>
          </a:p>
        </p:txBody>
      </p:sp>
      <p:sp>
        <p:nvSpPr>
          <p:cNvPr id="26" name="Rounded Rectangle 4">
            <a:extLst>
              <a:ext uri="{FF2B5EF4-FFF2-40B4-BE49-F238E27FC236}">
                <a16:creationId xmlns:a16="http://schemas.microsoft.com/office/drawing/2014/main" id="{BA9DC0D3-7D94-9F07-F371-F9C4F732988B}"/>
              </a:ext>
            </a:extLst>
          </p:cNvPr>
          <p:cNvSpPr/>
          <p:nvPr/>
        </p:nvSpPr>
        <p:spPr>
          <a:xfrm>
            <a:off x="1053295" y="1992437"/>
            <a:ext cx="2728129" cy="97936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9ECDF3C7-30ED-CDA3-AF54-BFB633031C18}"/>
              </a:ext>
            </a:extLst>
          </p:cNvPr>
          <p:cNvSpPr/>
          <p:nvPr/>
        </p:nvSpPr>
        <p:spPr>
          <a:xfrm>
            <a:off x="253544" y="1500358"/>
            <a:ext cx="1341814" cy="707886"/>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70FFC6A6-B946-94AD-F286-46B55216EFFA}"/>
              </a:ext>
            </a:extLst>
          </p:cNvPr>
          <p:cNvSpPr txBox="1"/>
          <p:nvPr/>
        </p:nvSpPr>
        <p:spPr>
          <a:xfrm>
            <a:off x="302941" y="1640682"/>
            <a:ext cx="992228" cy="400111"/>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379458B7-03E1-5B0B-6259-FDE9AAEB6314}"/>
              </a:ext>
            </a:extLst>
          </p:cNvPr>
          <p:cNvSpPr txBox="1"/>
          <p:nvPr/>
        </p:nvSpPr>
        <p:spPr>
          <a:xfrm>
            <a:off x="1380328" y="2157105"/>
            <a:ext cx="227727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40">
            <a:extLst>
              <a:ext uri="{FF2B5EF4-FFF2-40B4-BE49-F238E27FC236}">
                <a16:creationId xmlns:a16="http://schemas.microsoft.com/office/drawing/2014/main" id="{A658607C-3469-2B5F-3D05-509BE60452CB}"/>
              </a:ext>
            </a:extLst>
          </p:cNvPr>
          <p:cNvSpPr/>
          <p:nvPr/>
        </p:nvSpPr>
        <p:spPr>
          <a:xfrm>
            <a:off x="1161536" y="1485762"/>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pic>
        <p:nvPicPr>
          <p:cNvPr id="9" name="Picture 8">
            <a:extLst>
              <a:ext uri="{FF2B5EF4-FFF2-40B4-BE49-F238E27FC236}">
                <a16:creationId xmlns:a16="http://schemas.microsoft.com/office/drawing/2014/main" id="{4287E992-2146-1DDD-7FF5-71CE8C2ED6DB}"/>
              </a:ext>
            </a:extLst>
          </p:cNvPr>
          <p:cNvPicPr>
            <a:picLocks noChangeAspect="1"/>
          </p:cNvPicPr>
          <p:nvPr/>
        </p:nvPicPr>
        <p:blipFill>
          <a:blip r:embed="rId2"/>
          <a:stretch>
            <a:fillRect/>
          </a:stretch>
        </p:blipFill>
        <p:spPr>
          <a:xfrm>
            <a:off x="302941" y="3211795"/>
            <a:ext cx="10925338" cy="3239805"/>
          </a:xfrm>
          <a:prstGeom prst="rect">
            <a:avLst/>
          </a:prstGeom>
          <a:ln>
            <a:solidFill>
              <a:schemeClr val="tx1">
                <a:lumMod val="50000"/>
                <a:lumOff val="50000"/>
              </a:schemeClr>
            </a:solidFill>
          </a:ln>
        </p:spPr>
      </p:pic>
    </p:spTree>
    <p:extLst>
      <p:ext uri="{BB962C8B-B14F-4D97-AF65-F5344CB8AC3E}">
        <p14:creationId xmlns:p14="http://schemas.microsoft.com/office/powerpoint/2010/main" val="1269690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Connector: Curved 84">
            <a:extLst>
              <a:ext uri="{FF2B5EF4-FFF2-40B4-BE49-F238E27FC236}">
                <a16:creationId xmlns:a16="http://schemas.microsoft.com/office/drawing/2014/main" id="{EAEF95FD-EB02-6CAB-3B73-3AB5F437A1D4}"/>
              </a:ext>
            </a:extLst>
          </p:cNvPr>
          <p:cNvCxnSpPr>
            <a:cxnSpLocks/>
            <a:stCxn id="72" idx="3"/>
            <a:endCxn id="74" idx="1"/>
          </p:cNvCxnSpPr>
          <p:nvPr/>
        </p:nvCxnSpPr>
        <p:spPr>
          <a:xfrm flipV="1">
            <a:off x="8667388" y="2566488"/>
            <a:ext cx="637647" cy="1143505"/>
          </a:xfrm>
          <a:prstGeom prst="curvedConnector3">
            <a:avLst>
              <a:gd name="adj1" fmla="val 50000"/>
            </a:avLst>
          </a:prstGeom>
          <a:ln w="76200">
            <a:gradFill>
              <a:gsLst>
                <a:gs pos="0">
                  <a:srgbClr val="9237A2"/>
                </a:gs>
                <a:gs pos="100000">
                  <a:srgbClr val="0C888D"/>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D037FEF0-2D96-1E54-C5E3-E4736B23CF35}"/>
              </a:ext>
            </a:extLst>
          </p:cNvPr>
          <p:cNvCxnSpPr>
            <a:cxnSpLocks/>
            <a:stCxn id="73" idx="3"/>
            <a:endCxn id="77" idx="1"/>
          </p:cNvCxnSpPr>
          <p:nvPr/>
        </p:nvCxnSpPr>
        <p:spPr>
          <a:xfrm flipV="1">
            <a:off x="5565171" y="2566488"/>
            <a:ext cx="629378" cy="1121847"/>
          </a:xfrm>
          <a:prstGeom prst="curvedConnector3">
            <a:avLst>
              <a:gd name="adj1" fmla="val 50000"/>
            </a:avLst>
          </a:prstGeom>
          <a:ln w="76200">
            <a:gradFill>
              <a:gsLst>
                <a:gs pos="0">
                  <a:srgbClr val="228466"/>
                </a:gs>
                <a:gs pos="100000">
                  <a:srgbClr val="D3391A"/>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ABD2C2A9-96B1-7EB2-7EFF-70CAFF70A5F5}"/>
              </a:ext>
            </a:extLst>
          </p:cNvPr>
          <p:cNvCxnSpPr>
            <a:cxnSpLocks/>
            <a:stCxn id="71" idx="3"/>
            <a:endCxn id="73" idx="1"/>
          </p:cNvCxnSpPr>
          <p:nvPr/>
        </p:nvCxnSpPr>
        <p:spPr>
          <a:xfrm>
            <a:off x="3935636" y="2566488"/>
            <a:ext cx="710111" cy="1121847"/>
          </a:xfrm>
          <a:prstGeom prst="curvedConnector3">
            <a:avLst>
              <a:gd name="adj1" fmla="val 50000"/>
            </a:avLst>
          </a:prstGeom>
          <a:ln w="76200">
            <a:gradFill>
              <a:gsLst>
                <a:gs pos="0">
                  <a:srgbClr val="EE8433"/>
                </a:gs>
                <a:gs pos="100000">
                  <a:srgbClr val="228466"/>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0E72EA8-A5F5-EA5F-5D17-4D54656CC0B2}"/>
              </a:ext>
            </a:extLst>
          </p:cNvPr>
          <p:cNvSpPr txBox="1"/>
          <p:nvPr/>
        </p:nvSpPr>
        <p:spPr>
          <a:xfrm>
            <a:off x="77938" y="4169936"/>
            <a:ext cx="3502565"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1. Khai </a:t>
            </a:r>
            <a:r>
              <a:rPr kumimoji="0" lang="en-US" altLang="zh-CN" sz="1600" b="1" i="0" u="none" strike="noStrike" kern="1200" cap="none" spc="0" normalizeH="0" baseline="0" noProof="0" dirty="0" err="1">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thác</a:t>
            </a: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dữ</a:t>
            </a: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liệu</a:t>
            </a: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và</a:t>
            </a: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thông</a:t>
            </a:r>
            <a:r>
              <a:rPr kumimoji="0" lang="en-US" altLang="zh-CN" sz="1600" b="1"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 tin</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1.1. Duyệt, tìm kiếm và lọc dữ liệu, thông tin và nội dung số</a:t>
            </a:r>
            <a:r>
              <a:rPr kumimoji="0" lang="en-US" altLang="zh-CN" sz="1600" b="0"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1.2. Đánh giá dữ liệu, thông tin và nội dung số</a:t>
            </a:r>
            <a:endParaRPr kumimoji="0" lang="en-US" altLang="zh-CN" sz="1600" b="0"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0F3171"/>
                </a:solidFill>
                <a:effectLst/>
                <a:uLnTx/>
                <a:uFillTx/>
                <a:latin typeface="Arial" panose="020B0604020202020204" pitchFamily="34" charset="0"/>
                <a:ea typeface="等线" panose="02010600030101010101" pitchFamily="2" charset="-122"/>
                <a:cs typeface="Arial" panose="020B0604020202020204" pitchFamily="34" charset="0"/>
              </a:rPr>
              <a:t>1.3. Quản lý dữ liệu, thông tin và nội dung số</a:t>
            </a:r>
          </a:p>
        </p:txBody>
      </p:sp>
      <p:sp>
        <p:nvSpPr>
          <p:cNvPr id="39" name="TextBox 38">
            <a:extLst>
              <a:ext uri="{FF2B5EF4-FFF2-40B4-BE49-F238E27FC236}">
                <a16:creationId xmlns:a16="http://schemas.microsoft.com/office/drawing/2014/main" id="{B165C484-DDC8-30A3-7FEF-7B79B23724CC}"/>
              </a:ext>
            </a:extLst>
          </p:cNvPr>
          <p:cNvSpPr txBox="1"/>
          <p:nvPr/>
        </p:nvSpPr>
        <p:spPr>
          <a:xfrm>
            <a:off x="328745" y="234837"/>
            <a:ext cx="3911294" cy="230832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1"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 Giao tiếp và Hợp tác </a:t>
            </a:r>
            <a:endParaRPr kumimoji="0" lang="en-US" altLang="zh-CN" sz="1600" b="1"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2.1. Tương tác thông qua công nghệ số</a:t>
            </a:r>
            <a:endParaRPr kumimoji="0" lang="en-US"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2.2. Chia sẻ thông tin và nội dung thông qua công nghệ số </a:t>
            </a:r>
            <a:endParaRPr kumimoji="0" lang="en-US"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2.3. Sử dụng công nghệ số để thực hiện trách nhiệm công dân</a:t>
            </a:r>
            <a:endParaRPr kumimoji="0" lang="en-US"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2.4. Hợp tác thông qua công nghệ số</a:t>
            </a:r>
            <a:endParaRPr kumimoji="0" lang="en-US"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2.5. Quy tắc ứng xử trên mạng</a:t>
            </a:r>
            <a:endParaRPr kumimoji="0" lang="en-US"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EE8533"/>
                </a:solidFill>
                <a:effectLst/>
                <a:uLnTx/>
                <a:uFillTx/>
                <a:latin typeface="Roboto"/>
                <a:ea typeface="等线" panose="02010600030101010101" pitchFamily="2" charset="-122"/>
                <a:cs typeface="+mn-cs"/>
              </a:rPr>
              <a:t>2.6. Quản lý danh tính số</a:t>
            </a:r>
          </a:p>
        </p:txBody>
      </p:sp>
      <p:sp>
        <p:nvSpPr>
          <p:cNvPr id="40" name="TextBox 39">
            <a:extLst>
              <a:ext uri="{FF2B5EF4-FFF2-40B4-BE49-F238E27FC236}">
                <a16:creationId xmlns:a16="http://schemas.microsoft.com/office/drawing/2014/main" id="{EDEB137B-F721-9631-F420-5D9E88902703}"/>
              </a:ext>
            </a:extLst>
          </p:cNvPr>
          <p:cNvSpPr txBox="1"/>
          <p:nvPr/>
        </p:nvSpPr>
        <p:spPr>
          <a:xfrm>
            <a:off x="4355827" y="4169936"/>
            <a:ext cx="2784015"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1" i="0" u="none" strike="noStrike" kern="1200" cap="none" spc="0" normalizeH="0" baseline="0" noProof="0" dirty="0">
                <a:ln>
                  <a:noFill/>
                </a:ln>
                <a:solidFill>
                  <a:srgbClr val="238567"/>
                </a:solidFill>
                <a:effectLst/>
                <a:uLnTx/>
                <a:uFillTx/>
                <a:latin typeface="Roboto"/>
                <a:ea typeface="等线" panose="02010600030101010101" pitchFamily="2" charset="-122"/>
                <a:cs typeface="+mn-cs"/>
              </a:rPr>
              <a:t>3. Sáng tạo nội dung số </a:t>
            </a:r>
            <a:endParaRPr kumimoji="0" lang="en-US" altLang="zh-CN" sz="1600" b="1" i="0" u="none" strike="noStrike" kern="1200" cap="none" spc="0" normalizeH="0" baseline="0" noProof="0" dirty="0">
              <a:ln>
                <a:noFill/>
              </a:ln>
              <a:solidFill>
                <a:srgbClr val="238567"/>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rPr>
              <a:t>3.1 Phát triển nội dung số</a:t>
            </a:r>
            <a:endParaRPr kumimoji="0" lang="en-US"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rPr>
              <a:t>3.2. Tích hợp và tạo lập lại nội dung số</a:t>
            </a:r>
            <a:endParaRPr kumimoji="0" lang="en-US"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rPr>
              <a:t>3.3. Thực thi bản quyền và giấy phép</a:t>
            </a:r>
            <a:endParaRPr kumimoji="0" lang="en-US"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238567"/>
                </a:solidFill>
                <a:effectLst/>
                <a:uLnTx/>
                <a:uFillTx/>
                <a:latin typeface="Roboto"/>
                <a:ea typeface="等线" panose="02010600030101010101" pitchFamily="2" charset="-122"/>
                <a:cs typeface="+mn-cs"/>
              </a:rPr>
              <a:t>3.4. Lập trình</a:t>
            </a:r>
          </a:p>
        </p:txBody>
      </p:sp>
      <p:sp>
        <p:nvSpPr>
          <p:cNvPr id="41" name="TextBox 40">
            <a:extLst>
              <a:ext uri="{FF2B5EF4-FFF2-40B4-BE49-F238E27FC236}">
                <a16:creationId xmlns:a16="http://schemas.microsoft.com/office/drawing/2014/main" id="{5A95CE1E-686C-6B84-5464-BD0FC862A850}"/>
              </a:ext>
            </a:extLst>
          </p:cNvPr>
          <p:cNvSpPr txBox="1"/>
          <p:nvPr/>
        </p:nvSpPr>
        <p:spPr>
          <a:xfrm>
            <a:off x="5335569" y="432693"/>
            <a:ext cx="343191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1"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rPr>
              <a:t>4. An toàn </a:t>
            </a:r>
            <a:endParaRPr kumimoji="0" lang="en-US" altLang="zh-CN" sz="1600" b="1"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rPr>
              <a:t>4.1. Bảo vệ thiết bị</a:t>
            </a:r>
            <a:endParaRPr kumimoji="0" lang="en-US"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rPr>
              <a:t>4.2 Bảo vệ dữ liệu cá nhân và quyền riêng tư</a:t>
            </a:r>
            <a:endParaRPr kumimoji="0" lang="en-US"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rPr>
              <a:t>4.3 Bảo vệ sức khỏe và an sinh số</a:t>
            </a:r>
            <a:endParaRPr kumimoji="0" lang="en-US"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D3391A"/>
                </a:solidFill>
                <a:effectLst/>
                <a:uLnTx/>
                <a:uFillTx/>
                <a:latin typeface="Arial" panose="020B0604020202020204" pitchFamily="34" charset="0"/>
                <a:ea typeface="等线" panose="02010600030101010101" pitchFamily="2" charset="-122"/>
                <a:cs typeface="Arial" panose="020B0604020202020204" pitchFamily="34" charset="0"/>
              </a:rPr>
              <a:t>4.4 Bảo vệ môi trường</a:t>
            </a:r>
          </a:p>
        </p:txBody>
      </p:sp>
      <p:sp>
        <p:nvSpPr>
          <p:cNvPr id="42" name="TextBox 41">
            <a:extLst>
              <a:ext uri="{FF2B5EF4-FFF2-40B4-BE49-F238E27FC236}">
                <a16:creationId xmlns:a16="http://schemas.microsoft.com/office/drawing/2014/main" id="{6FA7D43B-2CD7-2771-5805-2EF641BB207B}"/>
              </a:ext>
            </a:extLst>
          </p:cNvPr>
          <p:cNvSpPr txBox="1"/>
          <p:nvPr/>
        </p:nvSpPr>
        <p:spPr>
          <a:xfrm>
            <a:off x="7915166" y="4191778"/>
            <a:ext cx="4587997" cy="132343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5. </a:t>
            </a:r>
            <a:r>
              <a:rPr kumimoji="0" lang="en-US" altLang="zh-CN" sz="1600" b="1"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Giải</a:t>
            </a:r>
            <a:r>
              <a:rPr kumimoji="0" lang="en-US" altLang="zh-CN" sz="1600" b="1"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quyết</a:t>
            </a:r>
            <a:r>
              <a:rPr kumimoji="0" lang="en-US" altLang="zh-CN" sz="1600" b="1"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vấn</a:t>
            </a:r>
            <a:r>
              <a:rPr kumimoji="0" lang="en-US" altLang="zh-CN" sz="1600" b="1"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đề</a:t>
            </a:r>
            <a:endParaRPr kumimoji="0" lang="en-US" altLang="zh-CN" sz="1600" b="1"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5.1.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Giải</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quyết</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các</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vấn</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đề</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kỹ</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thuật</a:t>
            </a:r>
            <a:endPar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5.2 Xác định nhu cầu và giải pháp công nghệ</a:t>
            </a:r>
            <a:endPar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5.3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Sử</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dụng</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sáng</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tạo</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công</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nghệ</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số</a:t>
            </a:r>
            <a:r>
              <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rPr>
              <a:t>5.4 Xác định các vấn đề cần cải thiện về NLS</a:t>
            </a:r>
            <a:endParaRPr kumimoji="0" lang="en-US" altLang="zh-CN" sz="1600" b="0" i="0" u="none" strike="noStrike" kern="1200" cap="none" spc="0" normalizeH="0" baseline="0" noProof="0" dirty="0">
              <a:ln>
                <a:noFill/>
              </a:ln>
              <a:solidFill>
                <a:srgbClr val="9238A2"/>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3" name="TextBox 42">
            <a:extLst>
              <a:ext uri="{FF2B5EF4-FFF2-40B4-BE49-F238E27FC236}">
                <a16:creationId xmlns:a16="http://schemas.microsoft.com/office/drawing/2014/main" id="{6B5043DE-56C6-57B2-EDF5-08D9F75AED46}"/>
              </a:ext>
            </a:extLst>
          </p:cNvPr>
          <p:cNvSpPr txBox="1"/>
          <p:nvPr/>
        </p:nvSpPr>
        <p:spPr>
          <a:xfrm>
            <a:off x="9059767" y="884374"/>
            <a:ext cx="3350878" cy="107721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6.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Ứng</a:t>
            </a: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dụng</a:t>
            </a: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trí</a:t>
            </a: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tuệ</a:t>
            </a: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nhân</a:t>
            </a:r>
            <a:r>
              <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tạo</a:t>
            </a:r>
            <a:endParaRPr kumimoji="0" lang="en-US" altLang="zh-CN" sz="1600" b="1"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6.1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Hiểu</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biết</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về</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trí</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tuệ</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nhân</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tạo</a:t>
            </a:r>
            <a:endPar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6.2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Sử</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dụng</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trí</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tuệ</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nhân</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tạo</a:t>
            </a:r>
            <a:endPar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6.3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Đánh</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giá</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trí</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tuệ</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nhân</a:t>
            </a:r>
            <a:r>
              <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err="1">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rPr>
              <a:t>tạo</a:t>
            </a:r>
            <a:endParaRPr kumimoji="0" lang="en-US" altLang="zh-CN" sz="1600" b="0" i="0" u="none" strike="noStrike" kern="1200" cap="none" spc="0" normalizeH="0" baseline="0" noProof="0" dirty="0">
              <a:ln>
                <a:noFill/>
              </a:ln>
              <a:solidFill>
                <a:srgbClr val="0D888D"/>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49" name="AutoShape 2" descr="Hình ảnh về ">
            <a:extLst>
              <a:ext uri="{FF2B5EF4-FFF2-40B4-BE49-F238E27FC236}">
                <a16:creationId xmlns:a16="http://schemas.microsoft.com/office/drawing/2014/main" id="{DE0754DC-C4C2-69E4-0DF0-ED57C306F48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56" name="AutoShape 4" descr="Hình ảnh về ">
            <a:extLst>
              <a:ext uri="{FF2B5EF4-FFF2-40B4-BE49-F238E27FC236}">
                <a16:creationId xmlns:a16="http://schemas.microsoft.com/office/drawing/2014/main" id="{236322CA-E7B4-4E12-21BF-700EF34763B4}"/>
              </a:ext>
            </a:extLst>
          </p:cNvPr>
          <p:cNvSpPr>
            <a:spLocks noChangeAspect="1" noChangeArrowheads="1"/>
          </p:cNvSpPr>
          <p:nvPr/>
        </p:nvSpPr>
        <p:spPr bwMode="auto">
          <a:xfrm>
            <a:off x="4645747" y="22616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pic>
        <p:nvPicPr>
          <p:cNvPr id="70" name="Picture 69">
            <a:extLst>
              <a:ext uri="{FF2B5EF4-FFF2-40B4-BE49-F238E27FC236}">
                <a16:creationId xmlns:a16="http://schemas.microsoft.com/office/drawing/2014/main" id="{F10AE1FE-4C67-59C9-9F89-86A3DD2B7791}"/>
              </a:ext>
            </a:extLst>
          </p:cNvPr>
          <p:cNvPicPr>
            <a:picLocks noChangeAspect="1"/>
          </p:cNvPicPr>
          <p:nvPr/>
        </p:nvPicPr>
        <p:blipFill>
          <a:blip r:embed="rId2"/>
          <a:stretch>
            <a:fillRect/>
          </a:stretch>
        </p:blipFill>
        <p:spPr>
          <a:xfrm>
            <a:off x="1369509" y="3253364"/>
            <a:ext cx="919424" cy="914400"/>
          </a:xfrm>
          <a:prstGeom prst="rect">
            <a:avLst/>
          </a:prstGeom>
        </p:spPr>
      </p:pic>
      <p:pic>
        <p:nvPicPr>
          <p:cNvPr id="71" name="Picture 70">
            <a:extLst>
              <a:ext uri="{FF2B5EF4-FFF2-40B4-BE49-F238E27FC236}">
                <a16:creationId xmlns:a16="http://schemas.microsoft.com/office/drawing/2014/main" id="{265023AA-7713-C497-8ABF-2C64463701BD}"/>
              </a:ext>
            </a:extLst>
          </p:cNvPr>
          <p:cNvPicPr>
            <a:picLocks noChangeAspect="1"/>
          </p:cNvPicPr>
          <p:nvPr/>
        </p:nvPicPr>
        <p:blipFill>
          <a:blip r:embed="rId3"/>
          <a:stretch>
            <a:fillRect/>
          </a:stretch>
        </p:blipFill>
        <p:spPr>
          <a:xfrm>
            <a:off x="3016211" y="2109288"/>
            <a:ext cx="919425" cy="914400"/>
          </a:xfrm>
          <a:prstGeom prst="rect">
            <a:avLst/>
          </a:prstGeom>
        </p:spPr>
      </p:pic>
      <p:pic>
        <p:nvPicPr>
          <p:cNvPr id="72" name="Picture 71">
            <a:extLst>
              <a:ext uri="{FF2B5EF4-FFF2-40B4-BE49-F238E27FC236}">
                <a16:creationId xmlns:a16="http://schemas.microsoft.com/office/drawing/2014/main" id="{0D3F5DD3-D7A1-1DC7-3756-8CDEB38813B2}"/>
              </a:ext>
            </a:extLst>
          </p:cNvPr>
          <p:cNvPicPr>
            <a:picLocks noChangeAspect="1"/>
          </p:cNvPicPr>
          <p:nvPr/>
        </p:nvPicPr>
        <p:blipFill>
          <a:blip r:embed="rId4"/>
          <a:stretch>
            <a:fillRect/>
          </a:stretch>
        </p:blipFill>
        <p:spPr>
          <a:xfrm>
            <a:off x="7747963" y="3252793"/>
            <a:ext cx="919425" cy="914400"/>
          </a:xfrm>
          <a:prstGeom prst="rect">
            <a:avLst/>
          </a:prstGeom>
        </p:spPr>
      </p:pic>
      <p:pic>
        <p:nvPicPr>
          <p:cNvPr id="73" name="Picture 72">
            <a:extLst>
              <a:ext uri="{FF2B5EF4-FFF2-40B4-BE49-F238E27FC236}">
                <a16:creationId xmlns:a16="http://schemas.microsoft.com/office/drawing/2014/main" id="{EB716750-A85D-5518-3C71-4D5AFF161DAE}"/>
              </a:ext>
            </a:extLst>
          </p:cNvPr>
          <p:cNvPicPr>
            <a:picLocks noChangeAspect="1"/>
          </p:cNvPicPr>
          <p:nvPr/>
        </p:nvPicPr>
        <p:blipFill>
          <a:blip r:embed="rId5"/>
          <a:stretch>
            <a:fillRect/>
          </a:stretch>
        </p:blipFill>
        <p:spPr>
          <a:xfrm>
            <a:off x="4645747" y="3231135"/>
            <a:ext cx="919424" cy="914400"/>
          </a:xfrm>
          <a:prstGeom prst="rect">
            <a:avLst/>
          </a:prstGeom>
        </p:spPr>
      </p:pic>
      <p:pic>
        <p:nvPicPr>
          <p:cNvPr id="74" name="Picture 73">
            <a:extLst>
              <a:ext uri="{FF2B5EF4-FFF2-40B4-BE49-F238E27FC236}">
                <a16:creationId xmlns:a16="http://schemas.microsoft.com/office/drawing/2014/main" id="{CB05102A-BCC8-E3E3-7B77-ECF2EA2E2AD2}"/>
              </a:ext>
            </a:extLst>
          </p:cNvPr>
          <p:cNvPicPr>
            <a:picLocks noChangeAspect="1"/>
          </p:cNvPicPr>
          <p:nvPr/>
        </p:nvPicPr>
        <p:blipFill>
          <a:blip r:embed="rId6"/>
          <a:stretch>
            <a:fillRect/>
          </a:stretch>
        </p:blipFill>
        <p:spPr>
          <a:xfrm>
            <a:off x="9305035" y="2109288"/>
            <a:ext cx="919425" cy="914400"/>
          </a:xfrm>
          <a:prstGeom prst="rect">
            <a:avLst/>
          </a:prstGeom>
        </p:spPr>
      </p:pic>
      <p:pic>
        <p:nvPicPr>
          <p:cNvPr id="77" name="Picture 76">
            <a:extLst>
              <a:ext uri="{FF2B5EF4-FFF2-40B4-BE49-F238E27FC236}">
                <a16:creationId xmlns:a16="http://schemas.microsoft.com/office/drawing/2014/main" id="{1FBF5D47-87E3-2579-61ED-80439E32B898}"/>
              </a:ext>
            </a:extLst>
          </p:cNvPr>
          <p:cNvPicPr>
            <a:picLocks noChangeAspect="1"/>
          </p:cNvPicPr>
          <p:nvPr/>
        </p:nvPicPr>
        <p:blipFill>
          <a:blip r:embed="rId7"/>
          <a:stretch>
            <a:fillRect/>
          </a:stretch>
        </p:blipFill>
        <p:spPr>
          <a:xfrm>
            <a:off x="6194549" y="2109288"/>
            <a:ext cx="919425" cy="914400"/>
          </a:xfrm>
          <a:prstGeom prst="rect">
            <a:avLst/>
          </a:prstGeom>
        </p:spPr>
      </p:pic>
      <p:cxnSp>
        <p:nvCxnSpPr>
          <p:cNvPr id="86" name="Connector: Curved 85">
            <a:extLst>
              <a:ext uri="{FF2B5EF4-FFF2-40B4-BE49-F238E27FC236}">
                <a16:creationId xmlns:a16="http://schemas.microsoft.com/office/drawing/2014/main" id="{E970B234-2E70-2D6E-50B5-53FDAE3FEB75}"/>
              </a:ext>
            </a:extLst>
          </p:cNvPr>
          <p:cNvCxnSpPr>
            <a:cxnSpLocks/>
            <a:stCxn id="77" idx="3"/>
            <a:endCxn id="72" idx="1"/>
          </p:cNvCxnSpPr>
          <p:nvPr/>
        </p:nvCxnSpPr>
        <p:spPr>
          <a:xfrm>
            <a:off x="7113974" y="2566488"/>
            <a:ext cx="633989" cy="1143505"/>
          </a:xfrm>
          <a:prstGeom prst="curvedConnector3">
            <a:avLst>
              <a:gd name="adj1" fmla="val 50000"/>
            </a:avLst>
          </a:prstGeom>
          <a:ln w="76200">
            <a:gradFill>
              <a:gsLst>
                <a:gs pos="0">
                  <a:srgbClr val="D3391A"/>
                </a:gs>
                <a:gs pos="100000">
                  <a:srgbClr val="9237A3"/>
                </a:gs>
              </a:gsLst>
              <a:lin ang="5400000" scaled="1"/>
            </a:gradFill>
            <a:prstDash val="solid"/>
          </a:ln>
        </p:spPr>
        <p:style>
          <a:lnRef idx="1">
            <a:schemeClr val="accent1"/>
          </a:lnRef>
          <a:fillRef idx="0">
            <a:schemeClr val="accent1"/>
          </a:fillRef>
          <a:effectRef idx="0">
            <a:schemeClr val="accent1"/>
          </a:effectRef>
          <a:fontRef idx="minor">
            <a:schemeClr val="tx1"/>
          </a:fontRef>
        </p:style>
      </p:cxnSp>
      <p:cxnSp>
        <p:nvCxnSpPr>
          <p:cNvPr id="98" name="Connector: Curved 97">
            <a:extLst>
              <a:ext uri="{FF2B5EF4-FFF2-40B4-BE49-F238E27FC236}">
                <a16:creationId xmlns:a16="http://schemas.microsoft.com/office/drawing/2014/main" id="{CB6B5288-3574-DC5F-A82F-0A7703C97DAE}"/>
              </a:ext>
            </a:extLst>
          </p:cNvPr>
          <p:cNvCxnSpPr>
            <a:cxnSpLocks/>
            <a:stCxn id="70" idx="3"/>
            <a:endCxn id="71" idx="1"/>
          </p:cNvCxnSpPr>
          <p:nvPr/>
        </p:nvCxnSpPr>
        <p:spPr>
          <a:xfrm flipV="1">
            <a:off x="2288933" y="2566488"/>
            <a:ext cx="727278" cy="1144076"/>
          </a:xfrm>
          <a:prstGeom prst="curvedConnector3">
            <a:avLst>
              <a:gd name="adj1" fmla="val 50000"/>
            </a:avLst>
          </a:prstGeom>
          <a:ln w="76200">
            <a:gradFill>
              <a:gsLst>
                <a:gs pos="0">
                  <a:srgbClr val="0F3171"/>
                </a:gs>
                <a:gs pos="100000">
                  <a:srgbClr val="EE8534"/>
                </a:gs>
              </a:gsLst>
              <a:lin ang="5400000" scaled="1"/>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9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36CC-7DE1-F847-BFC5-78D52E261FC5}"/>
              </a:ext>
            </a:extLst>
          </p:cNvPr>
          <p:cNvSpPr>
            <a:spLocks noGrp="1"/>
          </p:cNvSpPr>
          <p:nvPr>
            <p:ph type="title"/>
          </p:nvPr>
        </p:nvSpPr>
        <p:spPr>
          <a:xfrm>
            <a:off x="838200" y="-125143"/>
            <a:ext cx="10915185" cy="1128753"/>
          </a:xfrm>
        </p:spPr>
        <p:txBody>
          <a:bodyPr>
            <a:normAutofit/>
          </a:bodyPr>
          <a:lstStyle/>
          <a:p>
            <a:r>
              <a:rPr lang="en-US" sz="4000" b="1" dirty="0" err="1">
                <a:solidFill>
                  <a:srgbClr val="2F5597"/>
                </a:solidFill>
              </a:rPr>
              <a:t>Mô</a:t>
            </a:r>
            <a:r>
              <a:rPr lang="en-US" sz="4000" b="1" dirty="0">
                <a:solidFill>
                  <a:srgbClr val="2F5597"/>
                </a:solidFill>
              </a:rPr>
              <a:t> </a:t>
            </a:r>
            <a:r>
              <a:rPr lang="en-US" sz="4000" b="1" dirty="0" err="1">
                <a:solidFill>
                  <a:srgbClr val="2F5597"/>
                </a:solidFill>
              </a:rPr>
              <a:t>tả</a:t>
            </a:r>
            <a:r>
              <a:rPr lang="en-US" sz="4000" b="1" dirty="0">
                <a:solidFill>
                  <a:srgbClr val="2F5597"/>
                </a:solidFill>
              </a:rPr>
              <a:t> </a:t>
            </a:r>
            <a:r>
              <a:rPr lang="en-US" sz="4000" b="1" dirty="0" err="1">
                <a:solidFill>
                  <a:srgbClr val="2F5597"/>
                </a:solidFill>
              </a:rPr>
              <a:t>mức</a:t>
            </a:r>
            <a:r>
              <a:rPr lang="en-US" sz="4000" b="1" dirty="0">
                <a:solidFill>
                  <a:srgbClr val="2F5597"/>
                </a:solidFill>
              </a:rPr>
              <a:t> </a:t>
            </a:r>
            <a:r>
              <a:rPr lang="en-US" sz="4000" b="1" dirty="0" err="1">
                <a:solidFill>
                  <a:srgbClr val="2F5597"/>
                </a:solidFill>
              </a:rPr>
              <a:t>độ</a:t>
            </a:r>
            <a:r>
              <a:rPr lang="en-US" sz="4000" b="1" dirty="0">
                <a:solidFill>
                  <a:srgbClr val="2F5597"/>
                </a:solidFill>
              </a:rPr>
              <a:t> </a:t>
            </a:r>
            <a:r>
              <a:rPr lang="en-US" sz="4000" b="1" dirty="0" err="1">
                <a:solidFill>
                  <a:srgbClr val="2F5597"/>
                </a:solidFill>
              </a:rPr>
              <a:t>năng</a:t>
            </a:r>
            <a:r>
              <a:rPr lang="en-US" sz="4000" b="1" dirty="0">
                <a:solidFill>
                  <a:srgbClr val="2F5597"/>
                </a:solidFill>
              </a:rPr>
              <a:t> </a:t>
            </a:r>
            <a:r>
              <a:rPr lang="en-US" sz="4000" b="1" dirty="0" err="1">
                <a:solidFill>
                  <a:srgbClr val="2F5597"/>
                </a:solidFill>
              </a:rPr>
              <a:t>lực</a:t>
            </a:r>
            <a:r>
              <a:rPr lang="en-US" sz="4000" b="1" dirty="0">
                <a:solidFill>
                  <a:srgbClr val="2F5597"/>
                </a:solidFill>
              </a:rPr>
              <a:t> </a:t>
            </a:r>
            <a:r>
              <a:rPr lang="en-US" sz="4000" b="1" dirty="0" err="1">
                <a:solidFill>
                  <a:srgbClr val="2F5597"/>
                </a:solidFill>
              </a:rPr>
              <a:t>số</a:t>
            </a:r>
            <a:r>
              <a:rPr lang="en-US" sz="4000" b="1" dirty="0">
                <a:solidFill>
                  <a:srgbClr val="2F5597"/>
                </a:solidFill>
              </a:rPr>
              <a:t> </a:t>
            </a:r>
            <a:r>
              <a:rPr lang="en-US" sz="4000" b="1" dirty="0" err="1">
                <a:solidFill>
                  <a:srgbClr val="2F5597"/>
                </a:solidFill>
              </a:rPr>
              <a:t>cho</a:t>
            </a:r>
            <a:r>
              <a:rPr lang="en-US" sz="4000" b="1" dirty="0">
                <a:solidFill>
                  <a:srgbClr val="2F5597"/>
                </a:solidFill>
              </a:rPr>
              <a:t> </a:t>
            </a:r>
            <a:r>
              <a:rPr lang="en-US" sz="4000" b="1" dirty="0" err="1">
                <a:solidFill>
                  <a:srgbClr val="2F5597"/>
                </a:solidFill>
              </a:rPr>
              <a:t>học</a:t>
            </a:r>
            <a:r>
              <a:rPr lang="en-US" sz="4000" b="1" dirty="0">
                <a:solidFill>
                  <a:srgbClr val="2F5597"/>
                </a:solidFill>
              </a:rPr>
              <a:t> </a:t>
            </a:r>
            <a:r>
              <a:rPr lang="en-US" sz="4000" b="1" dirty="0" err="1">
                <a:solidFill>
                  <a:srgbClr val="2F5597"/>
                </a:solidFill>
              </a:rPr>
              <a:t>sinh</a:t>
            </a:r>
            <a:endParaRPr lang="en-US" sz="4000" b="1" dirty="0">
              <a:solidFill>
                <a:srgbClr val="2F5597"/>
              </a:solidFill>
            </a:endParaRPr>
          </a:p>
        </p:txBody>
      </p:sp>
      <p:sp>
        <p:nvSpPr>
          <p:cNvPr id="4" name="Slide Number Placeholder 3">
            <a:extLst>
              <a:ext uri="{FF2B5EF4-FFF2-40B4-BE49-F238E27FC236}">
                <a16:creationId xmlns:a16="http://schemas.microsoft.com/office/drawing/2014/main" id="{E39B9B6D-71AC-BF4F-A68A-FD151C637F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AC131-3665-43E0-A6EE-7C045553461A}" type="slidenum">
              <a:rPr kumimoji="1" lang="ja-JP" altLang="en-US" sz="1200" b="0" i="0" u="none" strike="noStrike" kern="1200" cap="none" spc="0" normalizeH="0" baseline="0" noProof="0" smtClean="0">
                <a:ln>
                  <a:noFill/>
                </a:ln>
                <a:solidFill>
                  <a:prstClr val="white"/>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white"/>
              </a:solidFill>
              <a:effectLst/>
              <a:uLnTx/>
              <a:uFillTx/>
              <a:latin typeface="Roboto"/>
              <a:ea typeface="+mn-ea"/>
              <a:cs typeface="+mn-cs"/>
            </a:endParaRPr>
          </a:p>
        </p:txBody>
      </p:sp>
      <p:graphicFrame>
        <p:nvGraphicFramePr>
          <p:cNvPr id="3" name="Table 2">
            <a:extLst>
              <a:ext uri="{FF2B5EF4-FFF2-40B4-BE49-F238E27FC236}">
                <a16:creationId xmlns:a16="http://schemas.microsoft.com/office/drawing/2014/main" id="{33418830-2EC5-5494-A87B-E545DC7D93EB}"/>
              </a:ext>
            </a:extLst>
          </p:cNvPr>
          <p:cNvGraphicFramePr>
            <a:graphicFrameLocks noGrp="1"/>
          </p:cNvGraphicFramePr>
          <p:nvPr/>
        </p:nvGraphicFramePr>
        <p:xfrm>
          <a:off x="438615" y="1003611"/>
          <a:ext cx="11314769" cy="5352740"/>
        </p:xfrm>
        <a:graphic>
          <a:graphicData uri="http://schemas.openxmlformats.org/drawingml/2006/table">
            <a:tbl>
              <a:tblPr bandRow="1">
                <a:tableStyleId>{0E3FDE45-AF77-4B5C-9715-49D594BDF05E}</a:tableStyleId>
              </a:tblPr>
              <a:tblGrid>
                <a:gridCol w="2569280">
                  <a:extLst>
                    <a:ext uri="{9D8B030D-6E8A-4147-A177-3AD203B41FA5}">
                      <a16:colId xmlns:a16="http://schemas.microsoft.com/office/drawing/2014/main" val="2024358047"/>
                    </a:ext>
                  </a:extLst>
                </a:gridCol>
                <a:gridCol w="5312918">
                  <a:extLst>
                    <a:ext uri="{9D8B030D-6E8A-4147-A177-3AD203B41FA5}">
                      <a16:colId xmlns:a16="http://schemas.microsoft.com/office/drawing/2014/main" val="1287762202"/>
                    </a:ext>
                  </a:extLst>
                </a:gridCol>
                <a:gridCol w="3432571">
                  <a:extLst>
                    <a:ext uri="{9D8B030D-6E8A-4147-A177-3AD203B41FA5}">
                      <a16:colId xmlns:a16="http://schemas.microsoft.com/office/drawing/2014/main" val="2431941459"/>
                    </a:ext>
                  </a:extLst>
                </a:gridCol>
              </a:tblGrid>
              <a:tr h="855952">
                <a:tc>
                  <a:txBody>
                    <a:bodyPr/>
                    <a:lstStyle/>
                    <a:p>
                      <a:pPr algn="ctr"/>
                      <a:r>
                        <a:rPr lang="nl-NL" sz="2200" dirty="0" err="1">
                          <a:solidFill>
                            <a:srgbClr val="3737FF"/>
                          </a:solidFill>
                          <a:effectLst/>
                          <a:latin typeface="Roboto" panose="02000000000000000000" pitchFamily="2" charset="0"/>
                          <a:cs typeface="Times New Roman" panose="02020603050405020304" pitchFamily="18" charset="0"/>
                        </a:rPr>
                        <a:t>Mức</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độ</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thành</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thạo</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của</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các</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khối</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lớp</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nl-NL" sz="2200" dirty="0" err="1">
                          <a:solidFill>
                            <a:srgbClr val="3737FF"/>
                          </a:solidFill>
                          <a:effectLst/>
                          <a:latin typeface="Roboto" panose="02000000000000000000" pitchFamily="2" charset="0"/>
                          <a:cs typeface="Times New Roman" panose="02020603050405020304" pitchFamily="18" charset="0"/>
                        </a:rPr>
                        <a:t>Tình</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huống</a:t>
                      </a:r>
                      <a:r>
                        <a:rPr lang="nl-NL" sz="2200" dirty="0">
                          <a:solidFill>
                            <a:srgbClr val="3737FF"/>
                          </a:solidFill>
                          <a:effectLst/>
                          <a:latin typeface="Roboto" panose="02000000000000000000" pitchFamily="2" charset="0"/>
                          <a:cs typeface="Times New Roman" panose="02020603050405020304" pitchFamily="18" charset="0"/>
                        </a:rPr>
                        <a:t>/</a:t>
                      </a:r>
                      <a:r>
                        <a:rPr lang="nl-NL" sz="2200" dirty="0" err="1">
                          <a:solidFill>
                            <a:srgbClr val="3737FF"/>
                          </a:solidFill>
                          <a:effectLst/>
                          <a:latin typeface="Roboto" panose="02000000000000000000" pitchFamily="2" charset="0"/>
                          <a:cs typeface="Times New Roman" panose="02020603050405020304" pitchFamily="18" charset="0"/>
                        </a:rPr>
                        <a:t>nhiệm</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vụ</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dạy</a:t>
                      </a:r>
                      <a:r>
                        <a:rPr lang="nl-NL" sz="2200" dirty="0">
                          <a:solidFill>
                            <a:srgbClr val="3737FF"/>
                          </a:solidFill>
                          <a:effectLst/>
                          <a:latin typeface="Roboto" panose="02000000000000000000" pitchFamily="2" charset="0"/>
                          <a:cs typeface="Times New Roman" panose="02020603050405020304" pitchFamily="18" charset="0"/>
                        </a:rPr>
                        <a:t> </a:t>
                      </a:r>
                      <a:r>
                        <a:rPr lang="nl-NL" sz="2200" dirty="0" err="1">
                          <a:solidFill>
                            <a:srgbClr val="3737FF"/>
                          </a:solidFill>
                          <a:effectLst/>
                          <a:latin typeface="Roboto" panose="02000000000000000000" pitchFamily="2" charset="0"/>
                          <a:cs typeface="Times New Roman" panose="02020603050405020304" pitchFamily="18" charset="0"/>
                        </a:rPr>
                        <a:t>học</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3200" indent="-203200" algn="ctr"/>
                      <a:r>
                        <a:rPr lang="en-US" sz="2200" dirty="0" err="1">
                          <a:solidFill>
                            <a:srgbClr val="3737FF"/>
                          </a:solidFill>
                          <a:effectLst/>
                          <a:latin typeface="Roboto" panose="02000000000000000000" pitchFamily="2" charset="0"/>
                          <a:cs typeface="Times New Roman" panose="02020603050405020304" pitchFamily="18" charset="0"/>
                        </a:rPr>
                        <a:t>Mức</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độ</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tự</a:t>
                      </a:r>
                      <a:r>
                        <a:rPr lang="en-US" sz="2200" dirty="0">
                          <a:solidFill>
                            <a:srgbClr val="3737FF"/>
                          </a:solidFill>
                          <a:effectLst/>
                          <a:latin typeface="Roboto" panose="02000000000000000000" pitchFamily="2" charset="0"/>
                          <a:cs typeface="Times New Roman" panose="02020603050405020304" pitchFamily="18" charset="0"/>
                        </a:rPr>
                        <a:t> </a:t>
                      </a:r>
                      <a:r>
                        <a:rPr lang="en-US" sz="2200" dirty="0" err="1">
                          <a:solidFill>
                            <a:srgbClr val="3737FF"/>
                          </a:solidFill>
                          <a:effectLst/>
                          <a:latin typeface="Roboto" panose="02000000000000000000" pitchFamily="2" charset="0"/>
                          <a:cs typeface="Times New Roman" panose="02020603050405020304" pitchFamily="18" charset="0"/>
                        </a:rPr>
                        <a:t>chủ</a:t>
                      </a:r>
                      <a:r>
                        <a:rPr lang="en-US" sz="2200" dirty="0">
                          <a:solidFill>
                            <a:srgbClr val="3737FF"/>
                          </a:solidFill>
                          <a:effectLst/>
                          <a:latin typeface="Roboto" panose="02000000000000000000" pitchFamily="2" charset="0"/>
                          <a:cs typeface="Times New Roman" panose="02020603050405020304" pitchFamily="18" charset="0"/>
                        </a:rPr>
                        <a:t> </a:t>
                      </a:r>
                      <a:endParaRPr lang="en-VN" sz="2200" dirty="0">
                        <a:solidFill>
                          <a:srgbClr val="3737FF"/>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9080033"/>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1, 2, 3 </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(CB1-Cơ </a:t>
                      </a:r>
                      <a:r>
                        <a:rPr lang="en-US" sz="2200" dirty="0" err="1">
                          <a:solidFill>
                            <a:srgbClr val="FF3737"/>
                          </a:solidFill>
                          <a:effectLst/>
                          <a:latin typeface="Roboto" panose="02000000000000000000" pitchFamily="2" charset="0"/>
                          <a:cs typeface="Times New Roman" panose="02020603050405020304" pitchFamily="18" charset="0"/>
                        </a:rPr>
                        <a:t>bản</a:t>
                      </a:r>
                      <a:r>
                        <a:rPr lang="en-US" sz="2200" dirty="0">
                          <a:solidFill>
                            <a:srgbClr val="FF3737"/>
                          </a:solidFill>
                          <a:effectLst/>
                          <a:latin typeface="Roboto" panose="02000000000000000000" pitchFamily="2" charset="0"/>
                          <a:cs typeface="Times New Roman" panose="02020603050405020304" pitchFamily="18" charset="0"/>
                        </a:rPr>
                        <a:t> 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đơn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giản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Với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sự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2130677"/>
                  </a:ext>
                </a:extLst>
              </a:tr>
              <a:tr h="987962">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4, 5</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(CB2-Cơ </a:t>
                      </a:r>
                      <a:r>
                        <a:rPr lang="en-US" sz="2200" dirty="0" err="1">
                          <a:solidFill>
                            <a:srgbClr val="FF3737"/>
                          </a:solidFill>
                          <a:effectLst/>
                          <a:latin typeface="Roboto" panose="02000000000000000000" pitchFamily="2" charset="0"/>
                          <a:cs typeface="Times New Roman" panose="02020603050405020304" pitchFamily="18" charset="0"/>
                        </a:rPr>
                        <a:t>bản</a:t>
                      </a:r>
                      <a:r>
                        <a:rPr lang="en-US" sz="2200" dirty="0">
                          <a:solidFill>
                            <a:srgbClr val="FF3737"/>
                          </a:solidFill>
                          <a:effectLst/>
                          <a:latin typeface="Roboto" panose="02000000000000000000" pitchFamily="2" charset="0"/>
                          <a:cs typeface="Times New Roman" panose="02020603050405020304" pitchFamily="18" charset="0"/>
                        </a:rPr>
                        <a:t> 2)</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quen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thuộc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Tự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chủ</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một</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phần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có</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cần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thiết</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0904841"/>
                  </a:ext>
                </a:extLst>
              </a:tr>
              <a:tr h="987962">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6, 7</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(TC1-Trung </a:t>
                      </a:r>
                      <a:r>
                        <a:rPr lang="en-US" sz="2200" dirty="0" err="1">
                          <a:solidFill>
                            <a:srgbClr val="FF3737"/>
                          </a:solidFill>
                          <a:effectLst/>
                          <a:latin typeface="Roboto" panose="02000000000000000000" pitchFamily="2" charset="0"/>
                          <a:cs typeface="Times New Roman" panose="02020603050405020304" pitchFamily="18" charset="0"/>
                        </a:rPr>
                        <a:t>cấp</a:t>
                      </a:r>
                      <a:r>
                        <a:rPr lang="en-US" sz="2200" dirty="0">
                          <a:solidFill>
                            <a:srgbClr val="FF3737"/>
                          </a:solidFill>
                          <a:effectLst/>
                          <a:latin typeface="Roboto" panose="02000000000000000000" pitchFamily="2" charset="0"/>
                          <a:cs typeface="Times New Roman" panose="02020603050405020304" pitchFamily="18" charset="0"/>
                        </a:rPr>
                        <a:t> 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được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xác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định</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rõ</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ràng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quen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thuộc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vấn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đề</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đơn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giản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Tự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chủ</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6508175"/>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8, 9</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(TC2-Trung </a:t>
                      </a:r>
                      <a:r>
                        <a:rPr lang="en-US" sz="2200" dirty="0" err="1">
                          <a:solidFill>
                            <a:srgbClr val="FF3737"/>
                          </a:solidFill>
                          <a:effectLst/>
                          <a:latin typeface="Roboto" panose="02000000000000000000" pitchFamily="2" charset="0"/>
                          <a:cs typeface="Times New Roman" panose="02020603050405020304" pitchFamily="18" charset="0"/>
                        </a:rPr>
                        <a:t>cấp</a:t>
                      </a:r>
                      <a:r>
                        <a:rPr lang="en-US" sz="2200" dirty="0">
                          <a:solidFill>
                            <a:srgbClr val="FF3737"/>
                          </a:solidFill>
                          <a:effectLst/>
                          <a:latin typeface="Roboto" panose="02000000000000000000" pitchFamily="2" charset="0"/>
                          <a:cs typeface="Times New Roman" panose="02020603050405020304" pitchFamily="18" charset="0"/>
                        </a:rPr>
                        <a:t> 2)</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được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xác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định</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rõ</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ràng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và</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không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quen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thuộc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Độc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lập</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theo</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nhu</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cầu</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cá</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nhân</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451736"/>
                  </a:ext>
                </a:extLst>
              </a:tr>
              <a:tr h="840288">
                <a:tc>
                  <a:txBody>
                    <a:bodyPr/>
                    <a:lstStyle/>
                    <a:p>
                      <a:pPr indent="65405" algn="l"/>
                      <a:r>
                        <a:rPr lang="en-US" sz="2200" dirty="0" err="1">
                          <a:solidFill>
                            <a:schemeClr val="tx1"/>
                          </a:solidFill>
                          <a:effectLst/>
                          <a:latin typeface="Roboto" panose="02000000000000000000" pitchFamily="2" charset="0"/>
                          <a:cs typeface="Times New Roman" panose="02020603050405020304" pitchFamily="18" charset="0"/>
                        </a:rPr>
                        <a:t>Lớp</a:t>
                      </a:r>
                      <a:r>
                        <a:rPr lang="en-US" sz="2200" dirty="0">
                          <a:solidFill>
                            <a:schemeClr val="tx1"/>
                          </a:solidFill>
                          <a:effectLst/>
                          <a:latin typeface="Roboto" panose="02000000000000000000" pitchFamily="2" charset="0"/>
                          <a:cs typeface="Times New Roman" panose="02020603050405020304" pitchFamily="18" charset="0"/>
                        </a:rPr>
                        <a:t> 10, 11, 12</a:t>
                      </a:r>
                      <a:endParaRPr lang="en-VN" sz="2200" dirty="0">
                        <a:solidFill>
                          <a:schemeClr val="tx1"/>
                        </a:solidFill>
                        <a:effectLst/>
                        <a:latin typeface="Roboto" panose="02000000000000000000" pitchFamily="2" charset="0"/>
                        <a:cs typeface="Times New Roman" panose="02020603050405020304" pitchFamily="18" charset="0"/>
                      </a:endParaRPr>
                    </a:p>
                    <a:p>
                      <a:pPr indent="65405" algn="l"/>
                      <a:r>
                        <a:rPr lang="en-US" sz="2200" dirty="0">
                          <a:solidFill>
                            <a:srgbClr val="FF3737"/>
                          </a:solidFill>
                          <a:effectLst/>
                          <a:latin typeface="Roboto" panose="02000000000000000000" pitchFamily="2" charset="0"/>
                          <a:cs typeface="Times New Roman" panose="02020603050405020304" pitchFamily="18" charset="0"/>
                        </a:rPr>
                        <a:t>(NC1-Nâng Cao1)</a:t>
                      </a:r>
                      <a:endParaRPr lang="en-VN" sz="2200" dirty="0">
                        <a:solidFill>
                          <a:srgbClr val="FF3737"/>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a:solidFill>
                            <a:schemeClr val="tx1"/>
                          </a:solidFill>
                          <a:effectLst/>
                          <a:latin typeface="Roboto" panose="02000000000000000000" pitchFamily="2" charset="0"/>
                          <a:cs typeface="Times New Roman" panose="02020603050405020304" pitchFamily="18" charset="0"/>
                        </a:rPr>
                        <a:t>Các </a:t>
                      </a:r>
                      <a:r>
                        <a:rPr lang="en-US" sz="2200" dirty="0" err="1">
                          <a:solidFill>
                            <a:schemeClr val="tx1"/>
                          </a:solidFill>
                          <a:effectLst/>
                          <a:latin typeface="Roboto" panose="02000000000000000000" pitchFamily="2" charset="0"/>
                          <a:cs typeface="Times New Roman" panose="02020603050405020304" pitchFamily="18" charset="0"/>
                        </a:rPr>
                        <a:t>nhiệm</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vụ</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phức</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tạp</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vấn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đề</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mới</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err="1">
                          <a:solidFill>
                            <a:schemeClr val="tx1"/>
                          </a:solidFill>
                          <a:effectLst/>
                          <a:latin typeface="Roboto" panose="02000000000000000000" pitchFamily="2" charset="0"/>
                          <a:cs typeface="Times New Roman" panose="02020603050405020304" pitchFamily="18" charset="0"/>
                        </a:rPr>
                        <a:t>Tự</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chủ</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hoàn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toàn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hướng</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dẫn</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người</a:t>
                      </a:r>
                      <a:r>
                        <a:rPr lang="en-US" sz="2200" dirty="0">
                          <a:solidFill>
                            <a:schemeClr val="tx1"/>
                          </a:solidFill>
                          <a:effectLst/>
                          <a:latin typeface="Roboto" panose="02000000000000000000" pitchFamily="2" charset="0"/>
                          <a:cs typeface="Times New Roman" panose="02020603050405020304" pitchFamily="18" charset="0"/>
                        </a:rPr>
                        <a:t> </a:t>
                      </a:r>
                      <a:r>
                        <a:rPr lang="en-US" sz="2200" dirty="0" err="1">
                          <a:solidFill>
                            <a:schemeClr val="tx1"/>
                          </a:solidFill>
                          <a:effectLst/>
                          <a:latin typeface="Roboto" panose="02000000000000000000" pitchFamily="2" charset="0"/>
                          <a:cs typeface="Times New Roman" panose="02020603050405020304" pitchFamily="18" charset="0"/>
                        </a:rPr>
                        <a:t>khác</a:t>
                      </a:r>
                      <a:endParaRPr lang="en-VN" sz="2200" dirty="0">
                        <a:solidFill>
                          <a:schemeClr val="tx1"/>
                        </a:solidFill>
                        <a:effectLst/>
                        <a:latin typeface="Roboto" panose="02000000000000000000" pitchFamily="2" charset="0"/>
                        <a:ea typeface="Roboto" panose="02000000000000000000" pitchFamily="2"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1326635"/>
                  </a:ext>
                </a:extLst>
              </a:tr>
            </a:tbl>
          </a:graphicData>
        </a:graphic>
      </p:graphicFrame>
    </p:spTree>
    <p:extLst>
      <p:ext uri="{BB962C8B-B14F-4D97-AF65-F5344CB8AC3E}">
        <p14:creationId xmlns:p14="http://schemas.microsoft.com/office/powerpoint/2010/main" val="4259661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5983A2-A11F-C648-BF23-2EDC6EB4B9C8}"/>
              </a:ext>
            </a:extLst>
          </p:cNvPr>
          <p:cNvSpPr>
            <a:spLocks noGrp="1"/>
          </p:cNvSpPr>
          <p:nvPr>
            <p:ph type="title"/>
          </p:nvPr>
        </p:nvSpPr>
        <p:spPr>
          <a:xfrm>
            <a:off x="302622" y="-294952"/>
            <a:ext cx="10515600" cy="1325563"/>
          </a:xfrm>
        </p:spPr>
        <p:txBody>
          <a:bodyPr>
            <a:normAutofit/>
          </a:bodyPr>
          <a:lstStyle/>
          <a:p>
            <a:r>
              <a:rPr lang="en-US" sz="4000" b="1" dirty="0" err="1">
                <a:solidFill>
                  <a:srgbClr val="002060"/>
                </a:solidFill>
              </a:rPr>
              <a:t>Bảng</a:t>
            </a:r>
            <a:r>
              <a:rPr lang="en-US" sz="4000" b="1" dirty="0">
                <a:solidFill>
                  <a:srgbClr val="002060"/>
                </a:solidFill>
              </a:rPr>
              <a:t> </a:t>
            </a:r>
            <a:r>
              <a:rPr lang="en-US" sz="4000" b="1" dirty="0" err="1">
                <a:solidFill>
                  <a:srgbClr val="002060"/>
                </a:solidFill>
              </a:rPr>
              <a:t>Mô</a:t>
            </a:r>
            <a:r>
              <a:rPr lang="en-US" sz="4000" b="1" dirty="0">
                <a:solidFill>
                  <a:srgbClr val="002060"/>
                </a:solidFill>
              </a:rPr>
              <a:t> </a:t>
            </a:r>
            <a:r>
              <a:rPr lang="en-US" sz="4000" b="1" dirty="0" err="1">
                <a:solidFill>
                  <a:srgbClr val="002060"/>
                </a:solidFill>
              </a:rPr>
              <a:t>tả</a:t>
            </a:r>
            <a:r>
              <a:rPr lang="en-US" sz="4000" b="1" dirty="0">
                <a:solidFill>
                  <a:srgbClr val="002060"/>
                </a:solidFill>
              </a:rPr>
              <a:t> </a:t>
            </a:r>
            <a:r>
              <a:rPr lang="en-US" sz="4000" b="1" dirty="0" err="1">
                <a:solidFill>
                  <a:srgbClr val="002060"/>
                </a:solidFill>
              </a:rPr>
              <a:t>mức</a:t>
            </a:r>
            <a:r>
              <a:rPr lang="en-US" sz="4000" b="1" dirty="0">
                <a:solidFill>
                  <a:srgbClr val="002060"/>
                </a:solidFill>
              </a:rPr>
              <a:t> </a:t>
            </a:r>
            <a:r>
              <a:rPr lang="en-US" sz="4000" b="1" dirty="0" err="1">
                <a:solidFill>
                  <a:srgbClr val="002060"/>
                </a:solidFill>
              </a:rPr>
              <a:t>độ</a:t>
            </a:r>
            <a:r>
              <a:rPr lang="en-US" sz="4000" b="1" dirty="0">
                <a:solidFill>
                  <a:srgbClr val="002060"/>
                </a:solidFill>
              </a:rPr>
              <a:t> </a:t>
            </a:r>
            <a:r>
              <a:rPr lang="en-US" sz="4000" b="1" dirty="0" err="1">
                <a:solidFill>
                  <a:srgbClr val="002060"/>
                </a:solidFill>
              </a:rPr>
              <a:t>năng</a:t>
            </a:r>
            <a:r>
              <a:rPr lang="en-US" sz="4000" b="1" dirty="0">
                <a:solidFill>
                  <a:srgbClr val="002060"/>
                </a:solidFill>
              </a:rPr>
              <a:t> </a:t>
            </a:r>
            <a:r>
              <a:rPr lang="en-US" sz="4000" b="1" dirty="0" err="1">
                <a:solidFill>
                  <a:srgbClr val="002060"/>
                </a:solidFill>
              </a:rPr>
              <a:t>lực</a:t>
            </a:r>
            <a:r>
              <a:rPr lang="en-US" sz="4000" b="1" dirty="0">
                <a:solidFill>
                  <a:srgbClr val="002060"/>
                </a:solidFill>
              </a:rPr>
              <a:t> </a:t>
            </a:r>
            <a:r>
              <a:rPr lang="en-US" sz="4000" b="1" dirty="0" err="1">
                <a:solidFill>
                  <a:srgbClr val="002060"/>
                </a:solidFill>
              </a:rPr>
              <a:t>số</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học</a:t>
            </a:r>
            <a:r>
              <a:rPr lang="en-US" sz="4000" b="1" dirty="0">
                <a:solidFill>
                  <a:srgbClr val="002060"/>
                </a:solidFill>
              </a:rPr>
              <a:t> </a:t>
            </a:r>
            <a:r>
              <a:rPr lang="en-US" sz="4000" b="1" dirty="0" err="1">
                <a:solidFill>
                  <a:srgbClr val="002060"/>
                </a:solidFill>
              </a:rPr>
              <a:t>sinh</a:t>
            </a:r>
            <a:endParaRPr lang="en-US" sz="4000" b="1" dirty="0">
              <a:solidFill>
                <a:srgbClr val="002060"/>
              </a:solidFill>
            </a:endParaRPr>
          </a:p>
        </p:txBody>
      </p:sp>
      <p:sp>
        <p:nvSpPr>
          <p:cNvPr id="4" name="Slide Number Placeholder 3">
            <a:extLst>
              <a:ext uri="{FF2B5EF4-FFF2-40B4-BE49-F238E27FC236}">
                <a16:creationId xmlns:a16="http://schemas.microsoft.com/office/drawing/2014/main" id="{8F490549-69FA-4B43-80F6-9F2F458498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AC131-3665-43E0-A6EE-7C045553461A}" type="slidenum">
              <a:rPr kumimoji="1" lang="ja-JP" altLang="en-US" sz="1200" b="0" i="0" u="none" strike="noStrike" kern="1200" cap="none" spc="0" normalizeH="0" baseline="0" noProof="0" smtClean="0">
                <a:ln>
                  <a:noFill/>
                </a:ln>
                <a:solidFill>
                  <a:prstClr val="white"/>
                </a:solidFill>
                <a:effectLst/>
                <a:uLnTx/>
                <a:uFillTx/>
                <a:latin typeface="Robot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white"/>
              </a:solidFill>
              <a:effectLst/>
              <a:uLnTx/>
              <a:uFillTx/>
              <a:latin typeface="Roboto"/>
              <a:ea typeface="+mn-ea"/>
              <a:cs typeface="+mn-cs"/>
            </a:endParaRPr>
          </a:p>
        </p:txBody>
      </p:sp>
      <p:pic>
        <p:nvPicPr>
          <p:cNvPr id="5" name="Picture 4" descr="A white text with black text&#10;&#10;Description automatically generated">
            <a:extLst>
              <a:ext uri="{FF2B5EF4-FFF2-40B4-BE49-F238E27FC236}">
                <a16:creationId xmlns:a16="http://schemas.microsoft.com/office/drawing/2014/main" id="{44B02E9D-68EC-0A4F-AA86-168945592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54" y="692639"/>
            <a:ext cx="11955648" cy="5791288"/>
          </a:xfrm>
          <a:prstGeom prst="rect">
            <a:avLst/>
          </a:prstGeom>
        </p:spPr>
      </p:pic>
    </p:spTree>
    <p:extLst>
      <p:ext uri="{BB962C8B-B14F-4D97-AF65-F5344CB8AC3E}">
        <p14:creationId xmlns:p14="http://schemas.microsoft.com/office/powerpoint/2010/main" val="1947523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E9C7-4F20-0DA6-90BE-A4762BAED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01A9D-96BD-2289-B1A1-4ECFB58211CA}"/>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 TRIỂN KHAI KHUNG NĂNG LỰC SỐ VÀO KẾ HOẠCH GIÁO DỤC NHÀ TRƯỜNG</a:t>
            </a:r>
            <a:endParaRPr lang="en-US" sz="2800" b="1" dirty="0">
              <a:solidFill>
                <a:srgbClr val="2F5597"/>
              </a:solidFill>
            </a:endParaRPr>
          </a:p>
        </p:txBody>
      </p:sp>
      <p:grpSp>
        <p:nvGrpSpPr>
          <p:cNvPr id="7" name="그룹 106">
            <a:extLst>
              <a:ext uri="{FF2B5EF4-FFF2-40B4-BE49-F238E27FC236}">
                <a16:creationId xmlns:a16="http://schemas.microsoft.com/office/drawing/2014/main" id="{91B77626-7BFB-D6DD-A1C1-DFE023FCFADC}"/>
              </a:ext>
            </a:extLst>
          </p:cNvPr>
          <p:cNvGrpSpPr/>
          <p:nvPr/>
        </p:nvGrpSpPr>
        <p:grpSpPr>
          <a:xfrm>
            <a:off x="189317" y="1549919"/>
            <a:ext cx="2413532" cy="3877262"/>
            <a:chOff x="2790559" y="1737212"/>
            <a:chExt cx="2432047" cy="3876595"/>
          </a:xfrm>
        </p:grpSpPr>
        <p:sp>
          <p:nvSpPr>
            <p:cNvPr id="36" name="Rounded Rectangle 4">
              <a:extLst>
                <a:ext uri="{FF2B5EF4-FFF2-40B4-BE49-F238E27FC236}">
                  <a16:creationId xmlns:a16="http://schemas.microsoft.com/office/drawing/2014/main" id="{EC856837-15CF-1BB0-5688-18083494CFAC}"/>
                </a:ext>
              </a:extLst>
            </p:cNvPr>
            <p:cNvSpPr/>
            <p:nvPr/>
          </p:nvSpPr>
          <p:spPr>
            <a:xfrm>
              <a:off x="3546671" y="2267246"/>
              <a:ext cx="1675935" cy="3304186"/>
            </a:xfrm>
            <a:prstGeom prst="roundRect">
              <a:avLst>
                <a:gd name="adj" fmla="val 12290"/>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31ABFB74-6679-229E-1231-D3EE2A7D96DE}"/>
                </a:ext>
              </a:extLst>
            </p:cNvPr>
            <p:cNvSpPr txBox="1"/>
            <p:nvPr/>
          </p:nvSpPr>
          <p:spPr>
            <a:xfrm>
              <a:off x="3665662" y="2444254"/>
              <a:ext cx="1353311" cy="3169553"/>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Đánh</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dấu</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các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năng</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lực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số</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được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phát</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triển</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theo</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CT </a:t>
              </a:r>
              <a:r>
                <a:rPr lang="en-US" sz="2000" b="1" kern="0" dirty="0" err="1">
                  <a:solidFill>
                    <a:prstClr val="black"/>
                  </a:solidFill>
                  <a:latin typeface="Roboto" panose="02000000000000000000" pitchFamily="2" charset="0"/>
                  <a:ea typeface="Roboto" panose="02000000000000000000" pitchFamily="2" charset="0"/>
                  <a:cs typeface="Times New Roman" panose="02020603050405020304" pitchFamily="18" charset="0"/>
                </a:rPr>
                <a:t>GDPT</a:t>
              </a:r>
              <a:r>
                <a:rPr lang="en-US" sz="2000" b="1" kern="0" dirty="0">
                  <a:solidFill>
                    <a:prstClr val="black"/>
                  </a:solidFill>
                  <a:latin typeface="Roboto" panose="02000000000000000000" pitchFamily="2" charset="0"/>
                  <a:ea typeface="Roboto" panose="02000000000000000000" pitchFamily="2" charset="0"/>
                  <a:cs typeface="Times New Roman" panose="02020603050405020304" pitchFamily="18" charset="0"/>
                </a:rPr>
                <a:t> 2018</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F1878915-117B-FA72-D4C4-120BD595EE35}"/>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B6139ADB-F6AB-3BD0-474B-28F7CE843645}"/>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sp>
        <p:nvSpPr>
          <p:cNvPr id="19" name="TextBox 18">
            <a:extLst>
              <a:ext uri="{FF2B5EF4-FFF2-40B4-BE49-F238E27FC236}">
                <a16:creationId xmlns:a16="http://schemas.microsoft.com/office/drawing/2014/main" id="{2C079A10-89A2-4434-14E6-2A83F1295F43}"/>
              </a:ext>
            </a:extLst>
          </p:cNvPr>
          <p:cNvSpPr txBox="1"/>
          <p:nvPr/>
        </p:nvSpPr>
        <p:spPr>
          <a:xfrm>
            <a:off x="229149" y="1699047"/>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2" name="Rectangle 41">
            <a:extLst>
              <a:ext uri="{FF2B5EF4-FFF2-40B4-BE49-F238E27FC236}">
                <a16:creationId xmlns:a16="http://schemas.microsoft.com/office/drawing/2014/main" id="{F208B5EA-D24C-C731-D36F-C0D637C9F08A}"/>
              </a:ext>
            </a:extLst>
          </p:cNvPr>
          <p:cNvSpPr/>
          <p:nvPr/>
        </p:nvSpPr>
        <p:spPr>
          <a:xfrm>
            <a:off x="1057757" y="154395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pic>
        <p:nvPicPr>
          <p:cNvPr id="8" name="Picture 7">
            <a:extLst>
              <a:ext uri="{FF2B5EF4-FFF2-40B4-BE49-F238E27FC236}">
                <a16:creationId xmlns:a16="http://schemas.microsoft.com/office/drawing/2014/main" id="{A81267E6-718C-6357-CA8D-F62FB4EE37E5}"/>
              </a:ext>
            </a:extLst>
          </p:cNvPr>
          <p:cNvPicPr>
            <a:picLocks noChangeAspect="1"/>
          </p:cNvPicPr>
          <p:nvPr/>
        </p:nvPicPr>
        <p:blipFill>
          <a:blip r:embed="rId2"/>
          <a:stretch>
            <a:fillRect/>
          </a:stretch>
        </p:blipFill>
        <p:spPr>
          <a:xfrm>
            <a:off x="2774032" y="2080044"/>
            <a:ext cx="9188820" cy="3223476"/>
          </a:xfrm>
          <a:prstGeom prst="rect">
            <a:avLst/>
          </a:prstGeom>
        </p:spPr>
      </p:pic>
    </p:spTree>
    <p:extLst>
      <p:ext uri="{BB962C8B-B14F-4D97-AF65-F5344CB8AC3E}">
        <p14:creationId xmlns:p14="http://schemas.microsoft.com/office/powerpoint/2010/main" val="3022991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3F902-6E1D-5071-B671-B0F378B2A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422BA-30CB-B058-7F49-B606ED9FBAD9}"/>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sp>
        <p:nvSpPr>
          <p:cNvPr id="33" name="Rounded Rectangle 8">
            <a:extLst>
              <a:ext uri="{FF2B5EF4-FFF2-40B4-BE49-F238E27FC236}">
                <a16:creationId xmlns:a16="http://schemas.microsoft.com/office/drawing/2014/main" id="{5DA123B5-C81C-AE22-DA4E-636E09F36B5A}"/>
              </a:ext>
            </a:extLst>
          </p:cNvPr>
          <p:cNvSpPr/>
          <p:nvPr/>
        </p:nvSpPr>
        <p:spPr>
          <a:xfrm>
            <a:off x="977594" y="2099873"/>
            <a:ext cx="1698903" cy="3406154"/>
          </a:xfrm>
          <a:prstGeom prst="roundRect">
            <a:avLst>
              <a:gd name="adj" fmla="val 8459"/>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6504B59E-F636-9A48-4CE7-36E08225C615}"/>
              </a:ext>
            </a:extLst>
          </p:cNvPr>
          <p:cNvSpPr/>
          <p:nvPr/>
        </p:nvSpPr>
        <p:spPr>
          <a:xfrm>
            <a:off x="175786" y="1596417"/>
            <a:ext cx="1343011" cy="70408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390EDA42-D748-6185-3BE2-CB52B60E7E3B}"/>
              </a:ext>
            </a:extLst>
          </p:cNvPr>
          <p:cNvSpPr txBox="1"/>
          <p:nvPr/>
        </p:nvSpPr>
        <p:spPr>
          <a:xfrm>
            <a:off x="1038069" y="2366706"/>
            <a:ext cx="1545663" cy="313932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Trao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đổi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với</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tổ</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chuyên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khác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thực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hiện</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lang="en-US" b="1" kern="0" dirty="0">
                <a:solidFill>
                  <a:prstClr val="black"/>
                </a:solidFill>
                <a:ea typeface="Roboto" panose="02000000000000000000" pitchFamily="2" charset="0"/>
                <a:cs typeface="Times New Roman" panose="02020603050405020304" pitchFamily="18" charset="0"/>
              </a:rPr>
              <a:t>đ</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ánh</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dấu</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các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năng</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lực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số</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được</a:t>
            </a:r>
            <a:r>
              <a:rPr kumimoji="0" lang="en-US"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ea typeface="Roboto" panose="02000000000000000000" pitchFamily="2" charset="0"/>
                <a:cs typeface="Times New Roman" panose="02020603050405020304" pitchFamily="18" charset="0"/>
              </a:rPr>
              <a:t>phá</a:t>
            </a:r>
            <a:r>
              <a:rPr lang="en-US" b="1" kern="0" dirty="0">
                <a:solidFill>
                  <a:prstClr val="black"/>
                </a:solidFill>
                <a:ea typeface="Roboto" panose="02000000000000000000" pitchFamily="2" charset="0"/>
                <a:cs typeface="Times New Roman" panose="02020603050405020304" pitchFamily="18" charset="0"/>
              </a:rPr>
              <a:t>t </a:t>
            </a:r>
            <a:r>
              <a:rPr lang="en-US" b="1" kern="0" dirty="0" err="1">
                <a:solidFill>
                  <a:prstClr val="black"/>
                </a:solidFill>
                <a:ea typeface="Roboto" panose="02000000000000000000" pitchFamily="2" charset="0"/>
                <a:cs typeface="Times New Roman" panose="02020603050405020304" pitchFamily="18" charset="0"/>
              </a:rPr>
              <a:t>triển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trong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các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môn</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học</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tương</a:t>
            </a:r>
            <a:r>
              <a:rPr lang="en-US" b="1" kern="0" dirty="0">
                <a:solidFill>
                  <a:prstClr val="black"/>
                </a:solidFill>
                <a:ea typeface="Roboto" panose="02000000000000000000" pitchFamily="2" charset="0"/>
                <a:cs typeface="Times New Roman" panose="02020603050405020304" pitchFamily="18" charset="0"/>
              </a:rPr>
              <a:t> </a:t>
            </a:r>
            <a:r>
              <a:rPr lang="en-US" b="1" kern="0" dirty="0" err="1">
                <a:solidFill>
                  <a:prstClr val="black"/>
                </a:solidFill>
                <a:ea typeface="Roboto" panose="02000000000000000000" pitchFamily="2" charset="0"/>
                <a:cs typeface="Times New Roman" panose="02020603050405020304" pitchFamily="18" charset="0"/>
              </a:rPr>
              <a:t>ứng</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sp>
        <p:nvSpPr>
          <p:cNvPr id="16" name="TextBox 15">
            <a:extLst>
              <a:ext uri="{FF2B5EF4-FFF2-40B4-BE49-F238E27FC236}">
                <a16:creationId xmlns:a16="http://schemas.microsoft.com/office/drawing/2014/main" id="{EC979D83-0662-FCD5-C9B2-DDC61DC114DA}"/>
              </a:ext>
            </a:extLst>
          </p:cNvPr>
          <p:cNvSpPr txBox="1"/>
          <p:nvPr/>
        </p:nvSpPr>
        <p:spPr>
          <a:xfrm>
            <a:off x="225129" y="1734564"/>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3" name="Rectangle 42">
            <a:extLst>
              <a:ext uri="{FF2B5EF4-FFF2-40B4-BE49-F238E27FC236}">
                <a16:creationId xmlns:a16="http://schemas.microsoft.com/office/drawing/2014/main" id="{9F63AA6A-48C4-E728-1200-335CB9A8E7AE}"/>
              </a:ext>
            </a:extLst>
          </p:cNvPr>
          <p:cNvSpPr/>
          <p:nvPr/>
        </p:nvSpPr>
        <p:spPr>
          <a:xfrm>
            <a:off x="1038068" y="1598575"/>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pic>
        <p:nvPicPr>
          <p:cNvPr id="7" name="Picture 6">
            <a:extLst>
              <a:ext uri="{FF2B5EF4-FFF2-40B4-BE49-F238E27FC236}">
                <a16:creationId xmlns:a16="http://schemas.microsoft.com/office/drawing/2014/main" id="{A8E9E5C8-E18E-6F44-6975-20F1A1961A35}"/>
              </a:ext>
            </a:extLst>
          </p:cNvPr>
          <p:cNvPicPr>
            <a:picLocks noChangeAspect="1"/>
          </p:cNvPicPr>
          <p:nvPr/>
        </p:nvPicPr>
        <p:blipFill>
          <a:blip r:embed="rId2"/>
          <a:stretch>
            <a:fillRect/>
          </a:stretch>
        </p:blipFill>
        <p:spPr>
          <a:xfrm>
            <a:off x="2824480" y="2300504"/>
            <a:ext cx="9191734" cy="3104615"/>
          </a:xfrm>
          <a:prstGeom prst="rect">
            <a:avLst/>
          </a:prstGeom>
        </p:spPr>
      </p:pic>
    </p:spTree>
    <p:extLst>
      <p:ext uri="{BB962C8B-B14F-4D97-AF65-F5344CB8AC3E}">
        <p14:creationId xmlns:p14="http://schemas.microsoft.com/office/powerpoint/2010/main" val="3039983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D070-DDB7-CF62-78A7-68B141E644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89788-3B39-06C8-0B90-0E54437D6646}"/>
              </a:ext>
            </a:extLst>
          </p:cNvPr>
          <p:cNvSpPr>
            <a:spLocks noGrp="1"/>
          </p:cNvSpPr>
          <p:nvPr>
            <p:ph type="title"/>
          </p:nvPr>
        </p:nvSpPr>
        <p:spPr>
          <a:xfrm>
            <a:off x="790079" y="19244"/>
            <a:ext cx="10515600" cy="1325563"/>
          </a:xfrm>
        </p:spPr>
        <p:txBody>
          <a:bodyPr>
            <a:noAutofit/>
          </a:bodyPr>
          <a:lstStyle/>
          <a:p>
            <a:r>
              <a:rPr lang="vi-VN" sz="2800" dirty="0">
                <a:solidFill>
                  <a:srgbClr val="2F5597"/>
                </a:solidFill>
              </a:rPr>
              <a:t>QUY TRÌNH</a:t>
            </a:r>
            <a:r>
              <a:rPr lang="en-US" sz="2800" dirty="0">
                <a:solidFill>
                  <a:srgbClr val="2F5597"/>
                </a:solidFill>
              </a:rPr>
              <a:t> </a:t>
            </a:r>
            <a:r>
              <a:rPr lang="vi-VN" sz="2800" dirty="0">
                <a:solidFill>
                  <a:srgbClr val="2F5597"/>
                </a:solidFill>
              </a:rPr>
              <a:t>TRIỂN KHAI KHUNG NĂNG LỰC SỐ VÀO KẾ HOẠCH GIÁO DỤC NHÀ TRƯỜNG</a:t>
            </a:r>
            <a:endParaRPr lang="en-US" sz="2800" b="1" dirty="0">
              <a:solidFill>
                <a:srgbClr val="2F5597"/>
              </a:solidFill>
            </a:endParaRPr>
          </a:p>
        </p:txBody>
      </p:sp>
      <p:grpSp>
        <p:nvGrpSpPr>
          <p:cNvPr id="9" name="그룹 124">
            <a:extLst>
              <a:ext uri="{FF2B5EF4-FFF2-40B4-BE49-F238E27FC236}">
                <a16:creationId xmlns:a16="http://schemas.microsoft.com/office/drawing/2014/main" id="{C9FEAD30-09C7-D2B6-4569-9AF680716802}"/>
              </a:ext>
            </a:extLst>
          </p:cNvPr>
          <p:cNvGrpSpPr/>
          <p:nvPr/>
        </p:nvGrpSpPr>
        <p:grpSpPr>
          <a:xfrm>
            <a:off x="663085" y="1296074"/>
            <a:ext cx="6893414" cy="1151305"/>
            <a:chOff x="7743152" y="1742870"/>
            <a:chExt cx="6946286" cy="1151109"/>
          </a:xfrm>
        </p:grpSpPr>
        <p:sp>
          <p:nvSpPr>
            <p:cNvPr id="30" name="Rounded Rectangle 12">
              <a:extLst>
                <a:ext uri="{FF2B5EF4-FFF2-40B4-BE49-F238E27FC236}">
                  <a16:creationId xmlns:a16="http://schemas.microsoft.com/office/drawing/2014/main" id="{F40E5992-C3F8-F367-7B40-CF6127EB69DB}"/>
                </a:ext>
              </a:extLst>
            </p:cNvPr>
            <p:cNvSpPr/>
            <p:nvPr/>
          </p:nvSpPr>
          <p:spPr>
            <a:xfrm>
              <a:off x="8440120" y="2082556"/>
              <a:ext cx="6249318" cy="811423"/>
            </a:xfrm>
            <a:prstGeom prst="roundRect">
              <a:avLst>
                <a:gd name="adj" fmla="val 15916"/>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CB86B6ED-D4C9-20DC-90B3-FC90C09FFDC8}"/>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5355B3D3-64A3-CF36-690E-5CCB0816D810}"/>
                </a:ext>
              </a:extLst>
            </p:cNvPr>
            <p:cNvSpPr txBox="1"/>
            <p:nvPr/>
          </p:nvSpPr>
          <p:spPr>
            <a:xfrm>
              <a:off x="9123757" y="2203081"/>
              <a:ext cx="5143368" cy="64622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b="1" kern="0" dirty="0" err="1">
                  <a:solidFill>
                    <a:prstClr val="black"/>
                  </a:solidFill>
                  <a:ea typeface="Roboto" panose="02000000000000000000" pitchFamily="2" charset="0"/>
                  <a:cs typeface="Times New Roman" panose="02020603050405020304" pitchFamily="18" charset="0"/>
                </a:rPr>
                <a:t>Xây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dựng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kế</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hoạch</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dạy</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học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cường</a:t>
              </a:r>
              <a:r>
                <a:rPr kumimoji="0" lang="en-US" b="1" kern="0" dirty="0">
                  <a:solidFill>
                    <a:prstClr val="black"/>
                  </a:solidFill>
                  <a:ea typeface="Roboto" panose="02000000000000000000" pitchFamily="2" charset="0"/>
                  <a:cs typeface="Times New Roman" panose="02020603050405020304" pitchFamily="18" charset="0"/>
                </a:rPr>
                <a:t>/</a:t>
              </a:r>
              <a:r>
                <a:rPr kumimoji="0" lang="en-US" b="1" kern="0" dirty="0" err="1">
                  <a:solidFill>
                    <a:prstClr val="black"/>
                  </a:solidFill>
                  <a:ea typeface="Roboto" panose="02000000000000000000" pitchFamily="2" charset="0"/>
                  <a:cs typeface="Times New Roman" panose="02020603050405020304" pitchFamily="18" charset="0"/>
                </a:rPr>
                <a:t>câu</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bộ</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phát</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triển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các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năng</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lực</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số</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còn</a:t>
              </a:r>
              <a:r>
                <a:rPr kumimoji="0" lang="en-US" b="1" kern="0" dirty="0">
                  <a:solidFill>
                    <a:prstClr val="black"/>
                  </a:solidFill>
                  <a:ea typeface="Roboto" panose="02000000000000000000" pitchFamily="2" charset="0"/>
                  <a:cs typeface="Times New Roman" panose="02020603050405020304" pitchFamily="18" charset="0"/>
                </a:rPr>
                <a:t> </a:t>
              </a:r>
              <a:r>
                <a:rPr kumimoji="0" lang="en-US" b="1" kern="0" dirty="0" err="1">
                  <a:solidFill>
                    <a:prstClr val="black"/>
                  </a:solidFill>
                  <a:ea typeface="Roboto" panose="02000000000000000000" pitchFamily="2" charset="0"/>
                  <a:cs typeface="Times New Roman" panose="02020603050405020304" pitchFamily="18" charset="0"/>
                </a:rPr>
                <a:t>lại</a:t>
              </a:r>
              <a:r>
                <a:rPr kumimoji="0" lang="en-US" b="1" kern="0" dirty="0">
                  <a:solidFill>
                    <a:prstClr val="black"/>
                  </a:solidFill>
                  <a:ea typeface="Roboto" panose="02000000000000000000" pitchFamily="2" charset="0"/>
                  <a:cs typeface="Times New Roman" panose="02020603050405020304" pitchFamily="18" charset="0"/>
                </a:rPr>
                <a:t>.</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sp>
        <p:nvSpPr>
          <p:cNvPr id="17" name="TextBox 16">
            <a:extLst>
              <a:ext uri="{FF2B5EF4-FFF2-40B4-BE49-F238E27FC236}">
                <a16:creationId xmlns:a16="http://schemas.microsoft.com/office/drawing/2014/main" id="{DFD163A9-AE44-302F-5038-735357BB6084}"/>
              </a:ext>
            </a:extLst>
          </p:cNvPr>
          <p:cNvSpPr txBox="1"/>
          <p:nvPr/>
        </p:nvSpPr>
        <p:spPr>
          <a:xfrm>
            <a:off x="690170" y="1455463"/>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4" name="Rectangle 43">
            <a:extLst>
              <a:ext uri="{FF2B5EF4-FFF2-40B4-BE49-F238E27FC236}">
                <a16:creationId xmlns:a16="http://schemas.microsoft.com/office/drawing/2014/main" id="{0DB066A5-76B2-CFD0-C80D-62D0DCB9798A}"/>
              </a:ext>
            </a:extLst>
          </p:cNvPr>
          <p:cNvSpPr/>
          <p:nvPr/>
        </p:nvSpPr>
        <p:spPr>
          <a:xfrm>
            <a:off x="1533564" y="1319474"/>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grpSp>
        <p:nvGrpSpPr>
          <p:cNvPr id="4" name="Group 3">
            <a:extLst>
              <a:ext uri="{FF2B5EF4-FFF2-40B4-BE49-F238E27FC236}">
                <a16:creationId xmlns:a16="http://schemas.microsoft.com/office/drawing/2014/main" id="{8AC573AD-09A4-CFD8-0854-42347AA5C9AA}"/>
              </a:ext>
            </a:extLst>
          </p:cNvPr>
          <p:cNvGrpSpPr/>
          <p:nvPr/>
        </p:nvGrpSpPr>
        <p:grpSpPr>
          <a:xfrm rot="2700000">
            <a:off x="423470" y="3174716"/>
            <a:ext cx="1487608" cy="1487607"/>
            <a:chOff x="1905000" y="2108996"/>
            <a:chExt cx="1716088" cy="1716088"/>
          </a:xfrm>
        </p:grpSpPr>
        <p:sp>
          <p:nvSpPr>
            <p:cNvPr id="48" name="Teardrop 47">
              <a:extLst>
                <a:ext uri="{FF2B5EF4-FFF2-40B4-BE49-F238E27FC236}">
                  <a16:creationId xmlns:a16="http://schemas.microsoft.com/office/drawing/2014/main" id="{3CC16533-4B95-D5DB-2AB1-8E3E76658D45}"/>
                </a:ext>
              </a:extLst>
            </p:cNvPr>
            <p:cNvSpPr/>
            <p:nvPr/>
          </p:nvSpPr>
          <p:spPr>
            <a:xfrm rot="5400000">
              <a:off x="1905000" y="2108996"/>
              <a:ext cx="1716088" cy="1716088"/>
            </a:xfrm>
            <a:prstGeom prst="teardrop">
              <a:avLst/>
            </a:prstGeom>
            <a:solidFill>
              <a:srgbClr val="1AAD96">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49" name="Teardrop 48">
              <a:extLst>
                <a:ext uri="{FF2B5EF4-FFF2-40B4-BE49-F238E27FC236}">
                  <a16:creationId xmlns:a16="http://schemas.microsoft.com/office/drawing/2014/main" id="{07439FA7-888A-2F6F-364C-21F16098482D}"/>
                </a:ext>
              </a:extLst>
            </p:cNvPr>
            <p:cNvSpPr/>
            <p:nvPr/>
          </p:nvSpPr>
          <p:spPr>
            <a:xfrm rot="5400000">
              <a:off x="2078038" y="2282033"/>
              <a:ext cx="1543050" cy="1543050"/>
            </a:xfrm>
            <a:prstGeom prst="teardrop">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5" name="Oval 4">
            <a:extLst>
              <a:ext uri="{FF2B5EF4-FFF2-40B4-BE49-F238E27FC236}">
                <a16:creationId xmlns:a16="http://schemas.microsoft.com/office/drawing/2014/main" id="{681A8D03-D286-027D-FDF0-965A634F8646}"/>
              </a:ext>
            </a:extLst>
          </p:cNvPr>
          <p:cNvSpPr/>
          <p:nvPr/>
        </p:nvSpPr>
        <p:spPr>
          <a:xfrm>
            <a:off x="689101" y="3546411"/>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nvGrpSpPr>
          <p:cNvPr id="6" name="Group 5">
            <a:extLst>
              <a:ext uri="{FF2B5EF4-FFF2-40B4-BE49-F238E27FC236}">
                <a16:creationId xmlns:a16="http://schemas.microsoft.com/office/drawing/2014/main" id="{53E9BAD8-F911-2A8E-0CC6-463417B1D04B}"/>
              </a:ext>
            </a:extLst>
          </p:cNvPr>
          <p:cNvGrpSpPr/>
          <p:nvPr/>
        </p:nvGrpSpPr>
        <p:grpSpPr>
          <a:xfrm rot="2700000" flipH="1">
            <a:off x="1719123" y="4470369"/>
            <a:ext cx="1487608" cy="1487607"/>
            <a:chOff x="1905000" y="2108996"/>
            <a:chExt cx="1716088" cy="1716088"/>
          </a:xfrm>
        </p:grpSpPr>
        <p:sp>
          <p:nvSpPr>
            <p:cNvPr id="46" name="Teardrop 45">
              <a:extLst>
                <a:ext uri="{FF2B5EF4-FFF2-40B4-BE49-F238E27FC236}">
                  <a16:creationId xmlns:a16="http://schemas.microsoft.com/office/drawing/2014/main" id="{F015728D-FE8A-2B32-D3E6-99FC29D64D5B}"/>
                </a:ext>
              </a:extLst>
            </p:cNvPr>
            <p:cNvSpPr/>
            <p:nvPr/>
          </p:nvSpPr>
          <p:spPr>
            <a:xfrm rot="5400000">
              <a:off x="1905000" y="2108996"/>
              <a:ext cx="1716088" cy="1716088"/>
            </a:xfrm>
            <a:prstGeom prst="teardrop">
              <a:avLst/>
            </a:prstGeom>
            <a:solidFill>
              <a:srgbClr val="A9C37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47" name="Teardrop 46">
              <a:extLst>
                <a:ext uri="{FF2B5EF4-FFF2-40B4-BE49-F238E27FC236}">
                  <a16:creationId xmlns:a16="http://schemas.microsoft.com/office/drawing/2014/main" id="{AED8ACBD-BA48-94DD-D086-FEFCC84FC17B}"/>
                </a:ext>
              </a:extLst>
            </p:cNvPr>
            <p:cNvSpPr/>
            <p:nvPr/>
          </p:nvSpPr>
          <p:spPr>
            <a:xfrm rot="5400000">
              <a:off x="2078038" y="2282033"/>
              <a:ext cx="1543050" cy="1543050"/>
            </a:xfrm>
            <a:prstGeom prst="teardrop">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8" name="Oval 7">
            <a:extLst>
              <a:ext uri="{FF2B5EF4-FFF2-40B4-BE49-F238E27FC236}">
                <a16:creationId xmlns:a16="http://schemas.microsoft.com/office/drawing/2014/main" id="{E2D8FC26-9DA5-8D0C-CAAF-DEFC0C5C01EB}"/>
              </a:ext>
            </a:extLst>
          </p:cNvPr>
          <p:cNvSpPr/>
          <p:nvPr/>
        </p:nvSpPr>
        <p:spPr>
          <a:xfrm>
            <a:off x="1878688" y="4735998"/>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13" name="Inhaltsplatzhalter 4">
            <a:extLst>
              <a:ext uri="{FF2B5EF4-FFF2-40B4-BE49-F238E27FC236}">
                <a16:creationId xmlns:a16="http://schemas.microsoft.com/office/drawing/2014/main" id="{253F0563-6C80-AE7D-26B2-E94FC54E3D44}"/>
              </a:ext>
            </a:extLst>
          </p:cNvPr>
          <p:cNvSpPr txBox="1">
            <a:spLocks/>
          </p:cNvSpPr>
          <p:nvPr/>
        </p:nvSpPr>
        <p:spPr>
          <a:xfrm>
            <a:off x="2325237" y="3581973"/>
            <a:ext cx="8127493" cy="33855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1AAD96"/>
                </a:solidFill>
                <a:latin typeface="Roboto"/>
              </a:rPr>
              <a:t>Đảm</a:t>
            </a:r>
            <a:r>
              <a:rPr lang="en-US" sz="2200" b="1" dirty="0">
                <a:solidFill>
                  <a:srgbClr val="1AAD96"/>
                </a:solidFill>
                <a:latin typeface="Roboto"/>
              </a:rPr>
              <a:t> </a:t>
            </a:r>
            <a:r>
              <a:rPr lang="en-US" sz="2200" b="1" dirty="0" err="1">
                <a:solidFill>
                  <a:srgbClr val="1AAD96"/>
                </a:solidFill>
                <a:latin typeface="Roboto"/>
              </a:rPr>
              <a:t>bảo</a:t>
            </a:r>
            <a:r>
              <a:rPr lang="en-US" sz="2200" b="1" dirty="0">
                <a:solidFill>
                  <a:srgbClr val="1AAD96"/>
                </a:solidFill>
                <a:latin typeface="Roboto"/>
              </a:rPr>
              <a:t> </a:t>
            </a:r>
            <a:r>
              <a:rPr lang="en-US" sz="2200" b="1" dirty="0" err="1">
                <a:solidFill>
                  <a:srgbClr val="1AAD96"/>
                </a:solidFill>
                <a:latin typeface="Roboto"/>
              </a:rPr>
              <a:t>phát</a:t>
            </a:r>
            <a:r>
              <a:rPr lang="en-US" sz="2200" b="1" dirty="0">
                <a:solidFill>
                  <a:srgbClr val="1AAD96"/>
                </a:solidFill>
                <a:latin typeface="Roboto"/>
              </a:rPr>
              <a:t> </a:t>
            </a:r>
            <a:r>
              <a:rPr lang="en-US" sz="2200" b="1" dirty="0" err="1">
                <a:solidFill>
                  <a:srgbClr val="1AAD96"/>
                </a:solidFill>
                <a:latin typeface="Roboto"/>
              </a:rPr>
              <a:t>triển</a:t>
            </a:r>
            <a:r>
              <a:rPr lang="en-US" sz="2200" b="1" dirty="0">
                <a:solidFill>
                  <a:srgbClr val="1AAD96"/>
                </a:solidFill>
                <a:latin typeface="Roboto"/>
              </a:rPr>
              <a:t> </a:t>
            </a:r>
            <a:r>
              <a:rPr lang="en-US" sz="2200" b="1" dirty="0" err="1">
                <a:solidFill>
                  <a:srgbClr val="1AAD96"/>
                </a:solidFill>
                <a:latin typeface="Roboto"/>
              </a:rPr>
              <a:t>đầy</a:t>
            </a:r>
            <a:r>
              <a:rPr lang="en-US" sz="2200" b="1" dirty="0">
                <a:solidFill>
                  <a:srgbClr val="1AAD96"/>
                </a:solidFill>
                <a:latin typeface="Roboto"/>
              </a:rPr>
              <a:t> </a:t>
            </a:r>
            <a:r>
              <a:rPr lang="en-US" sz="2200" b="1" dirty="0" err="1">
                <a:solidFill>
                  <a:srgbClr val="1AAD96"/>
                </a:solidFill>
                <a:latin typeface="Roboto"/>
              </a:rPr>
              <a:t>đủ</a:t>
            </a:r>
            <a:r>
              <a:rPr lang="en-US" sz="2200" b="1" dirty="0">
                <a:solidFill>
                  <a:srgbClr val="1AAD96"/>
                </a:solidFill>
                <a:latin typeface="Roboto"/>
              </a:rPr>
              <a:t> </a:t>
            </a:r>
            <a:r>
              <a:rPr lang="en-US" sz="2200" b="1" dirty="0" err="1">
                <a:solidFill>
                  <a:srgbClr val="1AAD96"/>
                </a:solidFill>
                <a:latin typeface="Roboto"/>
              </a:rPr>
              <a:t>các</a:t>
            </a:r>
            <a:r>
              <a:rPr lang="en-US" sz="2200" b="1" dirty="0">
                <a:solidFill>
                  <a:srgbClr val="1AAD96"/>
                </a:solidFill>
                <a:latin typeface="Roboto"/>
              </a:rPr>
              <a:t> </a:t>
            </a:r>
            <a:r>
              <a:rPr lang="en-US" sz="2200" b="1" dirty="0" err="1">
                <a:solidFill>
                  <a:srgbClr val="1AAD96"/>
                </a:solidFill>
                <a:latin typeface="Roboto"/>
              </a:rPr>
              <a:t>năng</a:t>
            </a:r>
            <a:r>
              <a:rPr lang="en-US" sz="2200" b="1" dirty="0">
                <a:solidFill>
                  <a:srgbClr val="1AAD96"/>
                </a:solidFill>
                <a:latin typeface="Roboto"/>
              </a:rPr>
              <a:t> </a:t>
            </a:r>
            <a:r>
              <a:rPr lang="en-US" sz="2200" b="1" dirty="0" err="1">
                <a:solidFill>
                  <a:srgbClr val="1AAD96"/>
                </a:solidFill>
                <a:latin typeface="Roboto"/>
              </a:rPr>
              <a:t>lực</a:t>
            </a:r>
            <a:r>
              <a:rPr lang="en-US" sz="2200" b="1" dirty="0">
                <a:solidFill>
                  <a:srgbClr val="1AAD96"/>
                </a:solidFill>
                <a:latin typeface="Roboto"/>
              </a:rPr>
              <a:t> </a:t>
            </a:r>
            <a:r>
              <a:rPr lang="en-US" sz="2200" b="1" dirty="0" err="1">
                <a:solidFill>
                  <a:srgbClr val="1AAD96"/>
                </a:solidFill>
                <a:latin typeface="Roboto"/>
              </a:rPr>
              <a:t>theo</a:t>
            </a:r>
            <a:r>
              <a:rPr lang="en-US" sz="2200" b="1" dirty="0">
                <a:solidFill>
                  <a:srgbClr val="1AAD96"/>
                </a:solidFill>
                <a:latin typeface="Roboto"/>
              </a:rPr>
              <a:t> </a:t>
            </a:r>
            <a:r>
              <a:rPr lang="en-US" sz="2200" b="1" dirty="0" err="1">
                <a:solidFill>
                  <a:srgbClr val="1AAD96"/>
                </a:solidFill>
                <a:latin typeface="Roboto"/>
              </a:rPr>
              <a:t>khung</a:t>
            </a:r>
            <a:r>
              <a:rPr lang="en-US" sz="2200" b="1" dirty="0">
                <a:solidFill>
                  <a:srgbClr val="1AAD96"/>
                </a:solidFill>
                <a:latin typeface="Roboto"/>
              </a:rPr>
              <a:t> NLS</a:t>
            </a:r>
            <a:endParaRPr lang="vi-VN" sz="2200" b="1" dirty="0">
              <a:solidFill>
                <a:srgbClr val="1AAD96"/>
              </a:solidFill>
              <a:latin typeface="Roboto"/>
            </a:endParaRPr>
          </a:p>
        </p:txBody>
      </p:sp>
      <p:sp>
        <p:nvSpPr>
          <p:cNvPr id="14" name="Inhaltsplatzhalter 4">
            <a:extLst>
              <a:ext uri="{FF2B5EF4-FFF2-40B4-BE49-F238E27FC236}">
                <a16:creationId xmlns:a16="http://schemas.microsoft.com/office/drawing/2014/main" id="{3270319A-DD3C-FD78-9B1F-4418DFCDBD04}"/>
              </a:ext>
            </a:extLst>
          </p:cNvPr>
          <p:cNvSpPr txBox="1">
            <a:spLocks/>
          </p:cNvSpPr>
          <p:nvPr/>
        </p:nvSpPr>
        <p:spPr>
          <a:xfrm>
            <a:off x="3391853" y="4670106"/>
            <a:ext cx="7493387" cy="67710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200" b="1" dirty="0" err="1">
                <a:solidFill>
                  <a:srgbClr val="6C8438"/>
                </a:solidFill>
                <a:latin typeface="Roboto"/>
              </a:rPr>
              <a:t>Có</a:t>
            </a:r>
            <a:r>
              <a:rPr lang="en-US" sz="2200" b="1" dirty="0">
                <a:solidFill>
                  <a:srgbClr val="6C8438"/>
                </a:solidFill>
                <a:latin typeface="Roboto"/>
              </a:rPr>
              <a:t> </a:t>
            </a:r>
            <a:r>
              <a:rPr lang="en-US" sz="2200" b="1" dirty="0" err="1">
                <a:solidFill>
                  <a:srgbClr val="6C8438"/>
                </a:solidFill>
                <a:latin typeface="Roboto"/>
              </a:rPr>
              <a:t>thể</a:t>
            </a:r>
            <a:r>
              <a:rPr lang="en-US" sz="2200" b="1" dirty="0">
                <a:solidFill>
                  <a:srgbClr val="6C8438"/>
                </a:solidFill>
                <a:latin typeface="Roboto"/>
              </a:rPr>
              <a:t> </a:t>
            </a:r>
            <a:r>
              <a:rPr lang="en-US" sz="2200" b="1" dirty="0" err="1">
                <a:solidFill>
                  <a:srgbClr val="6C8438"/>
                </a:solidFill>
                <a:latin typeface="Roboto"/>
              </a:rPr>
              <a:t>vừa</a:t>
            </a:r>
            <a:r>
              <a:rPr lang="en-US" sz="2200" b="1" dirty="0">
                <a:solidFill>
                  <a:srgbClr val="6C8438"/>
                </a:solidFill>
                <a:latin typeface="Roboto"/>
              </a:rPr>
              <a:t> </a:t>
            </a:r>
            <a:r>
              <a:rPr lang="en-US" sz="2200" b="1" dirty="0" err="1">
                <a:solidFill>
                  <a:srgbClr val="6C8438"/>
                </a:solidFill>
                <a:latin typeface="Roboto"/>
              </a:rPr>
              <a:t>phát</a:t>
            </a:r>
            <a:r>
              <a:rPr lang="en-US" sz="2200" b="1" dirty="0">
                <a:solidFill>
                  <a:srgbClr val="6C8438"/>
                </a:solidFill>
                <a:latin typeface="Roboto"/>
              </a:rPr>
              <a:t> </a:t>
            </a:r>
            <a:r>
              <a:rPr lang="en-US" sz="2200" b="1" dirty="0" err="1">
                <a:solidFill>
                  <a:srgbClr val="6C8438"/>
                </a:solidFill>
                <a:latin typeface="Roboto"/>
              </a:rPr>
              <a:t>triển</a:t>
            </a:r>
            <a:r>
              <a:rPr lang="en-US" sz="2200" b="1" dirty="0">
                <a:solidFill>
                  <a:srgbClr val="6C8438"/>
                </a:solidFill>
                <a:latin typeface="Roboto"/>
              </a:rPr>
              <a:t> NLS </a:t>
            </a:r>
            <a:r>
              <a:rPr lang="en-US" sz="2200" b="1" dirty="0" err="1">
                <a:solidFill>
                  <a:srgbClr val="6C8438"/>
                </a:solidFill>
                <a:latin typeface="Roboto"/>
              </a:rPr>
              <a:t>cần</a:t>
            </a:r>
            <a:r>
              <a:rPr lang="en-US" sz="2200" b="1" dirty="0">
                <a:solidFill>
                  <a:srgbClr val="6C8438"/>
                </a:solidFill>
                <a:latin typeface="Roboto"/>
              </a:rPr>
              <a:t> </a:t>
            </a:r>
            <a:r>
              <a:rPr lang="en-US" sz="2200" b="1" dirty="0" err="1">
                <a:solidFill>
                  <a:srgbClr val="6C8438"/>
                </a:solidFill>
                <a:latin typeface="Roboto"/>
              </a:rPr>
              <a:t>bổ</a:t>
            </a:r>
            <a:r>
              <a:rPr lang="en-US" sz="2200" b="1" dirty="0">
                <a:solidFill>
                  <a:srgbClr val="6C8438"/>
                </a:solidFill>
                <a:latin typeface="Roboto"/>
              </a:rPr>
              <a:t> sung </a:t>
            </a:r>
            <a:r>
              <a:rPr lang="en-US" sz="2200" b="1" dirty="0" err="1">
                <a:solidFill>
                  <a:srgbClr val="6C8438"/>
                </a:solidFill>
                <a:latin typeface="Roboto"/>
              </a:rPr>
              <a:t>cùng</a:t>
            </a:r>
            <a:r>
              <a:rPr lang="en-US" sz="2200" b="1" dirty="0">
                <a:solidFill>
                  <a:srgbClr val="6C8438"/>
                </a:solidFill>
                <a:latin typeface="Roboto"/>
              </a:rPr>
              <a:t> </a:t>
            </a:r>
            <a:r>
              <a:rPr lang="en-US" sz="2200" b="1" dirty="0" err="1">
                <a:solidFill>
                  <a:srgbClr val="6C8438"/>
                </a:solidFill>
                <a:latin typeface="Roboto"/>
              </a:rPr>
              <a:t>với</a:t>
            </a:r>
            <a:r>
              <a:rPr lang="en-US" sz="2200" b="1" dirty="0">
                <a:solidFill>
                  <a:srgbClr val="6C8438"/>
                </a:solidFill>
                <a:latin typeface="Roboto"/>
              </a:rPr>
              <a:t> </a:t>
            </a:r>
            <a:r>
              <a:rPr lang="en-US" sz="2200" b="1" dirty="0" err="1">
                <a:solidFill>
                  <a:srgbClr val="6C8438"/>
                </a:solidFill>
                <a:latin typeface="Roboto"/>
              </a:rPr>
              <a:t>các</a:t>
            </a:r>
            <a:r>
              <a:rPr lang="en-US" sz="2200" b="1" dirty="0">
                <a:solidFill>
                  <a:srgbClr val="6C8438"/>
                </a:solidFill>
                <a:latin typeface="Roboto"/>
              </a:rPr>
              <a:t> NLS </a:t>
            </a:r>
            <a:r>
              <a:rPr lang="en-US" sz="2200" b="1" dirty="0" err="1">
                <a:solidFill>
                  <a:srgbClr val="6C8438"/>
                </a:solidFill>
                <a:latin typeface="Roboto"/>
              </a:rPr>
              <a:t>đã</a:t>
            </a:r>
            <a:r>
              <a:rPr lang="en-US" sz="2200" b="1" dirty="0">
                <a:solidFill>
                  <a:srgbClr val="6C8438"/>
                </a:solidFill>
                <a:latin typeface="Roboto"/>
              </a:rPr>
              <a:t> </a:t>
            </a:r>
            <a:r>
              <a:rPr lang="en-US" sz="2200" b="1" dirty="0" err="1">
                <a:solidFill>
                  <a:srgbClr val="6C8438"/>
                </a:solidFill>
                <a:latin typeface="Roboto"/>
              </a:rPr>
              <a:t>được</a:t>
            </a:r>
            <a:r>
              <a:rPr lang="en-US" sz="2200" b="1" dirty="0">
                <a:solidFill>
                  <a:srgbClr val="6C8438"/>
                </a:solidFill>
                <a:latin typeface="Roboto"/>
              </a:rPr>
              <a:t> </a:t>
            </a:r>
            <a:r>
              <a:rPr lang="en-US" sz="2200" b="1" dirty="0" err="1">
                <a:solidFill>
                  <a:srgbClr val="6C8438"/>
                </a:solidFill>
                <a:latin typeface="Roboto"/>
              </a:rPr>
              <a:t>phát</a:t>
            </a:r>
            <a:r>
              <a:rPr lang="en-US" sz="2200" b="1" dirty="0">
                <a:solidFill>
                  <a:srgbClr val="6C8438"/>
                </a:solidFill>
                <a:latin typeface="Roboto"/>
              </a:rPr>
              <a:t> </a:t>
            </a:r>
            <a:r>
              <a:rPr lang="en-US" sz="2200" b="1" dirty="0" err="1">
                <a:solidFill>
                  <a:srgbClr val="6C8438"/>
                </a:solidFill>
                <a:latin typeface="Roboto"/>
              </a:rPr>
              <a:t>triển</a:t>
            </a:r>
            <a:r>
              <a:rPr lang="en-US" sz="2200" b="1" dirty="0">
                <a:solidFill>
                  <a:srgbClr val="6C8438"/>
                </a:solidFill>
                <a:latin typeface="Roboto"/>
              </a:rPr>
              <a:t> </a:t>
            </a:r>
            <a:r>
              <a:rPr lang="en-US" sz="2200" b="1" dirty="0" err="1">
                <a:solidFill>
                  <a:srgbClr val="6C8438"/>
                </a:solidFill>
                <a:latin typeface="Roboto"/>
              </a:rPr>
              <a:t>trong</a:t>
            </a:r>
            <a:r>
              <a:rPr lang="en-US" sz="2200" b="1" dirty="0">
                <a:solidFill>
                  <a:srgbClr val="6C8438"/>
                </a:solidFill>
                <a:latin typeface="Roboto"/>
              </a:rPr>
              <a:t> CT </a:t>
            </a:r>
            <a:r>
              <a:rPr lang="en-US" sz="2200" b="1" dirty="0" err="1">
                <a:solidFill>
                  <a:srgbClr val="6C8438"/>
                </a:solidFill>
                <a:latin typeface="Roboto"/>
              </a:rPr>
              <a:t>GDPT</a:t>
            </a:r>
            <a:r>
              <a:rPr lang="en-US" sz="2200" b="1" dirty="0">
                <a:solidFill>
                  <a:srgbClr val="6C8438"/>
                </a:solidFill>
                <a:latin typeface="Roboto"/>
              </a:rPr>
              <a:t> 2018</a:t>
            </a:r>
            <a:endParaRPr lang="vi-VN" sz="2200" b="1" dirty="0">
              <a:solidFill>
                <a:srgbClr val="6C8438"/>
              </a:solidFill>
              <a:latin typeface="Roboto"/>
            </a:endParaRPr>
          </a:p>
        </p:txBody>
      </p:sp>
      <p:sp>
        <p:nvSpPr>
          <p:cNvPr id="18" name="Freeform 27">
            <a:extLst>
              <a:ext uri="{FF2B5EF4-FFF2-40B4-BE49-F238E27FC236}">
                <a16:creationId xmlns:a16="http://schemas.microsoft.com/office/drawing/2014/main" id="{743A1A03-BBC7-0992-F115-B19CDF7CB171}"/>
              </a:ext>
            </a:extLst>
          </p:cNvPr>
          <p:cNvSpPr>
            <a:spLocks noEditPoints="1"/>
          </p:cNvSpPr>
          <p:nvPr/>
        </p:nvSpPr>
        <p:spPr bwMode="auto">
          <a:xfrm>
            <a:off x="981521" y="3780171"/>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20" name="Group 19">
            <a:extLst>
              <a:ext uri="{FF2B5EF4-FFF2-40B4-BE49-F238E27FC236}">
                <a16:creationId xmlns:a16="http://schemas.microsoft.com/office/drawing/2014/main" id="{C2C08A93-2A3A-41C5-B5A7-A7B06899E4B1}"/>
              </a:ext>
            </a:extLst>
          </p:cNvPr>
          <p:cNvGrpSpPr/>
          <p:nvPr/>
        </p:nvGrpSpPr>
        <p:grpSpPr>
          <a:xfrm>
            <a:off x="2084626" y="4941158"/>
            <a:ext cx="544471" cy="546024"/>
            <a:chOff x="7216775" y="2687638"/>
            <a:chExt cx="555625" cy="557212"/>
          </a:xfrm>
          <a:solidFill>
            <a:srgbClr val="A9C370"/>
          </a:solidFill>
        </p:grpSpPr>
        <p:sp>
          <p:nvSpPr>
            <p:cNvPr id="24" name="Freeform 123">
              <a:extLst>
                <a:ext uri="{FF2B5EF4-FFF2-40B4-BE49-F238E27FC236}">
                  <a16:creationId xmlns:a16="http://schemas.microsoft.com/office/drawing/2014/main" id="{398311FA-B90A-0F98-C038-E567523CAD0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9" name="Freeform 124">
              <a:extLst>
                <a:ext uri="{FF2B5EF4-FFF2-40B4-BE49-F238E27FC236}">
                  <a16:creationId xmlns:a16="http://schemas.microsoft.com/office/drawing/2014/main" id="{5AD275DA-091B-E231-BE87-E4CE8B3573F3}"/>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1580883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C78E-8AEE-417D-98F4-B36304BD498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95D0509-58DC-32DD-3FA4-03DDFC498B6D}"/>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32959842-CD42-645E-1808-0BA0C6BD4E45}"/>
              </a:ext>
            </a:extLst>
          </p:cNvPr>
          <p:cNvSpPr>
            <a:spLocks noGrp="1"/>
          </p:cNvSpPr>
          <p:nvPr>
            <p:ph type="title"/>
          </p:nvPr>
        </p:nvSpPr>
        <p:spPr>
          <a:xfrm>
            <a:off x="1741039" y="2509735"/>
            <a:ext cx="8709922" cy="2130078"/>
          </a:xfrm>
        </p:spPr>
        <p:txBody>
          <a:bodyPr>
            <a:normAutofit fontScale="90000"/>
          </a:bodyPr>
          <a:lstStyle/>
          <a:p>
            <a:r>
              <a:rPr lang="en-US" dirty="0">
                <a:solidFill>
                  <a:srgbClr val="2F5597"/>
                </a:solidFill>
                <a:latin typeface="Roboto" panose="02000000000000000000" pitchFamily="2" charset="0"/>
              </a:rPr>
              <a:t>DẠY HỌC MÔN TIN HỌC THEO CTGDPT2018 </a:t>
            </a:r>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PHÁT TRIỂN NĂNG LỰC SỐ </a:t>
            </a:r>
            <a:endParaRPr lang="en-US" dirty="0">
              <a:solidFill>
                <a:srgbClr val="2F5597"/>
              </a:solidFill>
            </a:endParaRPr>
          </a:p>
        </p:txBody>
      </p:sp>
      <p:sp>
        <p:nvSpPr>
          <p:cNvPr id="4" name="Slide Number Placeholder 3">
            <a:extLst>
              <a:ext uri="{FF2B5EF4-FFF2-40B4-BE49-F238E27FC236}">
                <a16:creationId xmlns:a16="http://schemas.microsoft.com/office/drawing/2014/main" id="{788EF6E7-7F90-4B49-0512-9A6B6FF5CBE1}"/>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18</a:t>
            </a:fld>
            <a:endParaRPr kumimoji="1" lang="en-US" altLang="ja-JP"/>
          </a:p>
        </p:txBody>
      </p:sp>
    </p:spTree>
    <p:extLst>
      <p:ext uri="{BB962C8B-B14F-4D97-AF65-F5344CB8AC3E}">
        <p14:creationId xmlns:p14="http://schemas.microsoft.com/office/powerpoint/2010/main" val="283729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D37DF-4866-152F-59D9-0BBF6BC0A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7448C-65D0-C9C7-3A7F-B4DCB55F86F1}"/>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chung</a:t>
            </a:r>
            <a:endParaRPr lang="en-US" sz="3200" b="1" dirty="0">
              <a:solidFill>
                <a:srgbClr val="2F5597"/>
              </a:solidFill>
            </a:endParaRPr>
          </a:p>
        </p:txBody>
      </p:sp>
      <p:graphicFrame>
        <p:nvGraphicFramePr>
          <p:cNvPr id="3" name="Diagram 2">
            <a:extLst>
              <a:ext uri="{FF2B5EF4-FFF2-40B4-BE49-F238E27FC236}">
                <a16:creationId xmlns:a16="http://schemas.microsoft.com/office/drawing/2014/main" id="{F320EA62-CBF2-78BB-B318-011A489F8B95}"/>
              </a:ext>
            </a:extLst>
          </p:cNvPr>
          <p:cNvGraphicFramePr/>
          <p:nvPr>
            <p:extLst>
              <p:ext uri="{D42A27DB-BD31-4B8C-83A1-F6EECF244321}">
                <p14:modId xmlns:p14="http://schemas.microsoft.com/office/powerpoint/2010/main" val="2204618759"/>
              </p:ext>
            </p:extLst>
          </p:nvPr>
        </p:nvGraphicFramePr>
        <p:xfrm>
          <a:off x="408167" y="871624"/>
          <a:ext cx="10515600" cy="5752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4576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27FB-3728-4486-ABEE-D962AD871AC3}"/>
            </a:ext>
          </a:extLst>
        </p:cNvPr>
        <p:cNvGrpSpPr/>
        <p:nvPr/>
      </p:nvGrpSpPr>
      <p:grpSpPr>
        <a:xfrm>
          <a:off x="0" y="0"/>
          <a:ext cx="0" cy="0"/>
          <a:chOff x="0" y="0"/>
          <a:chExt cx="0" cy="0"/>
        </a:xfrm>
      </p:grpSpPr>
      <p:sp>
        <p:nvSpPr>
          <p:cNvPr id="71" name="Rectangle 5">
            <a:extLst>
              <a:ext uri="{FF2B5EF4-FFF2-40B4-BE49-F238E27FC236}">
                <a16:creationId xmlns:a16="http://schemas.microsoft.com/office/drawing/2014/main" id="{8EB0F85B-ABF9-39FA-7C32-1847A649664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3" name="Rectangle 7">
            <a:extLst>
              <a:ext uri="{FF2B5EF4-FFF2-40B4-BE49-F238E27FC236}">
                <a16:creationId xmlns:a16="http://schemas.microsoft.com/office/drawing/2014/main" id="{32CBE6C9-F716-F71A-7F5B-73BD88F3D1F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4" name="Rectangle 8">
            <a:extLst>
              <a:ext uri="{FF2B5EF4-FFF2-40B4-BE49-F238E27FC236}">
                <a16:creationId xmlns:a16="http://schemas.microsoft.com/office/drawing/2014/main" id="{2B88FAFA-9E06-D692-30D7-3A7A979291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5" name="Rectangle 9">
            <a:extLst>
              <a:ext uri="{FF2B5EF4-FFF2-40B4-BE49-F238E27FC236}">
                <a16:creationId xmlns:a16="http://schemas.microsoft.com/office/drawing/2014/main" id="{3153D2FD-D22D-AE70-0925-5DCF0CEF898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7" name="Rectangle 11">
            <a:extLst>
              <a:ext uri="{FF2B5EF4-FFF2-40B4-BE49-F238E27FC236}">
                <a16:creationId xmlns:a16="http://schemas.microsoft.com/office/drawing/2014/main" id="{81B34762-AE15-E7AD-0645-C4D95988D8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8" name="Rectangle 12">
            <a:extLst>
              <a:ext uri="{FF2B5EF4-FFF2-40B4-BE49-F238E27FC236}">
                <a16:creationId xmlns:a16="http://schemas.microsoft.com/office/drawing/2014/main" id="{78213859-D2D5-39E0-7B8D-82D41E96C7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9" name="Rectangle 13">
            <a:extLst>
              <a:ext uri="{FF2B5EF4-FFF2-40B4-BE49-F238E27FC236}">
                <a16:creationId xmlns:a16="http://schemas.microsoft.com/office/drawing/2014/main" id="{3391A936-707E-229E-A9B0-1EEB6C9F122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0" name="Rectangle 14">
            <a:extLst>
              <a:ext uri="{FF2B5EF4-FFF2-40B4-BE49-F238E27FC236}">
                <a16:creationId xmlns:a16="http://schemas.microsoft.com/office/drawing/2014/main" id="{5601C041-F31C-730D-24F2-6433CD929BC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1" name="Rectangle 15">
            <a:extLst>
              <a:ext uri="{FF2B5EF4-FFF2-40B4-BE49-F238E27FC236}">
                <a16:creationId xmlns:a16="http://schemas.microsoft.com/office/drawing/2014/main" id="{361A41ED-D35E-614A-8B5F-20CA33AE66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4" name="Freeform 18">
            <a:extLst>
              <a:ext uri="{FF2B5EF4-FFF2-40B4-BE49-F238E27FC236}">
                <a16:creationId xmlns:a16="http://schemas.microsoft.com/office/drawing/2014/main" id="{B29EFA46-E3C1-7BEE-FAC9-6AA87C74E2AE}"/>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8" name="Freeform 22">
            <a:extLst>
              <a:ext uri="{FF2B5EF4-FFF2-40B4-BE49-F238E27FC236}">
                <a16:creationId xmlns:a16="http://schemas.microsoft.com/office/drawing/2014/main" id="{FDB1287D-C696-9E75-FD37-3EC854DDD904}"/>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102" name="Inhaltsplatzhalter 4">
            <a:extLst>
              <a:ext uri="{FF2B5EF4-FFF2-40B4-BE49-F238E27FC236}">
                <a16:creationId xmlns:a16="http://schemas.microsoft.com/office/drawing/2014/main" id="{14AEC957-1000-EF75-F1CB-CF2E6FB90998}"/>
              </a:ext>
            </a:extLst>
          </p:cNvPr>
          <p:cNvSpPr txBox="1">
            <a:spLocks/>
          </p:cNvSpPr>
          <p:nvPr/>
        </p:nvSpPr>
        <p:spPr>
          <a:xfrm>
            <a:off x="2579946" y="2717378"/>
            <a:ext cx="6064977"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3200" b="1" dirty="0">
                <a:latin typeface="Roboto"/>
              </a:rPr>
              <a:t>Khung </a:t>
            </a:r>
            <a:r>
              <a:rPr lang="en-US" sz="3200" b="1" dirty="0" err="1">
                <a:latin typeface="Roboto"/>
              </a:rPr>
              <a:t>năng</a:t>
            </a:r>
            <a:r>
              <a:rPr lang="en-US" sz="3200" b="1" dirty="0">
                <a:latin typeface="Roboto"/>
              </a:rPr>
              <a:t> </a:t>
            </a:r>
            <a:r>
              <a:rPr lang="en-US" sz="3200" b="1" dirty="0" err="1">
                <a:latin typeface="Roboto"/>
              </a:rPr>
              <a:t>lực</a:t>
            </a:r>
            <a:r>
              <a:rPr lang="en-US" sz="3200" b="1" dirty="0">
                <a:latin typeface="Roboto"/>
              </a:rPr>
              <a:t> </a:t>
            </a:r>
            <a:r>
              <a:rPr lang="en-US" sz="3200" b="1" dirty="0" err="1">
                <a:latin typeface="Roboto"/>
              </a:rPr>
              <a:t>số</a:t>
            </a:r>
            <a:r>
              <a:rPr lang="en-US" sz="3200" b="1" dirty="0">
                <a:latin typeface="Roboto"/>
              </a:rPr>
              <a:t> </a:t>
            </a:r>
            <a:r>
              <a:rPr lang="en-US" sz="3200" b="1" dirty="0" err="1">
                <a:latin typeface="Roboto"/>
              </a:rPr>
              <a:t>cho</a:t>
            </a:r>
            <a:r>
              <a:rPr lang="en-US" sz="3200" b="1" dirty="0">
                <a:latin typeface="Roboto"/>
              </a:rPr>
              <a:t> </a:t>
            </a:r>
            <a:r>
              <a:rPr lang="en-US" sz="3200" b="1" dirty="0" err="1">
                <a:latin typeface="Roboto"/>
              </a:rPr>
              <a:t>học</a:t>
            </a:r>
            <a:r>
              <a:rPr lang="en-US" sz="3200" b="1" dirty="0">
                <a:latin typeface="Roboto"/>
              </a:rPr>
              <a:t> </a:t>
            </a:r>
            <a:r>
              <a:rPr lang="en-US" sz="3200" b="1" dirty="0" err="1">
                <a:latin typeface="Roboto"/>
              </a:rPr>
              <a:t>sinh</a:t>
            </a:r>
            <a:endParaRPr lang="en-US" sz="3200" b="1" dirty="0">
              <a:latin typeface="Roboto"/>
            </a:endParaRPr>
          </a:p>
        </p:txBody>
      </p:sp>
      <p:sp>
        <p:nvSpPr>
          <p:cNvPr id="144" name="Title 1">
            <a:extLst>
              <a:ext uri="{FF2B5EF4-FFF2-40B4-BE49-F238E27FC236}">
                <a16:creationId xmlns:a16="http://schemas.microsoft.com/office/drawing/2014/main" id="{CCDE1403-BD5F-D821-7B91-B42FBA857250}"/>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2F5597"/>
                </a:solidFill>
                <a:cs typeface="Arial" panose="020B0604020202020204" pitchFamily="34" charset="0"/>
              </a:rPr>
              <a:t>Tổ</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chức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lớp</a:t>
            </a:r>
            <a:endParaRPr lang="en-US" sz="4000" b="1" dirty="0">
              <a:solidFill>
                <a:srgbClr val="2F5597"/>
              </a:solidFill>
              <a:cs typeface="Arial" panose="020B0604020202020204" pitchFamily="34" charset="0"/>
            </a:endParaRPr>
          </a:p>
        </p:txBody>
      </p:sp>
      <p:sp>
        <p:nvSpPr>
          <p:cNvPr id="5" name="Content Placeholder 2">
            <a:extLst>
              <a:ext uri="{FF2B5EF4-FFF2-40B4-BE49-F238E27FC236}">
                <a16:creationId xmlns:a16="http://schemas.microsoft.com/office/drawing/2014/main" id="{5D118248-0263-1D49-29AD-A5EDCC72241F}"/>
              </a:ext>
            </a:extLst>
          </p:cNvPr>
          <p:cNvSpPr txBox="1">
            <a:spLocks/>
          </p:cNvSpPr>
          <p:nvPr/>
        </p:nvSpPr>
        <p:spPr>
          <a:xfrm>
            <a:off x="609600" y="1348179"/>
            <a:ext cx="10972800" cy="4949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C00000"/>
                </a:solidFill>
                <a:latin typeface="Roboto" panose="02000000000000000000" pitchFamily="2" charset="0"/>
                <a:ea typeface="Roboto" panose="02000000000000000000" pitchFamily="2" charset="0"/>
                <a:cs typeface="Arial" panose="020B0604020202020204" pitchFamily="34" charset="0"/>
              </a:rPr>
              <a:t>BAN CÁN SỰ:</a:t>
            </a:r>
          </a:p>
          <a:p>
            <a:pPr lvl="1">
              <a:buFontTx/>
              <a:buChar char="-"/>
            </a:pPr>
            <a:r>
              <a:rPr lang="en-US" sz="2800">
                <a:latin typeface="Roboto" panose="02000000000000000000" pitchFamily="2" charset="0"/>
                <a:ea typeface="Roboto" panose="02000000000000000000" pitchFamily="2" charset="0"/>
                <a:cs typeface="Arial" panose="020B0604020202020204" pitchFamily="34" charset="0"/>
              </a:rPr>
              <a:t>Lớp trưởng:</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SĐT: 		</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Email:</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Nơi công tác:</a:t>
            </a:r>
          </a:p>
          <a:p>
            <a:pPr lvl="1">
              <a:buFontTx/>
              <a:buChar char="-"/>
            </a:pPr>
            <a:r>
              <a:rPr lang="en-US" sz="2800">
                <a:latin typeface="Roboto" panose="02000000000000000000" pitchFamily="2" charset="0"/>
                <a:ea typeface="Roboto" panose="02000000000000000000" pitchFamily="2" charset="0"/>
                <a:cs typeface="Arial" panose="020B0604020202020204" pitchFamily="34" charset="0"/>
              </a:rPr>
              <a:t>Lớp phó:</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SĐT:		</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Email:</a:t>
            </a:r>
          </a:p>
          <a:p>
            <a:pPr lvl="2">
              <a:buFontTx/>
              <a:buChar char="-"/>
            </a:pPr>
            <a:r>
              <a:rPr lang="en-US" sz="2800">
                <a:solidFill>
                  <a:srgbClr val="0070C0"/>
                </a:solidFill>
                <a:latin typeface="Roboto" panose="02000000000000000000" pitchFamily="2" charset="0"/>
                <a:ea typeface="Roboto" panose="02000000000000000000" pitchFamily="2" charset="0"/>
                <a:cs typeface="Arial" panose="020B0604020202020204" pitchFamily="34" charset="0"/>
              </a:rPr>
              <a:t>Nơi công tác:</a:t>
            </a:r>
          </a:p>
          <a:p>
            <a:pPr marL="914400" lvl="2" indent="0">
              <a:buFont typeface="Arial" panose="020B0604020202020204" pitchFamily="34" charset="0"/>
              <a:buNone/>
            </a:pPr>
            <a:endParaRPr lang="en-US" sz="2800">
              <a:solidFill>
                <a:srgbClr val="0070C0"/>
              </a:solidFill>
              <a:latin typeface="Roboto" panose="02000000000000000000" pitchFamily="2" charset="0"/>
              <a:ea typeface="Roboto" panose="02000000000000000000" pitchFamily="2" charset="0"/>
              <a:cs typeface="Arial" panose="020B0604020202020204" pitchFamily="34" charset="0"/>
            </a:endParaRPr>
          </a:p>
          <a:p>
            <a:pPr lvl="1">
              <a:buFontTx/>
              <a:buChar char="-"/>
            </a:pPr>
            <a:endParaRPr lang="en-US" sz="2800" b="1" dirty="0">
              <a:latin typeface="Roboto" panose="02000000000000000000" pitchFamily="2" charset="0"/>
              <a:ea typeface="Roboto" panose="02000000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9E26BC53-5E10-D7EA-3073-0F0D61C71D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4923" y="2089371"/>
            <a:ext cx="1157746" cy="1157746"/>
          </a:xfrm>
          <a:prstGeom prst="rect">
            <a:avLst/>
          </a:prstGeom>
        </p:spPr>
      </p:pic>
      <p:sp>
        <p:nvSpPr>
          <p:cNvPr id="7" name="Google Shape;371;p40">
            <a:extLst>
              <a:ext uri="{FF2B5EF4-FFF2-40B4-BE49-F238E27FC236}">
                <a16:creationId xmlns:a16="http://schemas.microsoft.com/office/drawing/2014/main" id="{373502EA-0012-811E-9D9D-F4C7A83839DB}"/>
              </a:ext>
            </a:extLst>
          </p:cNvPr>
          <p:cNvSpPr txBox="1">
            <a:spLocks/>
          </p:cNvSpPr>
          <p:nvPr/>
        </p:nvSpPr>
        <p:spPr>
          <a:xfrm>
            <a:off x="9746904" y="2107717"/>
            <a:ext cx="1728331" cy="11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000"/>
              <a:buFont typeface="Quicksand"/>
              <a:buNone/>
              <a:defRPr sz="3000" b="1" i="0" u="none" strike="noStrike" cap="none">
                <a:solidFill>
                  <a:srgbClr val="FFFFFF"/>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defTabSz="914400" rtl="0" eaLnBrk="1" fontAlgn="auto" latinLnBrk="0" hangingPunct="1">
              <a:lnSpc>
                <a:spcPct val="100000"/>
              </a:lnSpc>
              <a:spcBef>
                <a:spcPts val="0"/>
              </a:spcBef>
              <a:spcAft>
                <a:spcPts val="0"/>
              </a:spcAft>
              <a:buClr>
                <a:srgbClr val="FFFFFF"/>
              </a:buClr>
              <a:buSzPts val="3000"/>
              <a:buFont typeface="Quicksand"/>
              <a:buNone/>
              <a:tabLst/>
              <a:defRPr/>
            </a:pPr>
            <a: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t>5</a:t>
            </a:r>
            <a:b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br>
            <a:r>
              <a:rPr kumimoji="0" lang="en-US"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rPr>
              <a:t>phút</a:t>
            </a:r>
            <a:endParaRPr kumimoji="0" lang="vi-VN" sz="4000" i="0" u="none" strike="noStrike" kern="0" cap="none" spc="0" normalizeH="0" baseline="0" noProof="0">
              <a:ln>
                <a:noFill/>
              </a:ln>
              <a:solidFill>
                <a:srgbClr val="365E7D"/>
              </a:solidFill>
              <a:effectLst/>
              <a:uLnTx/>
              <a:uFillTx/>
              <a:latin typeface="+mn-lt"/>
              <a:ea typeface="Roboto Black" panose="02000000000000000000" pitchFamily="2" charset="0"/>
              <a:cs typeface="Arial" panose="020B0604020202020204" pitchFamily="34" charset="0"/>
              <a:sym typeface="Montserrat"/>
            </a:endParaRPr>
          </a:p>
        </p:txBody>
      </p:sp>
      <p:pic>
        <p:nvPicPr>
          <p:cNvPr id="8" name="Đồng hồ 5 phút">
            <a:hlinkClick r:id="" action="ppaction://media"/>
            <a:extLst>
              <a:ext uri="{FF2B5EF4-FFF2-40B4-BE49-F238E27FC236}">
                <a16:creationId xmlns:a16="http://schemas.microsoft.com/office/drawing/2014/main" id="{1AF011E0-8B90-0142-1B56-918CA7395A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03368" y="110812"/>
            <a:ext cx="2148832" cy="1109124"/>
          </a:xfrm>
          <a:prstGeom prst="rect">
            <a:avLst/>
          </a:prstGeom>
        </p:spPr>
      </p:pic>
    </p:spTree>
    <p:extLst>
      <p:ext uri="{BB962C8B-B14F-4D97-AF65-F5344CB8AC3E}">
        <p14:creationId xmlns:p14="http://schemas.microsoft.com/office/powerpoint/2010/main" val="419134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7E852-E0CD-DE4C-9427-113E92554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09EFA-6D25-9DA9-90DB-24E8650FC85F}"/>
              </a:ext>
            </a:extLst>
          </p:cNvPr>
          <p:cNvSpPr>
            <a:spLocks noGrp="1"/>
          </p:cNvSpPr>
          <p:nvPr>
            <p:ph type="title"/>
          </p:nvPr>
        </p:nvSpPr>
        <p:spPr>
          <a:xfrm>
            <a:off x="2170112" y="2219702"/>
            <a:ext cx="8243888" cy="2130078"/>
          </a:xfrm>
        </p:spPr>
        <p:txBody>
          <a:bodyPr>
            <a:normAutofit fontScale="90000"/>
          </a:bodyPr>
          <a:lstStyle/>
          <a:p>
            <a:r>
              <a:rPr lang="vi-VN" dirty="0"/>
              <a:t>XÂY DỰNG KẾ HOẠCH DẠY HỌC </a:t>
            </a:r>
            <a:r>
              <a:rPr lang="vi-VN"/>
              <a:t>CỦA </a:t>
            </a:r>
            <a:br>
              <a:rPr lang="en-US"/>
            </a:br>
            <a:r>
              <a:rPr lang="vi-VN"/>
              <a:t>TỔ </a:t>
            </a:r>
            <a:r>
              <a:rPr lang="vi-VN" dirty="0"/>
              <a:t>CHUYÊN MÔN </a:t>
            </a:r>
            <a:br>
              <a:rPr lang="vi-VN" dirty="0"/>
            </a:br>
            <a:r>
              <a:rPr lang="vi-VN" dirty="0"/>
              <a:t>(MÔN TIN HỌC)</a:t>
            </a:r>
            <a:endParaRPr lang="en-US" dirty="0"/>
          </a:p>
        </p:txBody>
      </p:sp>
    </p:spTree>
    <p:extLst>
      <p:ext uri="{BB962C8B-B14F-4D97-AF65-F5344CB8AC3E}">
        <p14:creationId xmlns:p14="http://schemas.microsoft.com/office/powerpoint/2010/main" val="4171113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88CA2-2E6F-78A8-E411-18B59C6EC31A}"/>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FCAE1335-2E22-212D-7335-65268780BC78}"/>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73" name="Arc 72">
            <a:extLst>
              <a:ext uri="{FF2B5EF4-FFF2-40B4-BE49-F238E27FC236}">
                <a16:creationId xmlns:a16="http://schemas.microsoft.com/office/drawing/2014/main" id="{4F5AE23F-0CF3-BF6B-A47E-81B0D4BBE48A}"/>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Roboto" panose="02000000000000000000" pitchFamily="2" charset="0"/>
            </a:endParaRPr>
          </a:p>
        </p:txBody>
      </p:sp>
      <p:sp>
        <p:nvSpPr>
          <p:cNvPr id="72" name="Arc 71">
            <a:extLst>
              <a:ext uri="{FF2B5EF4-FFF2-40B4-BE49-F238E27FC236}">
                <a16:creationId xmlns:a16="http://schemas.microsoft.com/office/drawing/2014/main" id="{683808A6-2838-FBFF-5B2B-A0BFDD9ACE61}"/>
              </a:ext>
            </a:extLst>
          </p:cNvPr>
          <p:cNvSpPr/>
          <p:nvPr/>
        </p:nvSpPr>
        <p:spPr>
          <a:xfrm>
            <a:off x="3585272" y="2427515"/>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latin typeface="Roboto" panose="02000000000000000000" pitchFamily="2" charset="0"/>
            </a:endParaRPr>
          </a:p>
        </p:txBody>
      </p:sp>
      <p:sp>
        <p:nvSpPr>
          <p:cNvPr id="2" name="Title 1">
            <a:extLst>
              <a:ext uri="{FF2B5EF4-FFF2-40B4-BE49-F238E27FC236}">
                <a16:creationId xmlns:a16="http://schemas.microsoft.com/office/drawing/2014/main" id="{CADF91BD-0429-D878-CFE7-0D117D246971}"/>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dạy</a:t>
            </a:r>
            <a:r>
              <a:rPr lang="en-US" sz="3200" b="1" dirty="0">
                <a:solidFill>
                  <a:srgbClr val="2F5597"/>
                </a:solidFill>
              </a:rPr>
              <a:t> </a:t>
            </a:r>
            <a:r>
              <a:rPr lang="en-US" sz="3200" b="1" dirty="0" err="1">
                <a:solidFill>
                  <a:srgbClr val="2F5597"/>
                </a:solidFill>
              </a:rPr>
              <a:t>học</a:t>
            </a:r>
            <a:r>
              <a:rPr lang="en-US" sz="3200" b="1" dirty="0">
                <a:solidFill>
                  <a:srgbClr val="2F5597"/>
                </a:solidFill>
              </a:rPr>
              <a:t> </a:t>
            </a:r>
            <a:r>
              <a:rPr lang="en-US" sz="3200" b="1" dirty="0" err="1">
                <a:solidFill>
                  <a:srgbClr val="2F5597"/>
                </a:solidFill>
              </a:rPr>
              <a:t>của</a:t>
            </a:r>
            <a:r>
              <a:rPr lang="en-US" sz="3200" b="1" dirty="0">
                <a:solidFill>
                  <a:srgbClr val="2F5597"/>
                </a:solidFill>
              </a:rPr>
              <a:t> </a:t>
            </a:r>
            <a:r>
              <a:rPr lang="en-US" sz="3200" b="1" dirty="0" err="1">
                <a:solidFill>
                  <a:srgbClr val="2F5597"/>
                </a:solidFill>
              </a:rPr>
              <a:t>tổ</a:t>
            </a:r>
            <a:r>
              <a:rPr lang="en-US" sz="3200" b="1" dirty="0">
                <a:solidFill>
                  <a:srgbClr val="2F5597"/>
                </a:solidFill>
              </a:rPr>
              <a:t> </a:t>
            </a:r>
            <a:r>
              <a:rPr lang="en-US" sz="3200" b="1" dirty="0" err="1">
                <a:solidFill>
                  <a:srgbClr val="2F5597"/>
                </a:solidFill>
              </a:rPr>
              <a:t>chuyên</a:t>
            </a:r>
            <a:r>
              <a:rPr lang="en-US" sz="3200" b="1" dirty="0">
                <a:solidFill>
                  <a:srgbClr val="2F5597"/>
                </a:solidFill>
              </a:rPr>
              <a:t> </a:t>
            </a:r>
            <a:r>
              <a:rPr lang="en-US" sz="3200" b="1" dirty="0" err="1">
                <a:solidFill>
                  <a:srgbClr val="2F5597"/>
                </a:solidFill>
              </a:rPr>
              <a:t>môn</a:t>
            </a:r>
            <a:r>
              <a:rPr lang="en-US" sz="3200" b="1" dirty="0">
                <a:solidFill>
                  <a:srgbClr val="2F5597"/>
                </a:solidFill>
              </a:rPr>
              <a:t> Tin </a:t>
            </a:r>
            <a:r>
              <a:rPr lang="en-US" sz="3200" b="1" dirty="0" err="1">
                <a:solidFill>
                  <a:srgbClr val="2F5597"/>
                </a:solidFill>
              </a:rPr>
              <a:t>học</a:t>
            </a:r>
            <a:endParaRPr lang="en-US" sz="3200" b="1" dirty="0">
              <a:solidFill>
                <a:srgbClr val="2F5597"/>
              </a:solidFill>
            </a:endParaRPr>
          </a:p>
        </p:txBody>
      </p:sp>
      <p:grpSp>
        <p:nvGrpSpPr>
          <p:cNvPr id="7" name="그룹 106">
            <a:extLst>
              <a:ext uri="{FF2B5EF4-FFF2-40B4-BE49-F238E27FC236}">
                <a16:creationId xmlns:a16="http://schemas.microsoft.com/office/drawing/2014/main" id="{7BA86A9F-6A12-B2ED-A87E-2A8A7F70BDE8}"/>
              </a:ext>
            </a:extLst>
          </p:cNvPr>
          <p:cNvGrpSpPr/>
          <p:nvPr/>
        </p:nvGrpSpPr>
        <p:grpSpPr>
          <a:xfrm>
            <a:off x="6612342" y="2492820"/>
            <a:ext cx="5267277" cy="1206630"/>
            <a:chOff x="2790559" y="1737212"/>
            <a:chExt cx="5307681" cy="1206423"/>
          </a:xfrm>
        </p:grpSpPr>
        <p:sp>
          <p:nvSpPr>
            <p:cNvPr id="36" name="Rounded Rectangle 4">
              <a:extLst>
                <a:ext uri="{FF2B5EF4-FFF2-40B4-BE49-F238E27FC236}">
                  <a16:creationId xmlns:a16="http://schemas.microsoft.com/office/drawing/2014/main" id="{DAC375D0-B3BF-7038-3607-C4FE0397380E}"/>
                </a:ext>
              </a:extLst>
            </p:cNvPr>
            <p:cNvSpPr/>
            <p:nvPr/>
          </p:nvSpPr>
          <p:spPr>
            <a:xfrm>
              <a:off x="3546671" y="2267249"/>
              <a:ext cx="3969376" cy="667398"/>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20EF4205-045B-E991-3074-C896E885D0DF}"/>
                </a:ext>
              </a:extLst>
            </p:cNvPr>
            <p:cNvSpPr txBox="1"/>
            <p:nvPr/>
          </p:nvSpPr>
          <p:spPr>
            <a:xfrm>
              <a:off x="4076016" y="2297414"/>
              <a:ext cx="4022224" cy="6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Tin </a:t>
              </a:r>
              <a:r>
                <a:rPr kumimoji="0" lang="en-US"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en-US"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3CACB86E-96D8-6308-625B-91316B4E60C6}"/>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DED0C817-1018-C5F3-008B-D1B33DB4A036}"/>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8B3468B-CDFD-C035-8AE9-5165CCF22DCA}"/>
              </a:ext>
            </a:extLst>
          </p:cNvPr>
          <p:cNvGrpSpPr/>
          <p:nvPr/>
        </p:nvGrpSpPr>
        <p:grpSpPr>
          <a:xfrm>
            <a:off x="857092" y="3324812"/>
            <a:ext cx="4477813" cy="1557711"/>
            <a:chOff x="5264993" y="1742869"/>
            <a:chExt cx="4512158" cy="1557445"/>
          </a:xfrm>
        </p:grpSpPr>
        <p:sp>
          <p:nvSpPr>
            <p:cNvPr id="33" name="Rounded Rectangle 8">
              <a:extLst>
                <a:ext uri="{FF2B5EF4-FFF2-40B4-BE49-F238E27FC236}">
                  <a16:creationId xmlns:a16="http://schemas.microsoft.com/office/drawing/2014/main" id="{ED9F26FA-E661-B10B-192D-0F7D05B06A39}"/>
                </a:ext>
              </a:extLst>
            </p:cNvPr>
            <p:cNvSpPr/>
            <p:nvPr/>
          </p:nvSpPr>
          <p:spPr>
            <a:xfrm>
              <a:off x="6072949" y="2180083"/>
              <a:ext cx="3669752"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BE83A008-93BC-2581-70DB-10C63C097F01}"/>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18F826AF-0AF2-04D7-9858-E81BB8A4CB5F}"/>
                </a:ext>
              </a:extLst>
            </p:cNvPr>
            <p:cNvSpPr txBox="1"/>
            <p:nvPr/>
          </p:nvSpPr>
          <p:spPr>
            <a:xfrm>
              <a:off x="6604090" y="2303347"/>
              <a:ext cx="3173061" cy="92317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rPr>
                <a:t>Liên kết các biểu biện của khung NLS với YCCĐ tương ứng trong CT môn Tin học</a:t>
              </a:r>
            </a:p>
          </p:txBody>
        </p:sp>
      </p:grpSp>
      <p:grpSp>
        <p:nvGrpSpPr>
          <p:cNvPr id="9" name="그룹 124">
            <a:extLst>
              <a:ext uri="{FF2B5EF4-FFF2-40B4-BE49-F238E27FC236}">
                <a16:creationId xmlns:a16="http://schemas.microsoft.com/office/drawing/2014/main" id="{757656AD-9E29-6938-B8C5-31B102C9B2C6}"/>
              </a:ext>
            </a:extLst>
          </p:cNvPr>
          <p:cNvGrpSpPr/>
          <p:nvPr/>
        </p:nvGrpSpPr>
        <p:grpSpPr>
          <a:xfrm>
            <a:off x="6652175" y="4222006"/>
            <a:ext cx="4689516" cy="1378157"/>
            <a:chOff x="7743152" y="1742870"/>
            <a:chExt cx="4725485" cy="1377922"/>
          </a:xfrm>
        </p:grpSpPr>
        <p:sp>
          <p:nvSpPr>
            <p:cNvPr id="30" name="Rounded Rectangle 12">
              <a:extLst>
                <a:ext uri="{FF2B5EF4-FFF2-40B4-BE49-F238E27FC236}">
                  <a16:creationId xmlns:a16="http://schemas.microsoft.com/office/drawing/2014/main" id="{1476D426-4EB3-3493-8A72-4EE870F22D81}"/>
                </a:ext>
              </a:extLst>
            </p:cNvPr>
            <p:cNvSpPr/>
            <p:nvPr/>
          </p:nvSpPr>
          <p:spPr>
            <a:xfrm>
              <a:off x="8554244" y="2299694"/>
              <a:ext cx="3914393" cy="821098"/>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1110B429-848E-C60E-6A5A-CBE21E987CAC}"/>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32013C2F-0148-1A55-F8DC-DC07C06A48AB}"/>
                </a:ext>
              </a:extLst>
            </p:cNvPr>
            <p:cNvSpPr txBox="1"/>
            <p:nvPr/>
          </p:nvSpPr>
          <p:spPr>
            <a:xfrm>
              <a:off x="8719131" y="2434623"/>
              <a:ext cx="3709368" cy="6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b="1" kern="0" dirty="0">
                  <a:solidFill>
                    <a:prstClr val="black"/>
                  </a:solidFill>
                  <a:ea typeface="Roboto" panose="02000000000000000000" pitchFamily="2" charset="0"/>
                  <a:cs typeface="Times New Roman" panose="02020603050405020304" pitchFamily="18" charset="0"/>
                </a:rPr>
                <a:t>Rà soát và hoàn thiện kế hoạch dạy học của tổ chuyên môn</a:t>
              </a:r>
              <a:endParaRPr kumimoji="0" lang="vi-VN"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grpSp>
        <p:nvGrpSpPr>
          <p:cNvPr id="11" name="그룹 134">
            <a:extLst>
              <a:ext uri="{FF2B5EF4-FFF2-40B4-BE49-F238E27FC236}">
                <a16:creationId xmlns:a16="http://schemas.microsoft.com/office/drawing/2014/main" id="{A5DC76EC-9BBB-DA5A-36AF-3E65F67BA352}"/>
              </a:ext>
            </a:extLst>
          </p:cNvPr>
          <p:cNvGrpSpPr/>
          <p:nvPr/>
        </p:nvGrpSpPr>
        <p:grpSpPr>
          <a:xfrm>
            <a:off x="844094" y="1741737"/>
            <a:ext cx="4465352" cy="1142986"/>
            <a:chOff x="398069" y="1804261"/>
            <a:chExt cx="4499604" cy="1142790"/>
          </a:xfrm>
        </p:grpSpPr>
        <p:sp>
          <p:nvSpPr>
            <p:cNvPr id="26" name="Rounded Rectangle 4">
              <a:extLst>
                <a:ext uri="{FF2B5EF4-FFF2-40B4-BE49-F238E27FC236}">
                  <a16:creationId xmlns:a16="http://schemas.microsoft.com/office/drawing/2014/main" id="{81E797F4-BB9A-97CB-31D8-69D0CB8B4EC6}"/>
                </a:ext>
              </a:extLst>
            </p:cNvPr>
            <p:cNvSpPr/>
            <p:nvPr/>
          </p:nvSpPr>
          <p:spPr>
            <a:xfrm>
              <a:off x="1203956" y="2277209"/>
              <a:ext cx="3693717"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DA0B28C3-14BD-7165-88BB-D8AC804D4953}"/>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A8468248-5D4C-00F3-8FCE-7059AF03A7D0}"/>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F19A6814-7902-35BD-B118-CED9E07AB016}"/>
                </a:ext>
              </a:extLst>
            </p:cNvPr>
            <p:cNvSpPr txBox="1"/>
            <p:nvPr/>
          </p:nvSpPr>
          <p:spPr>
            <a:xfrm>
              <a:off x="1533496" y="2441849"/>
              <a:ext cx="3345846" cy="36926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0E41D3F4-B648-27CD-EBED-4F5D425334AA}"/>
              </a:ext>
            </a:extLst>
          </p:cNvPr>
          <p:cNvSpPr txBox="1"/>
          <p:nvPr/>
        </p:nvSpPr>
        <p:spPr>
          <a:xfrm>
            <a:off x="906434" y="3462958"/>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CA33DD5D-841A-2457-00A9-8F63BB3CC6CE}"/>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A8642CE8-2E0E-D3EC-E019-3067BAC9B2D0}"/>
              </a:ext>
            </a:extLst>
          </p:cNvPr>
          <p:cNvSpPr txBox="1"/>
          <p:nvPr/>
        </p:nvSpPr>
        <p:spPr>
          <a:xfrm>
            <a:off x="6652174" y="2641949"/>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4CF732C3-5473-ABA8-6018-31F5F42C15AC}"/>
              </a:ext>
            </a:extLst>
          </p:cNvPr>
          <p:cNvSpPr/>
          <p:nvPr/>
        </p:nvSpPr>
        <p:spPr>
          <a:xfrm>
            <a:off x="1752086" y="1727141"/>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1</a:t>
            </a:r>
          </a:p>
        </p:txBody>
      </p:sp>
      <p:sp>
        <p:nvSpPr>
          <p:cNvPr id="42" name="Rectangle 41">
            <a:extLst>
              <a:ext uri="{FF2B5EF4-FFF2-40B4-BE49-F238E27FC236}">
                <a16:creationId xmlns:a16="http://schemas.microsoft.com/office/drawing/2014/main" id="{B066B6E1-DE55-7CA0-B585-6586C7214967}"/>
              </a:ext>
            </a:extLst>
          </p:cNvPr>
          <p:cNvSpPr/>
          <p:nvPr/>
        </p:nvSpPr>
        <p:spPr>
          <a:xfrm>
            <a:off x="7480782" y="248685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2</a:t>
            </a:r>
          </a:p>
        </p:txBody>
      </p:sp>
      <p:sp>
        <p:nvSpPr>
          <p:cNvPr id="43" name="Rectangle 42">
            <a:extLst>
              <a:ext uri="{FF2B5EF4-FFF2-40B4-BE49-F238E27FC236}">
                <a16:creationId xmlns:a16="http://schemas.microsoft.com/office/drawing/2014/main" id="{466CB8F2-8934-8B48-90F6-8ECF1A7994DF}"/>
              </a:ext>
            </a:extLst>
          </p:cNvPr>
          <p:cNvSpPr/>
          <p:nvPr/>
        </p:nvSpPr>
        <p:spPr>
          <a:xfrm>
            <a:off x="1719373" y="3326969"/>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3</a:t>
            </a:r>
          </a:p>
        </p:txBody>
      </p:sp>
      <p:sp>
        <p:nvSpPr>
          <p:cNvPr id="44" name="Rectangle 43">
            <a:extLst>
              <a:ext uri="{FF2B5EF4-FFF2-40B4-BE49-F238E27FC236}">
                <a16:creationId xmlns:a16="http://schemas.microsoft.com/office/drawing/2014/main" id="{334C00BD-7B5E-D51E-D8B4-8174D47E05EA}"/>
              </a:ext>
            </a:extLst>
          </p:cNvPr>
          <p:cNvSpPr/>
          <p:nvPr/>
        </p:nvSpPr>
        <p:spPr>
          <a:xfrm>
            <a:off x="7522655" y="4245406"/>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spTree>
    <p:extLst>
      <p:ext uri="{BB962C8B-B14F-4D97-AF65-F5344CB8AC3E}">
        <p14:creationId xmlns:p14="http://schemas.microsoft.com/office/powerpoint/2010/main" val="1877306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BB19C25-695E-B1C5-E4D5-BDEA62470487}"/>
              </a:ext>
            </a:extLst>
          </p:cNvPr>
          <p:cNvGrpSpPr/>
          <p:nvPr/>
        </p:nvGrpSpPr>
        <p:grpSpPr>
          <a:xfrm>
            <a:off x="340360" y="2307272"/>
            <a:ext cx="3030161" cy="2051076"/>
            <a:chOff x="533400" y="2476500"/>
            <a:chExt cx="4215319" cy="2723129"/>
          </a:xfrm>
        </p:grpSpPr>
        <p:grpSp>
          <p:nvGrpSpPr>
            <p:cNvPr id="4" name="그룹 134">
              <a:extLst>
                <a:ext uri="{FF2B5EF4-FFF2-40B4-BE49-F238E27FC236}">
                  <a16:creationId xmlns:a16="http://schemas.microsoft.com/office/drawing/2014/main" id="{86689DE0-962C-F674-72F2-32128F20AED0}"/>
                </a:ext>
              </a:extLst>
            </p:cNvPr>
            <p:cNvGrpSpPr/>
            <p:nvPr/>
          </p:nvGrpSpPr>
          <p:grpSpPr>
            <a:xfrm>
              <a:off x="533400" y="2476500"/>
              <a:ext cx="4215319" cy="2723129"/>
              <a:chOff x="326708" y="1931217"/>
              <a:chExt cx="2810212" cy="1753267"/>
            </a:xfrm>
          </p:grpSpPr>
          <p:sp>
            <p:nvSpPr>
              <p:cNvPr id="5" name="Rounded Rectangle 3">
                <a:extLst>
                  <a:ext uri="{FF2B5EF4-FFF2-40B4-BE49-F238E27FC236}">
                    <a16:creationId xmlns:a16="http://schemas.microsoft.com/office/drawing/2014/main" id="{F1D7ED29-73F5-124E-D423-2963DFCAB637}"/>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Roboto" panose="02000000000000000000" pitchFamily="2" charset="0"/>
                </a:endParaRPr>
              </a:p>
            </p:txBody>
          </p:sp>
          <p:sp>
            <p:nvSpPr>
              <p:cNvPr id="6" name="Rounded Rectangle 4">
                <a:extLst>
                  <a:ext uri="{FF2B5EF4-FFF2-40B4-BE49-F238E27FC236}">
                    <a16:creationId xmlns:a16="http://schemas.microsoft.com/office/drawing/2014/main" id="{E7F2CFB8-FCF5-99C2-D9A0-2D0A80F8DB6C}"/>
                  </a:ext>
                </a:extLst>
              </p:cNvPr>
              <p:cNvSpPr/>
              <p:nvPr/>
            </p:nvSpPr>
            <p:spPr>
              <a:xfrm>
                <a:off x="567495" y="2676371"/>
                <a:ext cx="2569425" cy="1008113"/>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sz="2400" b="0" i="0" u="none" strike="noStrike" kern="0" cap="none" spc="0" normalizeH="0" baseline="0" noProof="0">
                  <a:ln>
                    <a:noFill/>
                  </a:ln>
                  <a:solidFill>
                    <a:prstClr val="white"/>
                  </a:solidFill>
                  <a:effectLst/>
                  <a:uLnTx/>
                  <a:uFillTx/>
                  <a:latin typeface="Roboto" panose="02000000000000000000" pitchFamily="2" charset="0"/>
                </a:endParaRPr>
              </a:p>
            </p:txBody>
          </p:sp>
          <p:sp>
            <p:nvSpPr>
              <p:cNvPr id="7" name="TextBox 6">
                <a:extLst>
                  <a:ext uri="{FF2B5EF4-FFF2-40B4-BE49-F238E27FC236}">
                    <a16:creationId xmlns:a16="http://schemas.microsoft.com/office/drawing/2014/main" id="{8DD4368E-388C-5B13-521A-01FC19034F1A}"/>
                  </a:ext>
                </a:extLst>
              </p:cNvPr>
              <p:cNvSpPr txBox="1"/>
              <p:nvPr/>
            </p:nvSpPr>
            <p:spPr>
              <a:xfrm>
                <a:off x="567495" y="2138512"/>
                <a:ext cx="999839" cy="447251"/>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8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24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2400" b="1" i="0" u="none" strike="noStrike" kern="0" cap="none" spc="0" normalizeH="0" baseline="0" noProof="0" dirty="0">
                  <a:ln>
                    <a:noFill/>
                  </a:ln>
                  <a:solidFill>
                    <a:prstClr val="white"/>
                  </a:solidFill>
                  <a:effectLst/>
                  <a:uLnTx/>
                  <a:uFillTx/>
                  <a:latin typeface="Roboto" panose="02000000000000000000" pitchFamily="2" charset="0"/>
                  <a:cs typeface="Arial" pitchFamily="34" charset="0"/>
                </a:endParaRPr>
              </a:p>
            </p:txBody>
          </p:sp>
          <p:sp>
            <p:nvSpPr>
              <p:cNvPr id="8" name="TextBox 7">
                <a:extLst>
                  <a:ext uri="{FF2B5EF4-FFF2-40B4-BE49-F238E27FC236}">
                    <a16:creationId xmlns:a16="http://schemas.microsoft.com/office/drawing/2014/main" id="{D3C868F0-08B1-9A20-54E9-BEF0996CAEA8}"/>
                  </a:ext>
                </a:extLst>
              </p:cNvPr>
              <p:cNvSpPr txBox="1"/>
              <p:nvPr/>
            </p:nvSpPr>
            <p:spPr>
              <a:xfrm>
                <a:off x="741294" y="2848851"/>
                <a:ext cx="2182729" cy="605103"/>
              </a:xfrm>
              <a:prstGeom prst="rect">
                <a:avLst/>
              </a:prstGeom>
              <a:noFill/>
            </p:spPr>
            <p:txBody>
              <a:bodyPr wrap="square" rtlCol="0">
                <a:spAutoFit/>
              </a:bodyPr>
              <a:lstStyle/>
              <a:p>
                <a:pPr>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9" name="Rectangle 8">
              <a:extLst>
                <a:ext uri="{FF2B5EF4-FFF2-40B4-BE49-F238E27FC236}">
                  <a16:creationId xmlns:a16="http://schemas.microsoft.com/office/drawing/2014/main" id="{EF127608-B0A3-B78A-C4D9-97E042802F13}"/>
                </a:ext>
              </a:extLst>
            </p:cNvPr>
            <p:cNvSpPr/>
            <p:nvPr/>
          </p:nvSpPr>
          <p:spPr>
            <a:xfrm>
              <a:off x="2288660" y="2628899"/>
              <a:ext cx="582211" cy="1103281"/>
            </a:xfrm>
            <a:prstGeom prst="rect">
              <a:avLst/>
            </a:prstGeom>
            <a:noFill/>
          </p:spPr>
          <p:txBody>
            <a:bodyPr wrap="squar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1</a:t>
              </a:r>
            </a:p>
          </p:txBody>
        </p:sp>
      </p:grpSp>
      <p:sp>
        <p:nvSpPr>
          <p:cNvPr id="13" name="Title 1">
            <a:extLst>
              <a:ext uri="{FF2B5EF4-FFF2-40B4-BE49-F238E27FC236}">
                <a16:creationId xmlns:a16="http://schemas.microsoft.com/office/drawing/2014/main" id="{8306C835-3B7E-7C41-B404-DF59B5224201}"/>
              </a:ext>
            </a:extLst>
          </p:cNvPr>
          <p:cNvSpPr txBox="1">
            <a:spLocks/>
          </p:cNvSpPr>
          <p:nvPr/>
        </p:nvSpPr>
        <p:spPr>
          <a:xfrm>
            <a:off x="790079" y="-127095"/>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pic>
        <p:nvPicPr>
          <p:cNvPr id="11" name="Picture 10">
            <a:extLst>
              <a:ext uri="{FF2B5EF4-FFF2-40B4-BE49-F238E27FC236}">
                <a16:creationId xmlns:a16="http://schemas.microsoft.com/office/drawing/2014/main" id="{D235B14E-1308-49EC-F6D5-CC26574FE5BC}"/>
              </a:ext>
            </a:extLst>
          </p:cNvPr>
          <p:cNvPicPr>
            <a:picLocks noChangeAspect="1"/>
          </p:cNvPicPr>
          <p:nvPr/>
        </p:nvPicPr>
        <p:blipFill>
          <a:blip r:embed="rId2"/>
          <a:srcRect r="8691"/>
          <a:stretch>
            <a:fillRect/>
          </a:stretch>
        </p:blipFill>
        <p:spPr>
          <a:xfrm>
            <a:off x="3557923" y="1874883"/>
            <a:ext cx="8390154" cy="3223476"/>
          </a:xfrm>
          <a:prstGeom prst="rect">
            <a:avLst/>
          </a:prstGeom>
        </p:spPr>
      </p:pic>
    </p:spTree>
    <p:extLst>
      <p:ext uri="{BB962C8B-B14F-4D97-AF65-F5344CB8AC3E}">
        <p14:creationId xmlns:p14="http://schemas.microsoft.com/office/powerpoint/2010/main" val="3386876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5BA37-5908-21F3-7AA3-D4023A0274A8}"/>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EE970E7-F73F-4BCF-7FE6-01D984F85584}"/>
              </a:ext>
            </a:extLst>
          </p:cNvPr>
          <p:cNvSpPr txBox="1">
            <a:spLocks/>
          </p:cNvSpPr>
          <p:nvPr/>
        </p:nvSpPr>
        <p:spPr>
          <a:xfrm>
            <a:off x="790079" y="-69457"/>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pSp>
        <p:nvGrpSpPr>
          <p:cNvPr id="2" name="Group 1">
            <a:extLst>
              <a:ext uri="{FF2B5EF4-FFF2-40B4-BE49-F238E27FC236}">
                <a16:creationId xmlns:a16="http://schemas.microsoft.com/office/drawing/2014/main" id="{D3F9E092-EEB8-81C9-F0B6-5E9C48F0C5BA}"/>
              </a:ext>
            </a:extLst>
          </p:cNvPr>
          <p:cNvGrpSpPr/>
          <p:nvPr/>
        </p:nvGrpSpPr>
        <p:grpSpPr>
          <a:xfrm>
            <a:off x="313001" y="2053130"/>
            <a:ext cx="2640981" cy="2314566"/>
            <a:chOff x="457200" y="2171700"/>
            <a:chExt cx="3628603" cy="3180121"/>
          </a:xfrm>
        </p:grpSpPr>
        <p:sp>
          <p:nvSpPr>
            <p:cNvPr id="3" name="Rounded Rectangle 3">
              <a:extLst>
                <a:ext uri="{FF2B5EF4-FFF2-40B4-BE49-F238E27FC236}">
                  <a16:creationId xmlns:a16="http://schemas.microsoft.com/office/drawing/2014/main" id="{6D959F14-5B92-D581-AAA8-C5B5915C2F57}"/>
                </a:ext>
              </a:extLst>
            </p:cNvPr>
            <p:cNvSpPr/>
            <p:nvPr/>
          </p:nvSpPr>
          <p:spPr>
            <a:xfrm>
              <a:off x="457200" y="2171700"/>
              <a:ext cx="2029968" cy="1524028"/>
            </a:xfrm>
            <a:prstGeom prst="roundRect">
              <a:avLst/>
            </a:prstGeom>
            <a:solidFill>
              <a:srgbClr val="4A78C6"/>
            </a:solidFill>
            <a:ln w="12700" cap="flat" cmpd="sng" algn="ctr">
              <a:noFill/>
              <a:prstDash val="solid"/>
              <a:miter lim="800000"/>
            </a:ln>
            <a:effectLst/>
          </p:spPr>
          <p:txBody>
            <a:bodyPr rtlCol="0" anchor="ctr"/>
            <a:lstStyle/>
            <a:p>
              <a:pPr algn="ctr" defTabSz="1371600">
                <a:defRPr/>
              </a:pPr>
              <a:endParaRPr lang="ko-KR" altLang="en-US" sz="2000" kern="0" dirty="0">
                <a:solidFill>
                  <a:prstClr val="white"/>
                </a:solidFill>
                <a:latin typeface="Roboto" panose="02000000000000000000" pitchFamily="2" charset="0"/>
                <a:ea typeface="맑은 고딕" panose="020B0503020000020004" pitchFamily="34" charset="-127"/>
              </a:endParaRPr>
            </a:p>
          </p:txBody>
        </p:sp>
        <p:sp>
          <p:nvSpPr>
            <p:cNvPr id="12" name="Rounded Rectangle 4">
              <a:extLst>
                <a:ext uri="{FF2B5EF4-FFF2-40B4-BE49-F238E27FC236}">
                  <a16:creationId xmlns:a16="http://schemas.microsoft.com/office/drawing/2014/main" id="{90106887-DDEC-39B5-B716-B916C178A380}"/>
                </a:ext>
              </a:extLst>
            </p:cNvPr>
            <p:cNvSpPr/>
            <p:nvPr/>
          </p:nvSpPr>
          <p:spPr>
            <a:xfrm>
              <a:off x="818380" y="3394707"/>
              <a:ext cx="3142446" cy="1957114"/>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algn="ctr" defTabSz="1371600">
                <a:defRPr/>
              </a:pPr>
              <a:endParaRPr lang="ko-KR" altLang="en-US" sz="2000" kern="0" dirty="0">
                <a:solidFill>
                  <a:prstClr val="white"/>
                </a:solidFill>
                <a:latin typeface="Roboto" panose="02000000000000000000" pitchFamily="2" charset="0"/>
                <a:ea typeface="맑은 고딕" panose="020B0503020000020004" pitchFamily="34" charset="-127"/>
              </a:endParaRPr>
            </a:p>
          </p:txBody>
        </p:sp>
        <p:sp>
          <p:nvSpPr>
            <p:cNvPr id="14" name="TextBox 13">
              <a:extLst>
                <a:ext uri="{FF2B5EF4-FFF2-40B4-BE49-F238E27FC236}">
                  <a16:creationId xmlns:a16="http://schemas.microsoft.com/office/drawing/2014/main" id="{694322E1-6D5F-EB2C-9B63-DB5C502AD7B5}"/>
                </a:ext>
              </a:extLst>
            </p:cNvPr>
            <p:cNvSpPr txBox="1"/>
            <p:nvPr/>
          </p:nvSpPr>
          <p:spPr>
            <a:xfrm>
              <a:off x="943358" y="3669182"/>
              <a:ext cx="3142445" cy="1395480"/>
            </a:xfrm>
            <a:prstGeom prst="rect">
              <a:avLst/>
            </a:prstGeom>
            <a:noFill/>
          </p:spPr>
          <p:txBody>
            <a:bodyPr wrap="square" rtlCol="0">
              <a:spAutoFit/>
            </a:bodyPr>
            <a:lstStyle/>
            <a:p>
              <a:pPr>
                <a:defRPr/>
              </a:pP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Phân</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tích</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nội</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dung,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trong</a:t>
              </a:r>
              <a:endPar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a:p>
              <a:pPr>
                <a:defRPr/>
              </a:pP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CT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môn</a:t>
              </a:r>
              <a:r>
                <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rPr>
                <a:t> Tin </a:t>
              </a:r>
              <a:r>
                <a:rPr lang="en-US" sz="20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học</a:t>
              </a:r>
              <a:endParaRPr lang="en-US" sz="2000" b="1" dirty="0">
                <a:solidFill>
                  <a:prstClr val="black"/>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B279FC67-CCE7-FC60-9C9C-71A313FF93B5}"/>
                </a:ext>
              </a:extLst>
            </p:cNvPr>
            <p:cNvSpPr txBox="1"/>
            <p:nvPr/>
          </p:nvSpPr>
          <p:spPr>
            <a:xfrm>
              <a:off x="512797" y="2516655"/>
              <a:ext cx="1499760" cy="634309"/>
            </a:xfrm>
            <a:prstGeom prst="rect">
              <a:avLst/>
            </a:prstGeom>
            <a:noFill/>
          </p:spPr>
          <p:txBody>
            <a:bodyPr wrap="square" rtlCol="0">
              <a:spAutoFit/>
            </a:bodyPr>
            <a:lstStyle/>
            <a:p>
              <a:pPr algn="ctr" defTabSz="1371600">
                <a:defRPr/>
              </a:pPr>
              <a:r>
                <a:rPr lang="en-US" altLang="ko-KR" sz="24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0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0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16" name="Rectangle 15">
              <a:extLst>
                <a:ext uri="{FF2B5EF4-FFF2-40B4-BE49-F238E27FC236}">
                  <a16:creationId xmlns:a16="http://schemas.microsoft.com/office/drawing/2014/main" id="{0CDB1733-94EF-4076-3F79-35CE37306CFF}"/>
                </a:ext>
              </a:extLst>
            </p:cNvPr>
            <p:cNvSpPr/>
            <p:nvPr/>
          </p:nvSpPr>
          <p:spPr>
            <a:xfrm>
              <a:off x="1805776" y="2315170"/>
              <a:ext cx="698621" cy="1057181"/>
            </a:xfrm>
            <a:prstGeom prst="rect">
              <a:avLst/>
            </a:prstGeom>
            <a:noFill/>
          </p:spPr>
          <p:txBody>
            <a:bodyPr wrap="none" lIns="91440" tIns="45720" rIns="91440" bIns="45720">
              <a:spAutoFit/>
            </a:bodyPr>
            <a:lstStyle/>
            <a:p>
              <a:pPr algn="ctr"/>
              <a:r>
                <a:rPr lang="en-US" sz="44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2</a:t>
              </a:r>
            </a:p>
          </p:txBody>
        </p:sp>
      </p:grpSp>
      <p:pic>
        <p:nvPicPr>
          <p:cNvPr id="4" name="Picture 3">
            <a:extLst>
              <a:ext uri="{FF2B5EF4-FFF2-40B4-BE49-F238E27FC236}">
                <a16:creationId xmlns:a16="http://schemas.microsoft.com/office/drawing/2014/main" id="{2B86A8FC-1A51-CBD7-F19E-6B70AE22B002}"/>
              </a:ext>
            </a:extLst>
          </p:cNvPr>
          <p:cNvPicPr>
            <a:picLocks noChangeAspect="1"/>
          </p:cNvPicPr>
          <p:nvPr/>
        </p:nvPicPr>
        <p:blipFill>
          <a:blip r:embed="rId2"/>
          <a:stretch>
            <a:fillRect/>
          </a:stretch>
        </p:blipFill>
        <p:spPr>
          <a:xfrm>
            <a:off x="3220617" y="1309166"/>
            <a:ext cx="7497002" cy="2521703"/>
          </a:xfrm>
          <a:prstGeom prst="rect">
            <a:avLst/>
          </a:prstGeom>
        </p:spPr>
      </p:pic>
      <p:pic>
        <p:nvPicPr>
          <p:cNvPr id="5" name="Picture 4">
            <a:extLst>
              <a:ext uri="{FF2B5EF4-FFF2-40B4-BE49-F238E27FC236}">
                <a16:creationId xmlns:a16="http://schemas.microsoft.com/office/drawing/2014/main" id="{1DF3C8F4-8775-C831-FF2F-B3785AA05259}"/>
              </a:ext>
            </a:extLst>
          </p:cNvPr>
          <p:cNvPicPr>
            <a:picLocks noChangeAspect="1"/>
          </p:cNvPicPr>
          <p:nvPr/>
        </p:nvPicPr>
        <p:blipFill rotWithShape="1">
          <a:blip r:embed="rId3"/>
          <a:srcRect t="7550" b="17008"/>
          <a:stretch/>
        </p:blipFill>
        <p:spPr>
          <a:xfrm>
            <a:off x="3220617" y="3830869"/>
            <a:ext cx="7471015" cy="2954128"/>
          </a:xfrm>
          <a:prstGeom prst="rect">
            <a:avLst/>
          </a:prstGeom>
        </p:spPr>
      </p:pic>
    </p:spTree>
    <p:extLst>
      <p:ext uri="{BB962C8B-B14F-4D97-AF65-F5344CB8AC3E}">
        <p14:creationId xmlns:p14="http://schemas.microsoft.com/office/powerpoint/2010/main" val="2706971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9D2CE-12C7-D50A-1B78-5EE2A7DF5F9F}"/>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844FC063-BDB3-6505-B17F-A14EFDAF89F0}"/>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19F41D24-CB94-F0FA-A1FF-869E2205C490}"/>
              </a:ext>
            </a:extLst>
          </p:cNvPr>
          <p:cNvSpPr/>
          <p:nvPr/>
        </p:nvSpPr>
        <p:spPr>
          <a:xfrm>
            <a:off x="444648" y="2941358"/>
            <a:ext cx="2153768" cy="2795176"/>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971485CD-CD33-5436-CA98-B383B75BBF87}"/>
              </a:ext>
            </a:extLst>
          </p:cNvPr>
          <p:cNvSpPr txBox="1"/>
          <p:nvPr/>
        </p:nvSpPr>
        <p:spPr>
          <a:xfrm>
            <a:off x="572983" y="3022023"/>
            <a:ext cx="2025433" cy="2677656"/>
          </a:xfrm>
          <a:prstGeom prst="rect">
            <a:avLst/>
          </a:prstGeom>
          <a:noFill/>
        </p:spPr>
        <p:txBody>
          <a:bodyPr wrap="square" rtlCol="0">
            <a:spAutoFit/>
          </a:bodyPr>
          <a:lstStyle/>
          <a:p>
            <a:pPr>
              <a:defRPr/>
            </a:pPr>
            <a:r>
              <a:rPr lang="vi-VN" sz="24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4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400" b="1" dirty="0">
                <a:solidFill>
                  <a:prstClr val="black"/>
                </a:solidFill>
                <a:ea typeface="Roboto" panose="02000000000000000000" pitchFamily="2" charset="0"/>
                <a:cs typeface="Times New Roman" panose="02020603050405020304" pitchFamily="18" charset="0"/>
              </a:rPr>
              <a:t>tương</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400" b="1" dirty="0">
                <a:solidFill>
                  <a:prstClr val="black"/>
                </a:solidFill>
                <a:ea typeface="Roboto" panose="02000000000000000000" pitchFamily="2" charset="0"/>
                <a:cs typeface="Times New Roman" panose="02020603050405020304" pitchFamily="18" charset="0"/>
              </a:rPr>
              <a:t>ứng trong CT môn </a:t>
            </a:r>
            <a:r>
              <a:rPr lang="en-US" sz="24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400" b="1" dirty="0">
                <a:solidFill>
                  <a:prstClr val="black"/>
                </a:solidFill>
                <a:ea typeface="Roboto" panose="02000000000000000000" pitchFamily="2" charset="0"/>
                <a:cs typeface="Times New Roman" panose="02020603050405020304" pitchFamily="18" charset="0"/>
              </a:rPr>
              <a:t>học</a:t>
            </a:r>
            <a:endParaRPr lang="ko-KR" altLang="en-US" sz="24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4FB7BB08-6911-4778-6DEE-245EAB3D46E7}"/>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01F573ED-EDC1-6F55-A025-FDE3EC3C2770}"/>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9822B92B-FF29-F5A5-9D35-3B5038432CB0}"/>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pic>
        <p:nvPicPr>
          <p:cNvPr id="14" name="Picture 13">
            <a:extLst>
              <a:ext uri="{FF2B5EF4-FFF2-40B4-BE49-F238E27FC236}">
                <a16:creationId xmlns:a16="http://schemas.microsoft.com/office/drawing/2014/main" id="{7635E35D-8299-3488-6295-B25B75A3FD58}"/>
              </a:ext>
            </a:extLst>
          </p:cNvPr>
          <p:cNvPicPr>
            <a:picLocks noChangeAspect="1"/>
          </p:cNvPicPr>
          <p:nvPr/>
        </p:nvPicPr>
        <p:blipFill>
          <a:blip r:embed="rId3"/>
          <a:stretch>
            <a:fillRect/>
          </a:stretch>
        </p:blipFill>
        <p:spPr>
          <a:xfrm>
            <a:off x="3543191" y="1283165"/>
            <a:ext cx="5908000" cy="5483594"/>
          </a:xfrm>
          <a:prstGeom prst="rect">
            <a:avLst/>
          </a:prstGeom>
          <a:ln>
            <a:solidFill>
              <a:schemeClr val="tx1">
                <a:lumMod val="65000"/>
                <a:lumOff val="35000"/>
              </a:schemeClr>
            </a:solidFill>
          </a:ln>
        </p:spPr>
      </p:pic>
    </p:spTree>
    <p:extLst>
      <p:ext uri="{BB962C8B-B14F-4D97-AF65-F5344CB8AC3E}">
        <p14:creationId xmlns:p14="http://schemas.microsoft.com/office/powerpoint/2010/main" val="370280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24D8B-B30E-2AAC-2170-123751E61EF5}"/>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B36E2BAC-7C91-2F11-2661-CA61C2639357}"/>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77640AD3-249F-0FD0-20C5-C877B0B5CE85}"/>
              </a:ext>
            </a:extLst>
          </p:cNvPr>
          <p:cNvSpPr/>
          <p:nvPr/>
        </p:nvSpPr>
        <p:spPr>
          <a:xfrm>
            <a:off x="444648" y="2941358"/>
            <a:ext cx="1821032" cy="330704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E8BCB6FE-FE70-B356-D30A-47F5D9F5A528}"/>
              </a:ext>
            </a:extLst>
          </p:cNvPr>
          <p:cNvSpPr txBox="1"/>
          <p:nvPr/>
        </p:nvSpPr>
        <p:spPr>
          <a:xfrm>
            <a:off x="572983" y="3022023"/>
            <a:ext cx="1692697" cy="3139321"/>
          </a:xfrm>
          <a:prstGeom prst="rect">
            <a:avLst/>
          </a:prstGeom>
          <a:noFill/>
        </p:spPr>
        <p:txBody>
          <a:bodyPr wrap="square" rtlCol="0">
            <a:spAutoFit/>
          </a:bodyPr>
          <a:lstStyle/>
          <a:p>
            <a:pPr>
              <a:defRPr/>
            </a:pPr>
            <a:r>
              <a:rPr lang="vi-VN" sz="22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2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tương</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ứng trong CT môn </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200" b="1" dirty="0">
                <a:solidFill>
                  <a:prstClr val="black"/>
                </a:solidFill>
                <a:ea typeface="Roboto" panose="02000000000000000000" pitchFamily="2" charset="0"/>
                <a:cs typeface="Times New Roman" panose="02020603050405020304" pitchFamily="18" charset="0"/>
              </a:rPr>
              <a:t>học</a:t>
            </a:r>
            <a:endParaRPr lang="ko-KR" altLang="en-US" sz="22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FC58B053-41E5-6C6A-F1A0-33DBA1DD5453}"/>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C624CCE6-299E-4D84-EB1F-1F05523A37C7}"/>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7A3D7E9C-4E3D-5CB1-C2C3-D984DE6C5656}"/>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aphicFrame>
        <p:nvGraphicFramePr>
          <p:cNvPr id="3" name="Table 2">
            <a:extLst>
              <a:ext uri="{FF2B5EF4-FFF2-40B4-BE49-F238E27FC236}">
                <a16:creationId xmlns:a16="http://schemas.microsoft.com/office/drawing/2014/main" id="{36DDC846-C640-F6B9-695D-5E26C865EB3B}"/>
              </a:ext>
            </a:extLst>
          </p:cNvPr>
          <p:cNvGraphicFramePr>
            <a:graphicFrameLocks noGrp="1"/>
          </p:cNvGraphicFramePr>
          <p:nvPr>
            <p:extLst>
              <p:ext uri="{D42A27DB-BD31-4B8C-83A1-F6EECF244321}">
                <p14:modId xmlns:p14="http://schemas.microsoft.com/office/powerpoint/2010/main" val="924138955"/>
              </p:ext>
            </p:extLst>
          </p:nvPr>
        </p:nvGraphicFramePr>
        <p:xfrm>
          <a:off x="2439799" y="1214585"/>
          <a:ext cx="9404265" cy="5600699"/>
        </p:xfrm>
        <a:graphic>
          <a:graphicData uri="http://schemas.openxmlformats.org/drawingml/2006/table">
            <a:tbl>
              <a:tblPr firstRow="1" firstCol="1" bandRow="1">
                <a:tableStyleId>{7DF18680-E054-41AD-8BC1-D1AEF772440D}</a:tableStyleId>
              </a:tblPr>
              <a:tblGrid>
                <a:gridCol w="2797841">
                  <a:extLst>
                    <a:ext uri="{9D8B030D-6E8A-4147-A177-3AD203B41FA5}">
                      <a16:colId xmlns:a16="http://schemas.microsoft.com/office/drawing/2014/main" val="3206446214"/>
                    </a:ext>
                  </a:extLst>
                </a:gridCol>
                <a:gridCol w="6606424">
                  <a:extLst>
                    <a:ext uri="{9D8B030D-6E8A-4147-A177-3AD203B41FA5}">
                      <a16:colId xmlns:a16="http://schemas.microsoft.com/office/drawing/2014/main" val="390465950"/>
                    </a:ext>
                  </a:extLst>
                </a:gridCol>
              </a:tblGrid>
              <a:tr h="518159">
                <a:tc>
                  <a:txBody>
                    <a:bodyPr/>
                    <a:lstStyle/>
                    <a:p>
                      <a:pPr algn="ctr">
                        <a:lnSpc>
                          <a:spcPct val="130000"/>
                        </a:lnSpc>
                        <a:spcAft>
                          <a:spcPts val="800"/>
                        </a:spcAft>
                        <a:buNone/>
                      </a:pPr>
                      <a:r>
                        <a:rPr lang="en-US" sz="1800" kern="100">
                          <a:effectLst/>
                        </a:rPr>
                        <a:t>Chủ đề</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nchor="ctr"/>
                </a:tc>
                <a:tc>
                  <a:txBody>
                    <a:bodyPr/>
                    <a:lstStyle/>
                    <a:p>
                      <a:pPr algn="ctr">
                        <a:lnSpc>
                          <a:spcPct val="130000"/>
                        </a:lnSpc>
                        <a:spcAft>
                          <a:spcPts val="800"/>
                        </a:spcAft>
                        <a:buNone/>
                      </a:pPr>
                      <a:r>
                        <a:rPr lang="en-US" sz="1800" kern="100">
                          <a:effectLst/>
                        </a:rPr>
                        <a:t>Năng lực thành phần</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nchor="ctr"/>
                </a:tc>
                <a:extLst>
                  <a:ext uri="{0D108BD9-81ED-4DB2-BD59-A6C34878D82A}">
                    <a16:rowId xmlns:a16="http://schemas.microsoft.com/office/drawing/2014/main" val="1616981634"/>
                  </a:ext>
                </a:extLst>
              </a:tr>
              <a:tr h="1257732">
                <a:tc>
                  <a:txBody>
                    <a:bodyPr/>
                    <a:lstStyle/>
                    <a:p>
                      <a:pPr>
                        <a:lnSpc>
                          <a:spcPct val="130000"/>
                        </a:lnSpc>
                        <a:spcAft>
                          <a:spcPts val="800"/>
                        </a:spcAft>
                        <a:buNone/>
                      </a:pPr>
                      <a:r>
                        <a:rPr lang="en-US" sz="1800" kern="100">
                          <a:effectLst/>
                        </a:rPr>
                        <a:t>Chủ đề A. Máy tính và em</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en-US" sz="1800" kern="100">
                          <a:effectLst/>
                        </a:rPr>
                        <a:t>1.1. Duyệt, tìm kiếm và lọc dữ liệu, thông tin và nội dung số</a:t>
                      </a:r>
                    </a:p>
                    <a:p>
                      <a:pPr>
                        <a:lnSpc>
                          <a:spcPct val="130000"/>
                        </a:lnSpc>
                        <a:spcAft>
                          <a:spcPts val="800"/>
                        </a:spcAft>
                        <a:buNone/>
                      </a:pPr>
                      <a:r>
                        <a:rPr lang="en-US" sz="1800" kern="100">
                          <a:effectLst/>
                        </a:rPr>
                        <a:t>2.1. Tương tác thông qua công nghệ số</a:t>
                      </a:r>
                    </a:p>
                    <a:p>
                      <a:pPr>
                        <a:lnSpc>
                          <a:spcPct val="130000"/>
                        </a:lnSpc>
                        <a:spcAft>
                          <a:spcPts val="800"/>
                        </a:spcAft>
                        <a:buNone/>
                      </a:pPr>
                      <a:r>
                        <a:rPr lang="en-US" sz="1800" kern="100">
                          <a:effectLst/>
                        </a:rPr>
                        <a:t>2.3. Sử dụng công nghệ số để thực hiện trách nhiệm công dân</a:t>
                      </a:r>
                    </a:p>
                    <a:p>
                      <a:pPr>
                        <a:lnSpc>
                          <a:spcPct val="130000"/>
                        </a:lnSpc>
                        <a:spcAft>
                          <a:spcPts val="800"/>
                        </a:spcAft>
                        <a:buNone/>
                      </a:pPr>
                      <a:r>
                        <a:rPr lang="en-US" sz="1800" kern="100">
                          <a:effectLst/>
                        </a:rPr>
                        <a:t>….</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893736972"/>
                  </a:ext>
                </a:extLst>
              </a:tr>
              <a:tr h="1257732">
                <a:tc>
                  <a:txBody>
                    <a:bodyPr/>
                    <a:lstStyle/>
                    <a:p>
                      <a:pPr>
                        <a:lnSpc>
                          <a:spcPct val="130000"/>
                        </a:lnSpc>
                        <a:spcAft>
                          <a:spcPts val="800"/>
                        </a:spcAft>
                        <a:buNone/>
                      </a:pPr>
                      <a:r>
                        <a:rPr lang="en-US" sz="1800" kern="100">
                          <a:effectLst/>
                        </a:rPr>
                        <a:t>Chủ đề B. Mạng máy tính và Internet </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vi-VN" sz="1800" kern="100">
                          <a:effectLst/>
                        </a:rPr>
                        <a:t>2.1 Tương tác thông qua công nghệ số</a:t>
                      </a:r>
                    </a:p>
                    <a:p>
                      <a:pPr>
                        <a:lnSpc>
                          <a:spcPct val="130000"/>
                        </a:lnSpc>
                        <a:spcAft>
                          <a:spcPts val="800"/>
                        </a:spcAft>
                        <a:buNone/>
                      </a:pPr>
                      <a:r>
                        <a:rPr lang="vi-VN" sz="1800" kern="100">
                          <a:effectLst/>
                        </a:rPr>
                        <a:t>2.2 Chia sẻ thông tin và nội dung thông qua công nghệ số</a:t>
                      </a:r>
                    </a:p>
                    <a:p>
                      <a:pPr>
                        <a:lnSpc>
                          <a:spcPct val="130000"/>
                        </a:lnSpc>
                        <a:spcAft>
                          <a:spcPts val="800"/>
                        </a:spcAft>
                        <a:buNone/>
                      </a:pPr>
                      <a:r>
                        <a:rPr lang="vi-VN" sz="1800" kern="100">
                          <a:effectLst/>
                        </a:rPr>
                        <a:t>2.3 Sử dụng công nghệ số để thực hiện trách nhiệm công dân</a:t>
                      </a:r>
                    </a:p>
                    <a:p>
                      <a:pPr>
                        <a:lnSpc>
                          <a:spcPct val="130000"/>
                        </a:lnSpc>
                        <a:spcAft>
                          <a:spcPts val="800"/>
                        </a:spcAft>
                        <a:buNone/>
                      </a:pPr>
                      <a:r>
                        <a:rPr lang="vi-VN" sz="1800" kern="100">
                          <a:effectLst/>
                        </a:rPr>
                        <a:t>…</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152613201"/>
                  </a:ext>
                </a:extLst>
              </a:tr>
              <a:tr h="1257732">
                <a:tc>
                  <a:txBody>
                    <a:bodyPr/>
                    <a:lstStyle/>
                    <a:p>
                      <a:pPr>
                        <a:lnSpc>
                          <a:spcPct val="130000"/>
                        </a:lnSpc>
                        <a:spcAft>
                          <a:spcPts val="800"/>
                        </a:spcAft>
                        <a:buNone/>
                      </a:pPr>
                      <a:r>
                        <a:rPr lang="en-US" sz="1800" kern="100">
                          <a:effectLst/>
                        </a:rPr>
                        <a:t>Chủ đề C. Tổ chức lưu trữ, tìm kiếm và trao đổi thông tin</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800"/>
                        </a:spcAft>
                        <a:buNone/>
                      </a:pPr>
                      <a:r>
                        <a:rPr lang="en-US" sz="1800" kern="100">
                          <a:effectLst/>
                        </a:rPr>
                        <a:t>1.2. Đánh giá dữ liệu, thông tin và nội dung số</a:t>
                      </a:r>
                    </a:p>
                    <a:p>
                      <a:pPr>
                        <a:lnSpc>
                          <a:spcPct val="130000"/>
                        </a:lnSpc>
                        <a:spcAft>
                          <a:spcPts val="800"/>
                        </a:spcAft>
                        <a:buNone/>
                      </a:pPr>
                      <a:r>
                        <a:rPr lang="en-US" sz="1800" kern="100">
                          <a:effectLst/>
                        </a:rPr>
                        <a:t>1.3. Quản lý dữ liệu, thông tin và nội dung số</a:t>
                      </a:r>
                    </a:p>
                    <a:p>
                      <a:pPr>
                        <a:lnSpc>
                          <a:spcPct val="130000"/>
                        </a:lnSpc>
                        <a:spcAft>
                          <a:spcPts val="800"/>
                        </a:spcAft>
                        <a:buNone/>
                      </a:pPr>
                      <a:r>
                        <a:rPr lang="en-US" sz="1800" kern="100">
                          <a:effectLst/>
                        </a:rPr>
                        <a:t>2.2. Chia sẻ thông tin và nội dung thông qua công nghệ số</a:t>
                      </a:r>
                    </a:p>
                    <a:p>
                      <a:pPr>
                        <a:lnSpc>
                          <a:spcPct val="130000"/>
                        </a:lnSpc>
                        <a:spcAft>
                          <a:spcPts val="800"/>
                        </a:spcAft>
                        <a:buNone/>
                      </a:pPr>
                      <a:r>
                        <a:rPr lang="en-US" sz="1800" kern="100">
                          <a:effectLst/>
                        </a:rPr>
                        <a:t>….</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685390554"/>
                  </a:ext>
                </a:extLst>
              </a:tr>
            </a:tbl>
          </a:graphicData>
        </a:graphic>
      </p:graphicFrame>
    </p:spTree>
    <p:extLst>
      <p:ext uri="{BB962C8B-B14F-4D97-AF65-F5344CB8AC3E}">
        <p14:creationId xmlns:p14="http://schemas.microsoft.com/office/powerpoint/2010/main" val="2405566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A0B00-DF83-38B5-7BAD-A5A5A0BA54F7}"/>
            </a:ext>
          </a:extLst>
        </p:cNvPr>
        <p:cNvGrpSpPr/>
        <p:nvPr/>
      </p:nvGrpSpPr>
      <p:grpSpPr>
        <a:xfrm>
          <a:off x="0" y="0"/>
          <a:ext cx="0" cy="0"/>
          <a:chOff x="0" y="0"/>
          <a:chExt cx="0" cy="0"/>
        </a:xfrm>
      </p:grpSpPr>
      <p:sp>
        <p:nvSpPr>
          <p:cNvPr id="4" name="Rounded Rectangle 7">
            <a:extLst>
              <a:ext uri="{FF2B5EF4-FFF2-40B4-BE49-F238E27FC236}">
                <a16:creationId xmlns:a16="http://schemas.microsoft.com/office/drawing/2014/main" id="{9EA134FE-7735-8BE9-BD7E-4779CDB0F394}"/>
              </a:ext>
            </a:extLst>
          </p:cNvPr>
          <p:cNvSpPr/>
          <p:nvPr/>
        </p:nvSpPr>
        <p:spPr>
          <a:xfrm>
            <a:off x="184329" y="2059884"/>
            <a:ext cx="1463085" cy="1098432"/>
          </a:xfrm>
          <a:prstGeom prst="roundRect">
            <a:avLst/>
          </a:prstGeom>
          <a:solidFill>
            <a:srgbClr val="716EC2"/>
          </a:solidFill>
          <a:ln w="12700" cap="flat" cmpd="sng" algn="ctr">
            <a:no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5" name="Rounded Rectangle 8">
            <a:extLst>
              <a:ext uri="{FF2B5EF4-FFF2-40B4-BE49-F238E27FC236}">
                <a16:creationId xmlns:a16="http://schemas.microsoft.com/office/drawing/2014/main" id="{6D90BB3E-4DAC-D74A-040B-88BB7F478A3D}"/>
              </a:ext>
            </a:extLst>
          </p:cNvPr>
          <p:cNvSpPr/>
          <p:nvPr/>
        </p:nvSpPr>
        <p:spPr>
          <a:xfrm>
            <a:off x="444648" y="2941358"/>
            <a:ext cx="1821032" cy="3307042"/>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algn="ctr" defTabSz="1371600">
              <a:defRPr/>
            </a:pPr>
            <a:endParaRPr lang="ko-KR" altLang="en-US" sz="2400" kern="0" dirty="0">
              <a:solidFill>
                <a:prstClr val="white"/>
              </a:solidFill>
              <a:latin typeface="Roboto" panose="02000000000000000000" pitchFamily="2" charset="0"/>
              <a:ea typeface="맑은 고딕" panose="020B0503020000020004" pitchFamily="34" charset="-127"/>
            </a:endParaRPr>
          </a:p>
        </p:txBody>
      </p:sp>
      <p:sp>
        <p:nvSpPr>
          <p:cNvPr id="6" name="TextBox 5">
            <a:extLst>
              <a:ext uri="{FF2B5EF4-FFF2-40B4-BE49-F238E27FC236}">
                <a16:creationId xmlns:a16="http://schemas.microsoft.com/office/drawing/2014/main" id="{375F3342-E4D5-72DC-66A6-FD1D7623A9B5}"/>
              </a:ext>
            </a:extLst>
          </p:cNvPr>
          <p:cNvSpPr txBox="1"/>
          <p:nvPr/>
        </p:nvSpPr>
        <p:spPr>
          <a:xfrm>
            <a:off x="572983" y="3022023"/>
            <a:ext cx="1692697" cy="3139321"/>
          </a:xfrm>
          <a:prstGeom prst="rect">
            <a:avLst/>
          </a:prstGeom>
          <a:noFill/>
        </p:spPr>
        <p:txBody>
          <a:bodyPr wrap="square" rtlCol="0">
            <a:spAutoFit/>
          </a:bodyPr>
          <a:lstStyle/>
          <a:p>
            <a:pPr>
              <a:defRPr/>
            </a:pPr>
            <a:r>
              <a:rPr lang="vi-VN" sz="2200" b="1" dirty="0">
                <a:solidFill>
                  <a:prstClr val="black"/>
                </a:solidFill>
                <a:ea typeface="Roboto" panose="02000000000000000000" pitchFamily="2" charset="0"/>
                <a:cs typeface="Times New Roman" panose="02020603050405020304" pitchFamily="18" charset="0"/>
              </a:rPr>
              <a:t>Liên kết các biểu biện của khung NLS với </a:t>
            </a:r>
            <a:r>
              <a:rPr lang="en-US" sz="2200" b="1" dirty="0" err="1">
                <a:solidFill>
                  <a:prstClr val="black"/>
                </a:solidFill>
                <a:latin typeface="Roboto" panose="02000000000000000000" pitchFamily="2" charset="0"/>
                <a:ea typeface="Roboto" panose="02000000000000000000" pitchFamily="2" charset="0"/>
                <a:cs typeface="Times New Roman" panose="02020603050405020304" pitchFamily="18" charset="0"/>
              </a:rPr>
              <a:t>YCCĐ</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tương</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 </a:t>
            </a:r>
            <a:r>
              <a:rPr lang="vi-VN" sz="2200" b="1" dirty="0">
                <a:solidFill>
                  <a:prstClr val="black"/>
                </a:solidFill>
                <a:ea typeface="Roboto" panose="02000000000000000000" pitchFamily="2" charset="0"/>
                <a:cs typeface="Times New Roman" panose="02020603050405020304" pitchFamily="18" charset="0"/>
              </a:rPr>
              <a:t>ứng trong CT môn </a:t>
            </a:r>
            <a:r>
              <a:rPr lang="en-US" sz="2200" b="1" dirty="0">
                <a:solidFill>
                  <a:prstClr val="black"/>
                </a:solidFill>
                <a:latin typeface="Roboto" panose="02000000000000000000" pitchFamily="2" charset="0"/>
                <a:ea typeface="Roboto" panose="02000000000000000000" pitchFamily="2" charset="0"/>
                <a:cs typeface="Times New Roman" panose="02020603050405020304" pitchFamily="18" charset="0"/>
              </a:rPr>
              <a:t>Tin </a:t>
            </a:r>
            <a:r>
              <a:rPr lang="vi-VN" sz="2200" b="1" dirty="0">
                <a:solidFill>
                  <a:prstClr val="black"/>
                </a:solidFill>
                <a:ea typeface="Roboto" panose="02000000000000000000" pitchFamily="2" charset="0"/>
                <a:cs typeface="Times New Roman" panose="02020603050405020304" pitchFamily="18" charset="0"/>
              </a:rPr>
              <a:t>học</a:t>
            </a:r>
            <a:endParaRPr lang="ko-KR" altLang="en-US" sz="2200" b="1" dirty="0">
              <a:solidFill>
                <a:prstClr val="black"/>
              </a:solidFill>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D1FD3484-7896-2004-5E02-7FB266FE8060}"/>
              </a:ext>
            </a:extLst>
          </p:cNvPr>
          <p:cNvSpPr txBox="1"/>
          <p:nvPr/>
        </p:nvSpPr>
        <p:spPr>
          <a:xfrm>
            <a:off x="261735" y="2308508"/>
            <a:ext cx="1080941" cy="523220"/>
          </a:xfrm>
          <a:prstGeom prst="rect">
            <a:avLst/>
          </a:prstGeom>
          <a:noFill/>
        </p:spPr>
        <p:txBody>
          <a:bodyPr wrap="square" rtlCol="0">
            <a:spAutoFit/>
          </a:bodyPr>
          <a:lstStyle/>
          <a:p>
            <a:pPr algn="ctr" defTabSz="1371600">
              <a:defRPr/>
            </a:pPr>
            <a:r>
              <a:rPr lang="en-US" altLang="ko-KR" sz="2800" b="1" dirty="0" err="1">
                <a:solidFill>
                  <a:prstClr val="white"/>
                </a:solidFill>
                <a:latin typeface="Roboto" panose="02000000000000000000" pitchFamily="2" charset="0"/>
                <a:ea typeface="Roboto" panose="02000000000000000000" pitchFamily="2" charset="0"/>
                <a:cs typeface="Arial" pitchFamily="34" charset="0"/>
              </a:rPr>
              <a:t>Bước</a:t>
            </a:r>
            <a:r>
              <a:rPr lang="en-US" altLang="ko-KR" sz="2400" b="1" dirty="0">
                <a:solidFill>
                  <a:prstClr val="white"/>
                </a:solidFill>
                <a:latin typeface="Roboto" panose="02000000000000000000" pitchFamily="2" charset="0"/>
                <a:ea typeface="Roboto" panose="02000000000000000000" pitchFamily="2" charset="0"/>
                <a:cs typeface="Arial" pitchFamily="34" charset="0"/>
              </a:rPr>
              <a:t> </a:t>
            </a:r>
            <a:endParaRPr lang="ko-KR" altLang="en-US" sz="2400" b="1" dirty="0">
              <a:solidFill>
                <a:prstClr val="white"/>
              </a:solidFill>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3A48B8CA-E37B-7C84-3CD1-606C2435DB7A}"/>
              </a:ext>
            </a:extLst>
          </p:cNvPr>
          <p:cNvSpPr/>
          <p:nvPr/>
        </p:nvSpPr>
        <p:spPr>
          <a:xfrm>
            <a:off x="1173560" y="2170186"/>
            <a:ext cx="537327" cy="830997"/>
          </a:xfrm>
          <a:prstGeom prst="rect">
            <a:avLst/>
          </a:prstGeom>
          <a:noFill/>
        </p:spPr>
        <p:txBody>
          <a:bodyPr wrap="none" lIns="91440" tIns="45720" rIns="91440" bIns="45720">
            <a:spAutoFit/>
          </a:bodyPr>
          <a:lstStyle/>
          <a:p>
            <a:pPr algn="ctr"/>
            <a:r>
              <a:rPr lang="en-US" sz="4800" b="1" dirty="0">
                <a:ln w="6600">
                  <a:noFill/>
                  <a:prstDash val="solid"/>
                </a:ln>
                <a:solidFill>
                  <a:srgbClr val="FFFFFF"/>
                </a:solidFill>
                <a:effectLst>
                  <a:outerShdw dist="38100" dir="2700000" algn="tl" rotWithShape="0">
                    <a:srgbClr val="07A398"/>
                  </a:outerShdw>
                </a:effectLst>
                <a:latin typeface="Roboto" panose="02000000000000000000" pitchFamily="2" charset="0"/>
                <a:ea typeface="Roboto" panose="02000000000000000000" pitchFamily="2" charset="0"/>
              </a:rPr>
              <a:t>3</a:t>
            </a:r>
          </a:p>
        </p:txBody>
      </p:sp>
      <p:sp>
        <p:nvSpPr>
          <p:cNvPr id="10" name="Title 1">
            <a:extLst>
              <a:ext uri="{FF2B5EF4-FFF2-40B4-BE49-F238E27FC236}">
                <a16:creationId xmlns:a16="http://schemas.microsoft.com/office/drawing/2014/main" id="{BD4CB993-850C-BA41-5840-7CF81A8844AD}"/>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aphicFrame>
        <p:nvGraphicFramePr>
          <p:cNvPr id="3" name="Table 2">
            <a:extLst>
              <a:ext uri="{FF2B5EF4-FFF2-40B4-BE49-F238E27FC236}">
                <a16:creationId xmlns:a16="http://schemas.microsoft.com/office/drawing/2014/main" id="{A5EC1CED-27CB-DAF7-511D-F3D11D843E46}"/>
              </a:ext>
            </a:extLst>
          </p:cNvPr>
          <p:cNvGraphicFramePr>
            <a:graphicFrameLocks noGrp="1"/>
          </p:cNvGraphicFramePr>
          <p:nvPr>
            <p:extLst>
              <p:ext uri="{D42A27DB-BD31-4B8C-83A1-F6EECF244321}">
                <p14:modId xmlns:p14="http://schemas.microsoft.com/office/powerpoint/2010/main" val="3302251062"/>
              </p:ext>
            </p:extLst>
          </p:nvPr>
        </p:nvGraphicFramePr>
        <p:xfrm>
          <a:off x="2439799" y="1342025"/>
          <a:ext cx="9588594" cy="5357926"/>
        </p:xfrm>
        <a:graphic>
          <a:graphicData uri="http://schemas.openxmlformats.org/drawingml/2006/table">
            <a:tbl>
              <a:tblPr firstRow="1" firstCol="1" bandRow="1">
                <a:tableStyleId>{7DF18680-E054-41AD-8BC1-D1AEF772440D}</a:tableStyleId>
              </a:tblPr>
              <a:tblGrid>
                <a:gridCol w="2173993">
                  <a:extLst>
                    <a:ext uri="{9D8B030D-6E8A-4147-A177-3AD203B41FA5}">
                      <a16:colId xmlns:a16="http://schemas.microsoft.com/office/drawing/2014/main" val="3206446214"/>
                    </a:ext>
                  </a:extLst>
                </a:gridCol>
                <a:gridCol w="7414601">
                  <a:extLst>
                    <a:ext uri="{9D8B030D-6E8A-4147-A177-3AD203B41FA5}">
                      <a16:colId xmlns:a16="http://schemas.microsoft.com/office/drawing/2014/main" val="390465950"/>
                    </a:ext>
                  </a:extLst>
                </a:gridCol>
              </a:tblGrid>
              <a:tr h="461822">
                <a:tc>
                  <a:txBody>
                    <a:bodyPr/>
                    <a:lstStyle/>
                    <a:p>
                      <a:pPr algn="ctr">
                        <a:lnSpc>
                          <a:spcPct val="130000"/>
                        </a:lnSpc>
                        <a:spcAft>
                          <a:spcPts val="0"/>
                        </a:spcAft>
                        <a:buNone/>
                      </a:pPr>
                      <a:r>
                        <a:rPr lang="en-US" sz="1800" b="1" kern="100">
                          <a:effectLst/>
                        </a:rPr>
                        <a:t>Chủ đề</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nchor="ctr"/>
                </a:tc>
                <a:tc>
                  <a:txBody>
                    <a:bodyPr/>
                    <a:lstStyle/>
                    <a:p>
                      <a:pPr algn="ctr">
                        <a:lnSpc>
                          <a:spcPct val="130000"/>
                        </a:lnSpc>
                        <a:spcAft>
                          <a:spcPts val="0"/>
                        </a:spcAft>
                        <a:buNone/>
                      </a:pPr>
                      <a:r>
                        <a:rPr lang="en-US" sz="1800" b="1" kern="100">
                          <a:effectLst/>
                        </a:rPr>
                        <a:t>Năng lực thành phần</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nchor="ctr"/>
                </a:tc>
                <a:extLst>
                  <a:ext uri="{0D108BD9-81ED-4DB2-BD59-A6C34878D82A}">
                    <a16:rowId xmlns:a16="http://schemas.microsoft.com/office/drawing/2014/main" val="1616981634"/>
                  </a:ext>
                </a:extLst>
              </a:tr>
              <a:tr h="1473070">
                <a:tc>
                  <a:txBody>
                    <a:bodyPr/>
                    <a:lstStyle/>
                    <a:p>
                      <a:pPr>
                        <a:lnSpc>
                          <a:spcPct val="130000"/>
                        </a:lnSpc>
                        <a:spcAft>
                          <a:spcPts val="0"/>
                        </a:spcAft>
                        <a:buNone/>
                      </a:pPr>
                      <a:r>
                        <a:rPr lang="en-US" sz="1800" b="1" kern="100">
                          <a:effectLst/>
                        </a:rPr>
                        <a:t>Chủ đề D. Đạo đức, pháp luật và văn hoá trong môi trường số</a:t>
                      </a:r>
                      <a:endParaRPr lang="en-US" sz="1800" b="1" kern="100">
                        <a:effectLst/>
                        <a:latin typeface="+mj-lt"/>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800" kern="100">
                          <a:effectLst/>
                        </a:rPr>
                        <a:t>2.5. Quy tắc ứng xử trên mạng</a:t>
                      </a:r>
                    </a:p>
                    <a:p>
                      <a:pPr>
                        <a:lnSpc>
                          <a:spcPct val="130000"/>
                        </a:lnSpc>
                        <a:spcAft>
                          <a:spcPts val="0"/>
                        </a:spcAft>
                        <a:buNone/>
                      </a:pPr>
                      <a:r>
                        <a:rPr lang="en-US" sz="1800" kern="100">
                          <a:effectLst/>
                        </a:rPr>
                        <a:t>2.6. Quản lý danh tính số</a:t>
                      </a:r>
                    </a:p>
                    <a:p>
                      <a:pPr>
                        <a:lnSpc>
                          <a:spcPct val="130000"/>
                        </a:lnSpc>
                        <a:spcAft>
                          <a:spcPts val="0"/>
                        </a:spcAft>
                        <a:buNone/>
                      </a:pPr>
                      <a:r>
                        <a:rPr lang="en-US" sz="1800" kern="100">
                          <a:effectLst/>
                        </a:rPr>
                        <a:t>3.3. Thực thi bản quyền và giấy phép</a:t>
                      </a:r>
                    </a:p>
                    <a:p>
                      <a:pPr>
                        <a:lnSpc>
                          <a:spcPct val="130000"/>
                        </a:lnSpc>
                        <a:spcAft>
                          <a:spcPts val="0"/>
                        </a:spcAft>
                        <a:buNone/>
                      </a:pPr>
                      <a:r>
                        <a:rPr lang="en-US" sz="1800" kern="100">
                          <a:effectLst/>
                        </a:rPr>
                        <a:t>4.2. Bảo vệ dữ liệu cá nhân và quyền riêng tư</a:t>
                      </a:r>
                    </a:p>
                    <a:p>
                      <a:pPr>
                        <a:lnSpc>
                          <a:spcPct val="130000"/>
                        </a:lnSpc>
                        <a:spcAft>
                          <a:spcPts val="0"/>
                        </a:spcAft>
                        <a:buNone/>
                      </a:pPr>
                      <a:r>
                        <a:rPr lang="en-US" sz="1800" kern="100">
                          <a:effectLst/>
                        </a:rPr>
                        <a:t>….</a:t>
                      </a:r>
                      <a:endParaRPr lang="en-US" sz="1800" kern="100">
                        <a:effectLst/>
                        <a:latin typeface="+mj-lt"/>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3805581383"/>
                  </a:ext>
                </a:extLst>
              </a:tr>
              <a:tr h="1476021">
                <a:tc>
                  <a:txBody>
                    <a:bodyPr/>
                    <a:lstStyle/>
                    <a:p>
                      <a:pPr>
                        <a:lnSpc>
                          <a:spcPct val="130000"/>
                        </a:lnSpc>
                        <a:spcAft>
                          <a:spcPts val="0"/>
                        </a:spcAft>
                        <a:buNone/>
                      </a:pPr>
                      <a:r>
                        <a:rPr lang="en-US" sz="1800" b="1" kern="100">
                          <a:effectLst/>
                        </a:rPr>
                        <a:t>Chủ đề E. Ứng dụng tin học</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800" kern="100">
                          <a:effectLst/>
                        </a:rPr>
                        <a:t>3.1. Phát triển nội dung số</a:t>
                      </a:r>
                    </a:p>
                    <a:p>
                      <a:pPr>
                        <a:lnSpc>
                          <a:spcPct val="130000"/>
                        </a:lnSpc>
                        <a:spcAft>
                          <a:spcPts val="0"/>
                        </a:spcAft>
                        <a:buNone/>
                      </a:pPr>
                      <a:r>
                        <a:rPr lang="en-US" sz="1800" kern="100">
                          <a:effectLst/>
                        </a:rPr>
                        <a:t>3.2. Tích hợp và tạo lập lại nội dung số</a:t>
                      </a:r>
                    </a:p>
                    <a:p>
                      <a:pPr>
                        <a:lnSpc>
                          <a:spcPct val="130000"/>
                        </a:lnSpc>
                        <a:spcAft>
                          <a:spcPts val="0"/>
                        </a:spcAft>
                        <a:buNone/>
                      </a:pPr>
                      <a:r>
                        <a:rPr lang="en-US" sz="1800" kern="100">
                          <a:effectLst/>
                        </a:rPr>
                        <a:t>5.3. Sử dụng sáng tạo công nghệ số</a:t>
                      </a:r>
                    </a:p>
                    <a:p>
                      <a:pPr>
                        <a:lnSpc>
                          <a:spcPct val="130000"/>
                        </a:lnSpc>
                        <a:spcAft>
                          <a:spcPts val="0"/>
                        </a:spcAft>
                        <a:buNone/>
                      </a:pPr>
                      <a:r>
                        <a:rPr lang="en-US" sz="1800" kern="100">
                          <a:effectLst/>
                        </a:rPr>
                        <a:t>5.1. Giải quyết các vấn đề kỹ thuật</a:t>
                      </a:r>
                    </a:p>
                    <a:p>
                      <a:pPr>
                        <a:lnSpc>
                          <a:spcPct val="130000"/>
                        </a:lnSpc>
                        <a:spcAft>
                          <a:spcPts val="0"/>
                        </a:spcAft>
                        <a:buNone/>
                      </a:pPr>
                      <a:r>
                        <a:rPr lang="en-US" sz="1800" kern="100">
                          <a:effectLst/>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extLst>
                  <a:ext uri="{0D108BD9-81ED-4DB2-BD59-A6C34878D82A}">
                    <a16:rowId xmlns:a16="http://schemas.microsoft.com/office/drawing/2014/main" val="2281396872"/>
                  </a:ext>
                </a:extLst>
              </a:tr>
              <a:tr h="1175715">
                <a:tc>
                  <a:txBody>
                    <a:bodyPr/>
                    <a:lstStyle/>
                    <a:p>
                      <a:pPr>
                        <a:lnSpc>
                          <a:spcPct val="130000"/>
                        </a:lnSpc>
                        <a:spcAft>
                          <a:spcPts val="0"/>
                        </a:spcAft>
                        <a:buNone/>
                      </a:pPr>
                      <a:r>
                        <a:rPr lang="en-US" sz="1800" b="1" kern="100">
                          <a:effectLst/>
                        </a:rPr>
                        <a:t>Chủ đề F. Giải quyết vấn đề với sự trợ giúp của máy tính</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42879" marR="42879" marT="0" marB="0"/>
                </a:tc>
                <a:tc>
                  <a:txBody>
                    <a:bodyPr/>
                    <a:lstStyle/>
                    <a:p>
                      <a:pPr>
                        <a:lnSpc>
                          <a:spcPct val="130000"/>
                        </a:lnSpc>
                        <a:spcAft>
                          <a:spcPts val="0"/>
                        </a:spcAft>
                        <a:buNone/>
                      </a:pPr>
                      <a:r>
                        <a:rPr lang="en-US" sz="1800" kern="100">
                          <a:effectLst/>
                        </a:rPr>
                        <a:t>3.4. Lập trình</a:t>
                      </a:r>
                    </a:p>
                    <a:p>
                      <a:pPr>
                        <a:lnSpc>
                          <a:spcPct val="130000"/>
                        </a:lnSpc>
                        <a:spcAft>
                          <a:spcPts val="0"/>
                        </a:spcAft>
                        <a:buNone/>
                      </a:pPr>
                      <a:r>
                        <a:rPr lang="en-US" sz="1800" kern="100">
                          <a:effectLst/>
                        </a:rPr>
                        <a:t>5.2. Xác định nhu cầu và giải pháp công nghệ</a:t>
                      </a:r>
                    </a:p>
                    <a:p>
                      <a:pPr>
                        <a:lnSpc>
                          <a:spcPct val="130000"/>
                        </a:lnSpc>
                        <a:spcAft>
                          <a:spcPts val="0"/>
                        </a:spcAft>
                        <a:buNone/>
                      </a:pPr>
                      <a:r>
                        <a:rPr lang="en-US" sz="1800" kern="100">
                          <a:effectLst/>
                        </a:rPr>
                        <a:t>5.3. Sử dụng sáng tạo công nghệ số</a:t>
                      </a:r>
                    </a:p>
                    <a:p>
                      <a:pPr>
                        <a:lnSpc>
                          <a:spcPct val="130000"/>
                        </a:lnSpc>
                        <a:spcAft>
                          <a:spcPts val="0"/>
                        </a:spcAft>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t>
                      </a:r>
                    </a:p>
                  </a:txBody>
                  <a:tcPr marL="42879" marR="42879" marT="0" marB="0"/>
                </a:tc>
                <a:extLst>
                  <a:ext uri="{0D108BD9-81ED-4DB2-BD59-A6C34878D82A}">
                    <a16:rowId xmlns:a16="http://schemas.microsoft.com/office/drawing/2014/main" val="3025446581"/>
                  </a:ext>
                </a:extLst>
              </a:tr>
            </a:tbl>
          </a:graphicData>
        </a:graphic>
      </p:graphicFrame>
    </p:spTree>
    <p:extLst>
      <p:ext uri="{BB962C8B-B14F-4D97-AF65-F5344CB8AC3E}">
        <p14:creationId xmlns:p14="http://schemas.microsoft.com/office/powerpoint/2010/main" val="22487796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586BD-943D-FD29-89FC-AE495C7DB04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887A754-A23E-050E-089D-6648378DF8D7}"/>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dirty="0">
                <a:solidFill>
                  <a:srgbClr val="2F5597"/>
                </a:solidFill>
                <a:latin typeface="Roboto" panose="02000000000000000000" pitchFamily="2" charset="0"/>
                <a:ea typeface="Roboto" panose="02000000000000000000" pitchFamily="2" charset="0"/>
              </a:rPr>
              <a:t>Quy </a:t>
            </a:r>
            <a:r>
              <a:rPr lang="en-US" sz="3200" dirty="0" err="1">
                <a:solidFill>
                  <a:srgbClr val="2F5597"/>
                </a:solidFill>
                <a:latin typeface="Roboto" panose="02000000000000000000" pitchFamily="2" charset="0"/>
                <a:ea typeface="Roboto" panose="02000000000000000000" pitchFamily="2" charset="0"/>
              </a:rPr>
              <a:t>trình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xây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dựng</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kế</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hoạch</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dạy</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học</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của</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tổ</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chuyên</a:t>
            </a:r>
            <a:r>
              <a:rPr lang="en-US" sz="3200" dirty="0">
                <a:solidFill>
                  <a:srgbClr val="2F5597"/>
                </a:solidFill>
                <a:latin typeface="Roboto" panose="02000000000000000000" pitchFamily="2" charset="0"/>
                <a:ea typeface="Roboto" panose="02000000000000000000" pitchFamily="2" charset="0"/>
              </a:rPr>
              <a:t> </a:t>
            </a:r>
            <a:r>
              <a:rPr lang="en-US" sz="3200" dirty="0" err="1">
                <a:solidFill>
                  <a:srgbClr val="2F5597"/>
                </a:solidFill>
                <a:latin typeface="Roboto" panose="02000000000000000000" pitchFamily="2" charset="0"/>
                <a:ea typeface="Roboto" panose="02000000000000000000" pitchFamily="2" charset="0"/>
              </a:rPr>
              <a:t>môn</a:t>
            </a:r>
            <a:r>
              <a:rPr lang="en-US" sz="3200" dirty="0">
                <a:solidFill>
                  <a:srgbClr val="2F5597"/>
                </a:solidFill>
                <a:latin typeface="Roboto" panose="02000000000000000000" pitchFamily="2" charset="0"/>
                <a:ea typeface="Roboto" panose="02000000000000000000" pitchFamily="2" charset="0"/>
              </a:rPr>
              <a:t> Tin </a:t>
            </a:r>
            <a:r>
              <a:rPr lang="en-US" sz="3200" dirty="0" err="1">
                <a:solidFill>
                  <a:srgbClr val="2F5597"/>
                </a:solidFill>
                <a:latin typeface="Roboto" panose="02000000000000000000" pitchFamily="2" charset="0"/>
                <a:ea typeface="Roboto" panose="02000000000000000000" pitchFamily="2" charset="0"/>
              </a:rPr>
              <a:t>học</a:t>
            </a:r>
            <a:endParaRPr lang="en-US" sz="3200" dirty="0">
              <a:solidFill>
                <a:srgbClr val="2F5597"/>
              </a:solidFill>
              <a:latin typeface="Roboto" panose="02000000000000000000" pitchFamily="2" charset="0"/>
              <a:ea typeface="Roboto" panose="02000000000000000000" pitchFamily="2" charset="0"/>
            </a:endParaRPr>
          </a:p>
        </p:txBody>
      </p:sp>
      <p:grpSp>
        <p:nvGrpSpPr>
          <p:cNvPr id="2" name="그룹 124">
            <a:extLst>
              <a:ext uri="{FF2B5EF4-FFF2-40B4-BE49-F238E27FC236}">
                <a16:creationId xmlns:a16="http://schemas.microsoft.com/office/drawing/2014/main" id="{D7C3D736-D40D-443A-B0C5-31E9BA64573B}"/>
              </a:ext>
            </a:extLst>
          </p:cNvPr>
          <p:cNvGrpSpPr/>
          <p:nvPr/>
        </p:nvGrpSpPr>
        <p:grpSpPr>
          <a:xfrm>
            <a:off x="422825" y="2364631"/>
            <a:ext cx="2234650" cy="2816969"/>
            <a:chOff x="7743152" y="1742870"/>
            <a:chExt cx="2251790" cy="2816489"/>
          </a:xfrm>
        </p:grpSpPr>
        <p:sp>
          <p:nvSpPr>
            <p:cNvPr id="3" name="Rounded Rectangle 12">
              <a:extLst>
                <a:ext uri="{FF2B5EF4-FFF2-40B4-BE49-F238E27FC236}">
                  <a16:creationId xmlns:a16="http://schemas.microsoft.com/office/drawing/2014/main" id="{4DEC8C50-11A2-4128-DDF8-DB9455543A2C}"/>
                </a:ext>
              </a:extLst>
            </p:cNvPr>
            <p:cNvSpPr/>
            <p:nvPr/>
          </p:nvSpPr>
          <p:spPr>
            <a:xfrm>
              <a:off x="8152403" y="2159468"/>
              <a:ext cx="1842539" cy="2399891"/>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9" name="Rounded Rectangle 11">
              <a:extLst>
                <a:ext uri="{FF2B5EF4-FFF2-40B4-BE49-F238E27FC236}">
                  <a16:creationId xmlns:a16="http://schemas.microsoft.com/office/drawing/2014/main" id="{DE630375-4053-1E7B-35C8-7019B7CE8E4A}"/>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eaLnBrk="1" fontAlgn="auto" latinLnBrk="0" hangingPunct="1">
                <a:lnSpc>
                  <a:spcPct val="100000"/>
                </a:lnSpc>
                <a:spcBef>
                  <a:spcPts val="0"/>
                </a:spcBef>
                <a:spcAft>
                  <a:spcPts val="0"/>
                </a:spcAft>
                <a:buClrTx/>
                <a:buSzTx/>
                <a:buFontTx/>
                <a:buNone/>
                <a:tabLst/>
                <a:defRPr/>
              </a:pPr>
              <a:endParaRPr kumimoji="0" lang="ko-KR" altLang="en-US"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AB129E9E-F39F-89C4-BAE7-837CB2184610}"/>
                </a:ext>
              </a:extLst>
            </p:cNvPr>
            <p:cNvSpPr txBox="1"/>
            <p:nvPr/>
          </p:nvSpPr>
          <p:spPr>
            <a:xfrm>
              <a:off x="8270365" y="2559510"/>
              <a:ext cx="1561410" cy="19386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000" b="1" kern="0" dirty="0">
                  <a:solidFill>
                    <a:prstClr val="black"/>
                  </a:solidFill>
                  <a:ea typeface="Roboto" panose="02000000000000000000" pitchFamily="2" charset="0"/>
                  <a:cs typeface="Times New Roman" panose="02020603050405020304" pitchFamily="18" charset="0"/>
                </a:rPr>
                <a:t>Rà soát và hoàn thiện kế hoạch dạy học của tổ chuyên môn</a:t>
              </a:r>
              <a:endParaRPr kumimoji="0" lang="vi-VN" sz="2000" b="1" i="0" u="none" strike="noStrike" kern="0" cap="none" spc="0" normalizeH="0" baseline="0" noProof="0" dirty="0">
                <a:ln>
                  <a:noFill/>
                </a:ln>
                <a:solidFill>
                  <a:prstClr val="black"/>
                </a:solidFill>
                <a:effectLst/>
                <a:uLnTx/>
                <a:uFillTx/>
                <a:ea typeface="Roboto" panose="02000000000000000000" pitchFamily="2" charset="0"/>
                <a:cs typeface="Times New Roman" panose="02020603050405020304" pitchFamily="18" charset="0"/>
              </a:endParaRPr>
            </a:p>
          </p:txBody>
        </p:sp>
      </p:grpSp>
      <p:sp>
        <p:nvSpPr>
          <p:cNvPr id="12" name="TextBox 11">
            <a:extLst>
              <a:ext uri="{FF2B5EF4-FFF2-40B4-BE49-F238E27FC236}">
                <a16:creationId xmlns:a16="http://schemas.microsoft.com/office/drawing/2014/main" id="{70202E25-5063-CF2B-6EF9-9E5604CF6E10}"/>
              </a:ext>
            </a:extLst>
          </p:cNvPr>
          <p:cNvSpPr txBox="1"/>
          <p:nvPr/>
        </p:nvSpPr>
        <p:spPr>
          <a:xfrm>
            <a:off x="449911" y="2524020"/>
            <a:ext cx="992228" cy="400110"/>
          </a:xfrm>
          <a:prstGeom prst="rect">
            <a:avLst/>
          </a:prstGeom>
          <a:noFill/>
        </p:spPr>
        <p:txBody>
          <a:bodyPr wrap="square" rtlCol="0">
            <a:spAutoFit/>
          </a:bodyPr>
          <a:lstStyle/>
          <a:p>
            <a:pPr marL="0" marR="0" lvl="0" indent="0" algn="ctr" defTabSz="137160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3" name="Rectangle 12">
            <a:extLst>
              <a:ext uri="{FF2B5EF4-FFF2-40B4-BE49-F238E27FC236}">
                <a16:creationId xmlns:a16="http://schemas.microsoft.com/office/drawing/2014/main" id="{4FA15A66-42B8-D247-612D-21A81CFE5CCA}"/>
              </a:ext>
            </a:extLst>
          </p:cNvPr>
          <p:cNvSpPr/>
          <p:nvPr/>
        </p:nvSpPr>
        <p:spPr>
          <a:xfrm>
            <a:off x="1293305" y="2388031"/>
            <a:ext cx="479618" cy="707886"/>
          </a:xfrm>
          <a:prstGeom prst="rect">
            <a:avLst/>
          </a:prstGeom>
          <a:noFill/>
        </p:spPr>
        <p:txBody>
          <a:bodyPr wrap="none" lIns="91440" tIns="45720" rIns="91440" bIns="45720">
            <a:spAutoFit/>
          </a:bodyPr>
          <a:lstStyle/>
          <a:p>
            <a:pPr algn="ctr"/>
            <a:r>
              <a:rPr lang="en-US" sz="4000" b="1" dirty="0">
                <a:ln w="6600">
                  <a:noFill/>
                  <a:prstDash val="solid"/>
                </a:ln>
                <a:solidFill>
                  <a:srgbClr val="FFFFFF"/>
                </a:solidFill>
                <a:effectLst>
                  <a:outerShdw dist="38100" dir="2700000" algn="tl" rotWithShape="0">
                    <a:srgbClr val="ED7D31"/>
                  </a:outerShdw>
                </a:effectLst>
                <a:latin typeface="Roboto" panose="02000000000000000000" pitchFamily="2" charset="0"/>
                <a:ea typeface="Roboto" panose="02000000000000000000" pitchFamily="2" charset="0"/>
              </a:rPr>
              <a:t>4</a:t>
            </a:r>
          </a:p>
        </p:txBody>
      </p:sp>
      <p:pic>
        <p:nvPicPr>
          <p:cNvPr id="6" name="Picture 5">
            <a:extLst>
              <a:ext uri="{FF2B5EF4-FFF2-40B4-BE49-F238E27FC236}">
                <a16:creationId xmlns:a16="http://schemas.microsoft.com/office/drawing/2014/main" id="{640C0ED1-1CB7-FE41-CB3F-F3FA7D67511C}"/>
              </a:ext>
            </a:extLst>
          </p:cNvPr>
          <p:cNvPicPr>
            <a:picLocks noChangeAspect="1"/>
          </p:cNvPicPr>
          <p:nvPr/>
        </p:nvPicPr>
        <p:blipFill>
          <a:blip r:embed="rId2"/>
          <a:stretch>
            <a:fillRect/>
          </a:stretch>
        </p:blipFill>
        <p:spPr>
          <a:xfrm>
            <a:off x="3098343" y="1605515"/>
            <a:ext cx="8275243" cy="5033857"/>
          </a:xfrm>
          <a:prstGeom prst="rect">
            <a:avLst/>
          </a:prstGeom>
        </p:spPr>
      </p:pic>
    </p:spTree>
    <p:extLst>
      <p:ext uri="{BB962C8B-B14F-4D97-AF65-F5344CB8AC3E}">
        <p14:creationId xmlns:p14="http://schemas.microsoft.com/office/powerpoint/2010/main" val="2319691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4F65-043D-E0C1-0362-ED53441599B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1F8DE2C-C508-6BEF-BEEB-4C547FFDB2DC}"/>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r>
              <a:rPr lang="en-US" sz="3200">
                <a:solidFill>
                  <a:srgbClr val="2F5597"/>
                </a:solidFill>
                <a:latin typeface="Roboto" panose="02000000000000000000" pitchFamily="2" charset="0"/>
                <a:ea typeface="Roboto" panose="02000000000000000000" pitchFamily="2" charset="0"/>
              </a:rPr>
              <a:t>Thảo luận nhóm</a:t>
            </a:r>
            <a:endParaRPr lang="en-US" sz="3200" dirty="0">
              <a:solidFill>
                <a:srgbClr val="2F5597"/>
              </a:solidFill>
              <a:latin typeface="Roboto" panose="02000000000000000000" pitchFamily="2" charset="0"/>
              <a:ea typeface="Roboto" panose="02000000000000000000" pitchFamily="2" charset="0"/>
            </a:endParaRPr>
          </a:p>
        </p:txBody>
      </p:sp>
      <p:sp>
        <p:nvSpPr>
          <p:cNvPr id="4" name="矩形 45">
            <a:extLst>
              <a:ext uri="{FF2B5EF4-FFF2-40B4-BE49-F238E27FC236}">
                <a16:creationId xmlns:a16="http://schemas.microsoft.com/office/drawing/2014/main" id="{2F86EE4F-2A6C-7542-6A96-61A7E705BA05}"/>
              </a:ext>
            </a:extLst>
          </p:cNvPr>
          <p:cNvSpPr/>
          <p:nvPr/>
        </p:nvSpPr>
        <p:spPr>
          <a:xfrm>
            <a:off x="699641" y="2161586"/>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dirty="0" err="1">
                <a:solidFill>
                  <a:prstClr val="black"/>
                </a:solidFill>
                <a:ea typeface="Roboto" panose="02000000000000000000" pitchFamily="2" charset="0"/>
                <a:cs typeface="Arial" panose="020B0604020202020204" pitchFamily="34" charset="0"/>
              </a:rPr>
              <a:t>Nghiên</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cứu</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Phụ</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lục</a:t>
            </a:r>
            <a:r>
              <a:rPr lang="en-US" sz="2400" dirty="0">
                <a:solidFill>
                  <a:prstClr val="black"/>
                </a:solidFill>
                <a:ea typeface="Roboto" panose="02000000000000000000" pitchFamily="2" charset="0"/>
                <a:cs typeface="Arial" panose="020B0604020202020204" pitchFamily="34" charset="0"/>
              </a:rPr>
              <a:t> 1: </a:t>
            </a:r>
            <a:r>
              <a:rPr lang="en-US" sz="2400" dirty="0" err="1">
                <a:solidFill>
                  <a:prstClr val="black"/>
                </a:solidFill>
                <a:ea typeface="Roboto" panose="02000000000000000000" pitchFamily="2" charset="0"/>
                <a:cs typeface="Arial" panose="020B0604020202020204" pitchFamily="34" charset="0"/>
              </a:rPr>
              <a:t>Bảng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mã</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chỉ</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báo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năng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lực</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số</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theo</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công</a:t>
            </a:r>
            <a:r>
              <a:rPr lang="en-US" sz="2400" dirty="0">
                <a:solidFill>
                  <a:prstClr val="black"/>
                </a:solidFill>
                <a:ea typeface="Roboto" panose="02000000000000000000" pitchFamily="2" charset="0"/>
                <a:cs typeface="Arial" panose="020B0604020202020204" pitchFamily="34" charset="0"/>
              </a:rPr>
              <a:t> </a:t>
            </a:r>
            <a:r>
              <a:rPr lang="en-US" sz="2400" dirty="0" err="1">
                <a:solidFill>
                  <a:prstClr val="black"/>
                </a:solidFill>
                <a:ea typeface="Roboto" panose="02000000000000000000" pitchFamily="2" charset="0"/>
                <a:cs typeface="Arial" panose="020B0604020202020204" pitchFamily="34" charset="0"/>
              </a:rPr>
              <a:t>văn</a:t>
            </a:r>
            <a:r>
              <a:rPr lang="en-US" sz="2400" dirty="0">
                <a:solidFill>
                  <a:prstClr val="black"/>
                </a:solidFill>
                <a:ea typeface="Roboto" panose="02000000000000000000" pitchFamily="2" charset="0"/>
                <a:cs typeface="Arial" panose="020B0604020202020204" pitchFamily="34" charset="0"/>
              </a:rPr>
              <a:t> 3456/BGDĐT-GDPT)</a:t>
            </a:r>
          </a:p>
        </p:txBody>
      </p:sp>
      <p:sp>
        <p:nvSpPr>
          <p:cNvPr id="5" name="矩形 52">
            <a:extLst>
              <a:ext uri="{FF2B5EF4-FFF2-40B4-BE49-F238E27FC236}">
                <a16:creationId xmlns:a16="http://schemas.microsoft.com/office/drawing/2014/main" id="{6FE703FE-3BD7-85CD-5D05-EE43FBFC9E55}"/>
              </a:ext>
            </a:extLst>
          </p:cNvPr>
          <p:cNvSpPr/>
          <p:nvPr/>
        </p:nvSpPr>
        <p:spPr>
          <a:xfrm>
            <a:off x="664081" y="3171093"/>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just">
              <a:lnSpc>
                <a:spcPct val="130000"/>
              </a:lnSpc>
              <a:spcBef>
                <a:spcPts val="600"/>
              </a:spcBef>
              <a:buFont typeface="Arial" panose="020B0604020202020204" pitchFamily="34" charset="0"/>
              <a:buChar char="•"/>
            </a:pPr>
            <a:r>
              <a:rPr lang="en-US" sz="2400">
                <a:solidFill>
                  <a:prstClr val="black"/>
                </a:solidFill>
                <a:ea typeface="Roboto" panose="02000000000000000000" pitchFamily="2" charset="0"/>
                <a:cs typeface="Arial" panose="020B0604020202020204" pitchFamily="34" charset="0"/>
              </a:rPr>
              <a:t>Đọc tài liệu </a:t>
            </a:r>
            <a:r>
              <a:rPr lang="en-US" sz="2400" b="1" i="1">
                <a:solidFill>
                  <a:prstClr val="black"/>
                </a:solidFill>
                <a:ea typeface="Roboto" panose="02000000000000000000" pitchFamily="2" charset="0"/>
                <a:cs typeface="Arial" panose="020B0604020202020204" pitchFamily="34" charset="0"/>
              </a:rPr>
              <a:t>mục 3.1.1 </a:t>
            </a:r>
            <a:r>
              <a:rPr lang="en-US" sz="2400">
                <a:solidFill>
                  <a:prstClr val="black"/>
                </a:solidFill>
                <a:ea typeface="Roboto" panose="02000000000000000000" pitchFamily="2" charset="0"/>
                <a:cs typeface="Arial" panose="020B0604020202020204" pitchFamily="34" charset="0"/>
              </a:rPr>
              <a:t>để xây dựng kế hoạch dạy học của tổ chuyên môn Tin học cho khối lớp được phân công.</a:t>
            </a:r>
            <a:endParaRPr lang="en-US" sz="2400" dirty="0">
              <a:solidFill>
                <a:prstClr val="black"/>
              </a:solidFill>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9EE3B878-2DDD-2718-F3E2-EF8734A9CEBE}"/>
              </a:ext>
            </a:extLst>
          </p:cNvPr>
          <p:cNvSpPr txBox="1"/>
          <p:nvPr/>
        </p:nvSpPr>
        <p:spPr>
          <a:xfrm>
            <a:off x="770761" y="1552823"/>
            <a:ext cx="10149840" cy="830997"/>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Nhiệm</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vụ</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của</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học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viên</a:t>
            </a:r>
            <a:r>
              <a:rPr lang="en-US" sz="2400" b="1" u="sng" dirty="0">
                <a:solidFill>
                  <a:srgbClr val="FF0000"/>
                </a:solidFill>
                <a:ea typeface="Roboto" panose="02000000000000000000" pitchFamily="2" charset="0"/>
                <a:cs typeface="Arial" panose="020B0604020202020204" pitchFamily="34" charset="0"/>
              </a:rPr>
              <a:t>:</a:t>
            </a:r>
          </a:p>
          <a:p>
            <a:endParaRPr lang="en-US" sz="2400" dirty="0">
              <a:solidFill>
                <a:prstClr val="black"/>
              </a:solidFill>
              <a:ea typeface="Roboto" panose="02000000000000000000" pitchFamily="2" charset="0"/>
            </a:endParaRPr>
          </a:p>
        </p:txBody>
      </p:sp>
      <p:sp>
        <p:nvSpPr>
          <p:cNvPr id="7" name="TextBox 6">
            <a:extLst>
              <a:ext uri="{FF2B5EF4-FFF2-40B4-BE49-F238E27FC236}">
                <a16:creationId xmlns:a16="http://schemas.microsoft.com/office/drawing/2014/main" id="{2AB6FEF0-ED5D-294F-22B4-2CE251B137E9}"/>
              </a:ext>
            </a:extLst>
          </p:cNvPr>
          <p:cNvSpPr txBox="1"/>
          <p:nvPr/>
        </p:nvSpPr>
        <p:spPr>
          <a:xfrm>
            <a:off x="664081" y="4286105"/>
            <a:ext cx="10515600" cy="1200329"/>
          </a:xfrm>
          <a:prstGeom prst="rect">
            <a:avLst/>
          </a:prstGeom>
          <a:noFill/>
        </p:spPr>
        <p:txBody>
          <a:bodyPr wrap="square" rtlCol="0">
            <a:spAutoFit/>
          </a:bodyPr>
          <a:lstStyle/>
          <a:p>
            <a:r>
              <a:rPr lang="en-US" sz="2400" b="1" u="sng" dirty="0" err="1">
                <a:solidFill>
                  <a:srgbClr val="FF0000"/>
                </a:solidFill>
                <a:ea typeface="Roboto" panose="02000000000000000000" pitchFamily="2" charset="0"/>
                <a:cs typeface="Arial" panose="020B0604020202020204" pitchFamily="34" charset="0"/>
              </a:rPr>
              <a:t>Thời</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gian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thực</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hiện</a:t>
            </a:r>
            <a:r>
              <a:rPr lang="en-US" sz="2400" b="1">
                <a:solidFill>
                  <a:srgbClr val="FF0000"/>
                </a:solidFill>
                <a:ea typeface="Roboto" panose="02000000000000000000" pitchFamily="2" charset="0"/>
                <a:cs typeface="Arial" panose="020B0604020202020204" pitchFamily="34" charset="0"/>
              </a:rPr>
              <a:t>: </a:t>
            </a:r>
            <a:r>
              <a:rPr lang="en-US" sz="2400" b="1">
                <a:ea typeface="Roboto" panose="02000000000000000000" pitchFamily="2" charset="0"/>
                <a:cs typeface="Arial" panose="020B0604020202020204" pitchFamily="34" charset="0"/>
              </a:rPr>
              <a:t>3</a:t>
            </a:r>
            <a:r>
              <a:rPr lang="en-US" sz="2400" b="1">
                <a:solidFill>
                  <a:prstClr val="black"/>
                </a:solidFill>
                <a:ea typeface="Roboto" panose="02000000000000000000" pitchFamily="2" charset="0"/>
                <a:cs typeface="Arial" panose="020B0604020202020204" pitchFamily="34" charset="0"/>
              </a:rPr>
              <a:t>0 </a:t>
            </a:r>
            <a:r>
              <a:rPr lang="en-US" sz="2400" b="1" dirty="0">
                <a:solidFill>
                  <a:prstClr val="black"/>
                </a:solidFill>
                <a:ea typeface="Roboto" panose="02000000000000000000" pitchFamily="2" charset="0"/>
                <a:cs typeface="Arial" panose="020B0604020202020204" pitchFamily="34" charset="0"/>
              </a:rPr>
              <a:t>(</a:t>
            </a:r>
            <a:r>
              <a:rPr lang="en-US" sz="2400" b="1" dirty="0" err="1">
                <a:solidFill>
                  <a:prstClr val="black"/>
                </a:solidFill>
                <a:ea typeface="Roboto" panose="02000000000000000000" pitchFamily="2" charset="0"/>
                <a:cs typeface="Arial" panose="020B0604020202020204" pitchFamily="34" charset="0"/>
              </a:rPr>
              <a:t>phút</a:t>
            </a:r>
            <a:r>
              <a:rPr lang="en-US" sz="2400" b="1" dirty="0">
                <a:solidFill>
                  <a:prstClr val="black"/>
                </a:solidFill>
                <a:ea typeface="Roboto" panose="02000000000000000000" pitchFamily="2" charset="0"/>
                <a:cs typeface="Arial" panose="020B0604020202020204" pitchFamily="34" charset="0"/>
              </a:rPr>
              <a:t>)</a:t>
            </a:r>
          </a:p>
          <a:p>
            <a:endParaRPr lang="en-US" sz="2400" b="1" u="sng" dirty="0">
              <a:solidFill>
                <a:prstClr val="black"/>
              </a:solidFill>
              <a:ea typeface="Roboto" panose="02000000000000000000" pitchFamily="2" charset="0"/>
              <a:cs typeface="Arial" panose="020B0604020202020204" pitchFamily="34" charset="0"/>
            </a:endParaRPr>
          </a:p>
          <a:p>
            <a:r>
              <a:rPr lang="en-US" sz="2400" b="1" u="sng" dirty="0" err="1">
                <a:solidFill>
                  <a:srgbClr val="FF0000"/>
                </a:solidFill>
                <a:ea typeface="Roboto" panose="02000000000000000000" pitchFamily="2" charset="0"/>
                <a:cs typeface="Arial" panose="020B0604020202020204" pitchFamily="34" charset="0"/>
              </a:rPr>
              <a:t>Sản</a:t>
            </a:r>
            <a:r>
              <a:rPr lang="en-US" sz="2400" b="1" u="sng" dirty="0">
                <a:solidFill>
                  <a:srgbClr val="FF0000"/>
                </a:solidFill>
                <a:ea typeface="Roboto" panose="02000000000000000000" pitchFamily="2" charset="0"/>
                <a:cs typeface="Arial" panose="020B0604020202020204" pitchFamily="34" charset="0"/>
              </a:rPr>
              <a:t> </a:t>
            </a:r>
            <a:r>
              <a:rPr lang="en-US" sz="2400" b="1" u="sng" dirty="0" err="1">
                <a:solidFill>
                  <a:srgbClr val="FF0000"/>
                </a:solidFill>
                <a:ea typeface="Roboto" panose="02000000000000000000" pitchFamily="2" charset="0"/>
                <a:cs typeface="Arial" panose="020B0604020202020204" pitchFamily="34" charset="0"/>
              </a:rPr>
              <a:t>phẩm</a:t>
            </a:r>
            <a:r>
              <a:rPr lang="en-US" sz="2400" b="1">
                <a:solidFill>
                  <a:srgbClr val="FF0000"/>
                </a:solidFill>
                <a:ea typeface="Roboto" panose="02000000000000000000" pitchFamily="2" charset="0"/>
                <a:cs typeface="Arial" panose="020B0604020202020204" pitchFamily="34" charset="0"/>
              </a:rPr>
              <a:t>:  </a:t>
            </a:r>
            <a:r>
              <a:rPr lang="en-US" sz="2400">
                <a:solidFill>
                  <a:prstClr val="black"/>
                </a:solidFill>
                <a:ea typeface="Roboto" panose="02000000000000000000" pitchFamily="2" charset="0"/>
                <a:cs typeface="Arial" panose="020B0604020202020204" pitchFamily="34" charset="0"/>
              </a:rPr>
              <a:t>Kế hoạch dạy học của tổ chuyên môn Tin học theo khối lớp</a:t>
            </a:r>
            <a:endParaRPr lang="en-US" sz="2400" dirty="0">
              <a:solidFill>
                <a:prstClr val="black"/>
              </a:solidFill>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92713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4B21-3256-F452-4812-0848734270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511FB-2967-2723-2165-917CB2A45376}"/>
              </a:ext>
            </a:extLst>
          </p:cNvPr>
          <p:cNvSpPr>
            <a:spLocks noGrp="1"/>
          </p:cNvSpPr>
          <p:nvPr>
            <p:ph type="title"/>
          </p:nvPr>
        </p:nvSpPr>
        <p:spPr>
          <a:xfrm>
            <a:off x="1741849" y="2073226"/>
            <a:ext cx="8243888" cy="2130078"/>
          </a:xfrm>
        </p:spPr>
        <p:txBody>
          <a:bodyPr>
            <a:normAutofit/>
          </a:bodyPr>
          <a:lstStyle/>
          <a:p>
            <a:r>
              <a:rPr lang="vi-VN" dirty="0"/>
              <a:t>XÂY DỰNG KẾ HOẠCH BÀI DẠY</a:t>
            </a:r>
            <a:endParaRPr lang="en-US" dirty="0"/>
          </a:p>
        </p:txBody>
      </p:sp>
      <p:sp>
        <p:nvSpPr>
          <p:cNvPr id="3" name="Text Placeholder 2">
            <a:extLst>
              <a:ext uri="{FF2B5EF4-FFF2-40B4-BE49-F238E27FC236}">
                <a16:creationId xmlns:a16="http://schemas.microsoft.com/office/drawing/2014/main" id="{AF0CDEA0-9276-FECE-299A-0EB79B4EE4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815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727FB-3728-4486-ABEE-D962AD871AC3}"/>
            </a:ext>
          </a:extLst>
        </p:cNvPr>
        <p:cNvGrpSpPr/>
        <p:nvPr/>
      </p:nvGrpSpPr>
      <p:grpSpPr>
        <a:xfrm>
          <a:off x="0" y="0"/>
          <a:ext cx="0" cy="0"/>
          <a:chOff x="0" y="0"/>
          <a:chExt cx="0" cy="0"/>
        </a:xfrm>
      </p:grpSpPr>
      <p:sp>
        <p:nvSpPr>
          <p:cNvPr id="71" name="Rectangle 5">
            <a:extLst>
              <a:ext uri="{FF2B5EF4-FFF2-40B4-BE49-F238E27FC236}">
                <a16:creationId xmlns:a16="http://schemas.microsoft.com/office/drawing/2014/main" id="{8EB0F85B-ABF9-39FA-7C32-1847A649664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3" name="Rectangle 7">
            <a:extLst>
              <a:ext uri="{FF2B5EF4-FFF2-40B4-BE49-F238E27FC236}">
                <a16:creationId xmlns:a16="http://schemas.microsoft.com/office/drawing/2014/main" id="{32CBE6C9-F716-F71A-7F5B-73BD88F3D1F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4" name="Rectangle 8">
            <a:extLst>
              <a:ext uri="{FF2B5EF4-FFF2-40B4-BE49-F238E27FC236}">
                <a16:creationId xmlns:a16="http://schemas.microsoft.com/office/drawing/2014/main" id="{2B88FAFA-9E06-D692-30D7-3A7A979291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5" name="Rectangle 9">
            <a:extLst>
              <a:ext uri="{FF2B5EF4-FFF2-40B4-BE49-F238E27FC236}">
                <a16:creationId xmlns:a16="http://schemas.microsoft.com/office/drawing/2014/main" id="{3153D2FD-D22D-AE70-0925-5DCF0CEF8981}"/>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7" name="Rectangle 11">
            <a:extLst>
              <a:ext uri="{FF2B5EF4-FFF2-40B4-BE49-F238E27FC236}">
                <a16:creationId xmlns:a16="http://schemas.microsoft.com/office/drawing/2014/main" id="{81B34762-AE15-E7AD-0645-C4D95988D8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8" name="Rectangle 12">
            <a:extLst>
              <a:ext uri="{FF2B5EF4-FFF2-40B4-BE49-F238E27FC236}">
                <a16:creationId xmlns:a16="http://schemas.microsoft.com/office/drawing/2014/main" id="{78213859-D2D5-39E0-7B8D-82D41E96C7A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79" name="Rectangle 13">
            <a:extLst>
              <a:ext uri="{FF2B5EF4-FFF2-40B4-BE49-F238E27FC236}">
                <a16:creationId xmlns:a16="http://schemas.microsoft.com/office/drawing/2014/main" id="{3391A936-707E-229E-A9B0-1EEB6C9F122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80" name="Rectangle 14">
            <a:extLst>
              <a:ext uri="{FF2B5EF4-FFF2-40B4-BE49-F238E27FC236}">
                <a16:creationId xmlns:a16="http://schemas.microsoft.com/office/drawing/2014/main" id="{5601C041-F31C-730D-24F2-6433CD929BC8}"/>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81" name="Rectangle 15">
            <a:extLst>
              <a:ext uri="{FF2B5EF4-FFF2-40B4-BE49-F238E27FC236}">
                <a16:creationId xmlns:a16="http://schemas.microsoft.com/office/drawing/2014/main" id="{361A41ED-D35E-614A-8B5F-20CA33AE6675}"/>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84" name="Freeform 18">
            <a:extLst>
              <a:ext uri="{FF2B5EF4-FFF2-40B4-BE49-F238E27FC236}">
                <a16:creationId xmlns:a16="http://schemas.microsoft.com/office/drawing/2014/main" id="{B29EFA46-E3C1-7BEE-FAC9-6AA87C74E2AE}"/>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88" name="Freeform 22">
            <a:extLst>
              <a:ext uri="{FF2B5EF4-FFF2-40B4-BE49-F238E27FC236}">
                <a16:creationId xmlns:a16="http://schemas.microsoft.com/office/drawing/2014/main" id="{FDB1287D-C696-9E75-FD37-3EC854DDD904}"/>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latin typeface="Roboto"/>
              <a:ea typeface="+mn-ea"/>
              <a:cs typeface="+mn-cs"/>
            </a:endParaRPr>
          </a:p>
        </p:txBody>
      </p:sp>
      <p:sp>
        <p:nvSpPr>
          <p:cNvPr id="144" name="Title 1">
            <a:extLst>
              <a:ext uri="{FF2B5EF4-FFF2-40B4-BE49-F238E27FC236}">
                <a16:creationId xmlns:a16="http://schemas.microsoft.com/office/drawing/2014/main" id="{CCDE1403-BD5F-D821-7B91-B42FBA857250}"/>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F5597"/>
                </a:solidFill>
                <a:effectLst/>
                <a:uLnTx/>
                <a:uFillTx/>
                <a:latin typeface="Roboto"/>
                <a:ea typeface="+mj-ea"/>
                <a:cs typeface="Arial" panose="020B0604020202020204" pitchFamily="34" charset="0"/>
              </a:rPr>
              <a:t>Làm quen</a:t>
            </a:r>
            <a:endParaRPr kumimoji="0" lang="en-US" sz="4000" b="1" i="0" u="none" strike="noStrike" kern="1200" cap="none" spc="0" normalizeH="0" baseline="0" noProof="0" dirty="0">
              <a:ln>
                <a:noFill/>
              </a:ln>
              <a:solidFill>
                <a:srgbClr val="2F5597"/>
              </a:solidFill>
              <a:effectLst/>
              <a:uLnTx/>
              <a:uFillTx/>
              <a:latin typeface="Roboto"/>
              <a:ea typeface="+mj-ea"/>
              <a:cs typeface="Arial" panose="020B0604020202020204" pitchFamily="34" charset="0"/>
            </a:endParaRPr>
          </a:p>
        </p:txBody>
      </p:sp>
      <p:sp>
        <p:nvSpPr>
          <p:cNvPr id="2" name="Google Shape;534;p5">
            <a:extLst>
              <a:ext uri="{FF2B5EF4-FFF2-40B4-BE49-F238E27FC236}">
                <a16:creationId xmlns:a16="http://schemas.microsoft.com/office/drawing/2014/main" id="{A2524F42-FCD6-2D23-F87C-425019CAB1F8}"/>
              </a:ext>
            </a:extLst>
          </p:cNvPr>
          <p:cNvSpPr txBox="1"/>
          <p:nvPr/>
        </p:nvSpPr>
        <p:spPr>
          <a:xfrm>
            <a:off x="455093" y="2021609"/>
            <a:ext cx="9809358" cy="1188211"/>
          </a:xfrm>
          <a:prstGeom prst="rect">
            <a:avLst/>
          </a:prstGeom>
          <a:noFill/>
          <a:ln>
            <a:noFill/>
          </a:ln>
        </p:spPr>
        <p:txBody>
          <a:bodyPr spcFirstLastPara="1" wrap="square" lIns="149375" tIns="149375" rIns="149375" bIns="149375" anchor="ctr" anchorCtr="0">
            <a:noAutofit/>
          </a:bodyPr>
          <a:lstStyle/>
          <a:p>
            <a:pPr marL="630237" marR="0" lvl="0" indent="-514350" algn="just" defTabSz="914400" rtl="0" eaLnBrk="1" fontAlgn="auto" latinLnBrk="0" hangingPunct="1">
              <a:lnSpc>
                <a:spcPct val="100000"/>
              </a:lnSpc>
              <a:spcBef>
                <a:spcPts val="600"/>
              </a:spcBef>
              <a:spcAft>
                <a:spcPts val="300"/>
              </a:spcAft>
              <a:buClr>
                <a:srgbClr val="549E9C"/>
              </a:buClr>
              <a:buSzTx/>
              <a:buFont typeface="+mj-lt"/>
              <a:buAutoNum type="arabicPeriod"/>
              <a:tabLst>
                <a:tab pos="1314450" algn="l"/>
              </a:tabLst>
              <a:defRPr/>
            </a:pPr>
            <a:r>
              <a:rPr kumimoji="0" lang="en-US" sz="2800" b="1" i="0" u="none" strike="noStrike" kern="1200" cap="none" spc="0" normalizeH="0" baseline="0" noProof="0" dirty="0" err="1">
                <a:ln>
                  <a:noFill/>
                </a:ln>
                <a:solidFill>
                  <a:srgbClr val="E02502"/>
                </a:solidFill>
                <a:effectLst/>
                <a:uLnTx/>
                <a:uFillTx/>
                <a:latin typeface="Roboto" panose="02000000000000000000" pitchFamily="2" charset="0"/>
                <a:ea typeface="Roboto" panose="02000000000000000000" pitchFamily="2" charset="0"/>
                <a:cs typeface="Arial" panose="020B0604020202020204" pitchFamily="34" charset="0"/>
              </a:rPr>
              <a:t>Đặt</a:t>
            </a:r>
            <a:r>
              <a:rPr kumimoji="0" lang="en-US" sz="2800" b="1" i="0" u="none" strike="noStrike" kern="1200" cap="none" spc="0" normalizeH="0" baseline="0" noProof="0" dirty="0">
                <a:ln>
                  <a:noFill/>
                </a:ln>
                <a:solidFill>
                  <a:srgbClr val="E02502"/>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tên</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và</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slogan,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thiết</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kế</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bảng</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tên</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cho</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nhóm</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a:t>
            </a:r>
          </a:p>
          <a:p>
            <a:pPr marL="630237" marR="0" lvl="0" indent="-514350" algn="just" defTabSz="914400" rtl="0" eaLnBrk="1" fontAlgn="auto" latinLnBrk="0" hangingPunct="1">
              <a:lnSpc>
                <a:spcPct val="100000"/>
              </a:lnSpc>
              <a:spcBef>
                <a:spcPts val="600"/>
              </a:spcBef>
              <a:spcAft>
                <a:spcPts val="300"/>
              </a:spcAft>
              <a:buClr>
                <a:srgbClr val="549E9C"/>
              </a:buClr>
              <a:buSzTx/>
              <a:buFont typeface="+mj-lt"/>
              <a:buAutoNum type="arabicPeriod"/>
              <a:tabLst>
                <a:tab pos="1314450" algn="l"/>
              </a:tabLst>
              <a:defRPr/>
            </a:pPr>
            <a:r>
              <a:rPr kumimoji="0" lang="en-US" sz="2800" b="1" i="0" u="none" strike="noStrike" kern="1200" cap="none" spc="0" normalizeH="0" baseline="0" noProof="0" dirty="0" err="1">
                <a:ln>
                  <a:noFill/>
                </a:ln>
                <a:solidFill>
                  <a:srgbClr val="E02502"/>
                </a:solidFill>
                <a:effectLst/>
                <a:uLnTx/>
                <a:uFillTx/>
                <a:latin typeface="Roboto" panose="02000000000000000000" pitchFamily="2" charset="0"/>
                <a:ea typeface="Roboto" panose="02000000000000000000" pitchFamily="2" charset="0"/>
                <a:cs typeface="Arial" panose="020B0604020202020204" pitchFamily="34" charset="0"/>
              </a:rPr>
              <a:t>Bầu</a:t>
            </a:r>
            <a:r>
              <a:rPr kumimoji="0" lang="en-US" sz="2800" b="1" i="0" u="none" strike="noStrike" kern="1200" cap="none" spc="0" normalizeH="0" baseline="0" noProof="0" dirty="0">
                <a:ln>
                  <a:noFill/>
                </a:ln>
                <a:solidFill>
                  <a:srgbClr val="E02502"/>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E02502"/>
                </a:solidFill>
                <a:effectLst/>
                <a:uLnTx/>
                <a:uFillTx/>
                <a:latin typeface="Roboto" panose="02000000000000000000" pitchFamily="2" charset="0"/>
                <a:ea typeface="Roboto" panose="02000000000000000000" pitchFamily="2" charset="0"/>
                <a:cs typeface="Arial" panose="020B0604020202020204" pitchFamily="34" charset="0"/>
              </a:rPr>
              <a:t>chọn</a:t>
            </a:r>
            <a:r>
              <a:rPr kumimoji="0" lang="vi-VN"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nhóm</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trưởng</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thư</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kí</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a:t>
            </a:r>
          </a:p>
          <a:p>
            <a:pPr marL="630237" marR="0" lvl="0" indent="-514350" algn="just" defTabSz="914400" rtl="0" eaLnBrk="1" fontAlgn="auto" latinLnBrk="0" hangingPunct="1">
              <a:lnSpc>
                <a:spcPct val="100000"/>
              </a:lnSpc>
              <a:spcBef>
                <a:spcPts val="600"/>
              </a:spcBef>
              <a:spcAft>
                <a:spcPts val="300"/>
              </a:spcAft>
              <a:buClr>
                <a:srgbClr val="549E9C"/>
              </a:buClr>
              <a:buSzTx/>
              <a:buFont typeface="+mj-lt"/>
              <a:buAutoNum type="arabicPeriod"/>
              <a:tabLst>
                <a:tab pos="1314450" algn="l"/>
              </a:tabLst>
              <a:defRPr/>
            </a:pP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Chụp</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ảnh</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nhóm</a:t>
            </a:r>
            <a:endPar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endParaRPr>
          </a:p>
          <a:p>
            <a:pPr marL="630237" marR="0" lvl="0" indent="-514350" algn="just" defTabSz="914400" rtl="0" eaLnBrk="1" fontAlgn="auto" latinLnBrk="0" hangingPunct="1">
              <a:lnSpc>
                <a:spcPct val="100000"/>
              </a:lnSpc>
              <a:spcBef>
                <a:spcPts val="600"/>
              </a:spcBef>
              <a:spcAft>
                <a:spcPts val="300"/>
              </a:spcAft>
              <a:buClr>
                <a:srgbClr val="549E9C"/>
              </a:buClr>
              <a:buSzTx/>
              <a:buFont typeface="+mj-lt"/>
              <a:buAutoNum type="arabicPeriod"/>
              <a:tabLst>
                <a:tab pos="1314450" algn="l"/>
              </a:tabLst>
              <a:defRPr/>
            </a:pP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Gửi</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danh</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sách</a:t>
            </a:r>
            <a:r>
              <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nhóm</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theo</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mẫu</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lên</a:t>
            </a:r>
            <a:r>
              <a:rPr kumimoji="0" lang="en-US" sz="28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Roboto" panose="02000000000000000000" pitchFamily="2" charset="0"/>
                <a:ea typeface="Roboto" panose="02000000000000000000" pitchFamily="2" charset="0"/>
                <a:cs typeface="Arial" panose="020B0604020202020204" pitchFamily="34" charset="0"/>
              </a:rPr>
              <a:t>Zalo</a:t>
            </a: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endParaRPr>
          </a:p>
          <a:p>
            <a:pPr marL="630237" marR="0" lvl="0" indent="-514350" algn="just" defTabSz="914400" rtl="0" eaLnBrk="1" fontAlgn="auto" latinLnBrk="0" hangingPunct="1">
              <a:lnSpc>
                <a:spcPct val="100000"/>
              </a:lnSpc>
              <a:spcBef>
                <a:spcPts val="600"/>
              </a:spcBef>
              <a:spcAft>
                <a:spcPts val="300"/>
              </a:spcAft>
              <a:buClr>
                <a:srgbClr val="549E9C"/>
              </a:buClr>
              <a:buSzTx/>
              <a:buFont typeface="+mj-lt"/>
              <a:buAutoNum type="arabicPeriod"/>
              <a:tabLst>
                <a:tab pos="1314450" algn="l"/>
              </a:tabLst>
              <a:defRPr/>
            </a:pPr>
            <a:endParaRPr kumimoji="0" lang="en-US" sz="2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Arial" panose="020B0604020202020204" pitchFamily="34" charset="0"/>
            </a:endParaRPr>
          </a:p>
        </p:txBody>
      </p:sp>
      <p:graphicFrame>
        <p:nvGraphicFramePr>
          <p:cNvPr id="13" name="Table 3">
            <a:extLst>
              <a:ext uri="{FF2B5EF4-FFF2-40B4-BE49-F238E27FC236}">
                <a16:creationId xmlns:a16="http://schemas.microsoft.com/office/drawing/2014/main" id="{0DD55ADE-F17E-AE6E-92AE-1C2CA81D5511}"/>
              </a:ext>
            </a:extLst>
          </p:cNvPr>
          <p:cNvGraphicFramePr>
            <a:graphicFrameLocks noGrp="1"/>
          </p:cNvGraphicFramePr>
          <p:nvPr/>
        </p:nvGraphicFramePr>
        <p:xfrm>
          <a:off x="736600" y="3648180"/>
          <a:ext cx="11075637" cy="2807628"/>
        </p:xfrm>
        <a:graphic>
          <a:graphicData uri="http://schemas.openxmlformats.org/drawingml/2006/table">
            <a:tbl>
              <a:tblPr firstRow="1" bandRow="1">
                <a:tableStyleId>{5C22544A-7EE6-4342-B048-85BDC9FD1C3A}</a:tableStyleId>
              </a:tblPr>
              <a:tblGrid>
                <a:gridCol w="1177508">
                  <a:extLst>
                    <a:ext uri="{9D8B030D-6E8A-4147-A177-3AD203B41FA5}">
                      <a16:colId xmlns:a16="http://schemas.microsoft.com/office/drawing/2014/main" val="3301390125"/>
                    </a:ext>
                  </a:extLst>
                </a:gridCol>
                <a:gridCol w="3036782">
                  <a:extLst>
                    <a:ext uri="{9D8B030D-6E8A-4147-A177-3AD203B41FA5}">
                      <a16:colId xmlns:a16="http://schemas.microsoft.com/office/drawing/2014/main" val="307281744"/>
                    </a:ext>
                  </a:extLst>
                </a:gridCol>
                <a:gridCol w="3392555">
                  <a:extLst>
                    <a:ext uri="{9D8B030D-6E8A-4147-A177-3AD203B41FA5}">
                      <a16:colId xmlns:a16="http://schemas.microsoft.com/office/drawing/2014/main" val="2172287905"/>
                    </a:ext>
                  </a:extLst>
                </a:gridCol>
                <a:gridCol w="3468792">
                  <a:extLst>
                    <a:ext uri="{9D8B030D-6E8A-4147-A177-3AD203B41FA5}">
                      <a16:colId xmlns:a16="http://schemas.microsoft.com/office/drawing/2014/main" val="696710498"/>
                    </a:ext>
                  </a:extLst>
                </a:gridCol>
              </a:tblGrid>
              <a:tr h="496167">
                <a:tc>
                  <a:txBody>
                    <a:bodyPr/>
                    <a:lstStyle/>
                    <a:p>
                      <a:pPr algn="ctr"/>
                      <a:r>
                        <a:rPr lang="en-US" sz="2400" b="1">
                          <a:solidFill>
                            <a:sysClr val="windowText" lastClr="000000"/>
                          </a:solidFill>
                        </a:rPr>
                        <a:t>Nhóm</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Tên</a:t>
                      </a:r>
                      <a:r>
                        <a:rPr lang="en-US" sz="2400" dirty="0">
                          <a:solidFill>
                            <a:sysClr val="windowText" lastClr="000000"/>
                          </a:solidFill>
                        </a:rPr>
                        <a:t> </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Đơn</a:t>
                      </a:r>
                      <a:r>
                        <a:rPr lang="en-US" sz="2400" dirty="0">
                          <a:solidFill>
                            <a:sysClr val="windowText" lastClr="000000"/>
                          </a:solidFill>
                        </a:rPr>
                        <a:t> </a:t>
                      </a:r>
                      <a:r>
                        <a:rPr lang="en-US" sz="2400" dirty="0" err="1">
                          <a:solidFill>
                            <a:sysClr val="windowText" lastClr="000000"/>
                          </a:solidFill>
                        </a:rPr>
                        <a:t>vị</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err="1">
                          <a:solidFill>
                            <a:sysClr val="windowText" lastClr="000000"/>
                          </a:solidFill>
                        </a:rPr>
                        <a:t>Ghi</a:t>
                      </a:r>
                      <a:r>
                        <a:rPr lang="en-US" sz="2400" dirty="0">
                          <a:solidFill>
                            <a:sysClr val="windowText" lastClr="000000"/>
                          </a:solidFill>
                        </a:rPr>
                        <a:t> </a:t>
                      </a:r>
                      <a:r>
                        <a:rPr lang="en-US" sz="2400" dirty="0" err="1">
                          <a:solidFill>
                            <a:sysClr val="windowText" lastClr="000000"/>
                          </a:solidFill>
                        </a:rPr>
                        <a:t>chú</a:t>
                      </a:r>
                      <a:r>
                        <a:rPr lang="en-US" sz="2400" dirty="0">
                          <a:solidFill>
                            <a:sysClr val="windowText" lastClr="000000"/>
                          </a:solidFill>
                        </a:rPr>
                        <a:t> (</a:t>
                      </a:r>
                      <a:r>
                        <a:rPr lang="en-US" sz="2400" dirty="0" err="1">
                          <a:solidFill>
                            <a:sysClr val="windowText" lastClr="000000"/>
                          </a:solidFill>
                        </a:rPr>
                        <a:t>Nhóm</a:t>
                      </a:r>
                      <a:r>
                        <a:rPr lang="en-US" sz="2400" dirty="0">
                          <a:solidFill>
                            <a:sysClr val="windowText" lastClr="000000"/>
                          </a:solidFill>
                        </a:rPr>
                        <a:t> </a:t>
                      </a:r>
                      <a:r>
                        <a:rPr lang="en-US" sz="2400" dirty="0" err="1">
                          <a:solidFill>
                            <a:sysClr val="windowText" lastClr="000000"/>
                          </a:solidFill>
                        </a:rPr>
                        <a:t>trưởng</a:t>
                      </a:r>
                      <a:r>
                        <a:rPr lang="en-US" sz="2400" dirty="0">
                          <a:solidFill>
                            <a:sysClr val="windowText" lastClr="000000"/>
                          </a:solidFill>
                        </a:rPr>
                        <a:t>/Thư </a:t>
                      </a:r>
                      <a:r>
                        <a:rPr lang="en-US" sz="2400" dirty="0" err="1">
                          <a:solidFill>
                            <a:sysClr val="windowText" lastClr="000000"/>
                          </a:solidFill>
                        </a:rPr>
                        <a:t>kí</a:t>
                      </a:r>
                      <a:r>
                        <a:rPr lang="en-US" sz="2400" dirty="0">
                          <a:solidFill>
                            <a:sysClr val="windowText" lastClr="000000"/>
                          </a:solidFill>
                        </a:rPr>
                        <a:t>)</a:t>
                      </a:r>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8384783"/>
                  </a:ext>
                </a:extLst>
              </a:tr>
              <a:tr h="496167">
                <a:tc>
                  <a:txBody>
                    <a:bodyPr/>
                    <a:lstStyle/>
                    <a:p>
                      <a:pPr algn="ctr"/>
                      <a:r>
                        <a:rPr lang="en-US" sz="2400" b="1">
                          <a:solidFill>
                            <a:sysClr val="windowText" lastClr="000000"/>
                          </a:solidFill>
                        </a:rPr>
                        <a:t>1</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9938599"/>
                  </a:ext>
                </a:extLst>
              </a:tr>
              <a:tr h="496167">
                <a:tc>
                  <a:txBody>
                    <a:bodyPr/>
                    <a:lstStyle/>
                    <a:p>
                      <a:pPr algn="ctr"/>
                      <a:r>
                        <a:rPr lang="en-US" sz="2400" b="1">
                          <a:solidFill>
                            <a:sysClr val="windowText" lastClr="000000"/>
                          </a:solidFill>
                        </a:rPr>
                        <a:t>2</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0346960"/>
                  </a:ext>
                </a:extLst>
              </a:tr>
              <a:tr h="496167">
                <a:tc>
                  <a:txBody>
                    <a:bodyPr/>
                    <a:lstStyle/>
                    <a:p>
                      <a:pPr algn="ctr"/>
                      <a:r>
                        <a:rPr lang="en-US" sz="2400" b="1">
                          <a:solidFill>
                            <a:sysClr val="windowText" lastClr="000000"/>
                          </a:solidFill>
                        </a:rPr>
                        <a:t>3</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864940"/>
                  </a:ext>
                </a:extLst>
              </a:tr>
              <a:tr h="496167">
                <a:tc>
                  <a:txBody>
                    <a:bodyPr/>
                    <a:lstStyle/>
                    <a:p>
                      <a:pPr algn="ctr"/>
                      <a:r>
                        <a:rPr lang="en-US" sz="2400" b="1">
                          <a:solidFill>
                            <a:sysClr val="windowText" lastClr="000000"/>
                          </a:solidFill>
                        </a:rPr>
                        <a:t>…</a:t>
                      </a:r>
                      <a:endParaRPr lang="vi-VN" sz="2400" b="1">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vi-VN" sz="24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1488951"/>
                  </a:ext>
                </a:extLst>
              </a:tr>
            </a:tbl>
          </a:graphicData>
        </a:graphic>
      </p:graphicFrame>
      <p:pic>
        <p:nvPicPr>
          <p:cNvPr id="14" name="Đồng hồ 5 phút">
            <a:hlinkClick r:id="" action="ppaction://media"/>
            <a:extLst>
              <a:ext uri="{FF2B5EF4-FFF2-40B4-BE49-F238E27FC236}">
                <a16:creationId xmlns:a16="http://schemas.microsoft.com/office/drawing/2014/main" id="{8F9266B9-51AC-9CD6-F63A-309C9A3AF9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6600" y="54244"/>
            <a:ext cx="2148832" cy="1109124"/>
          </a:xfrm>
          <a:prstGeom prst="rect">
            <a:avLst/>
          </a:prstGeom>
        </p:spPr>
      </p:pic>
    </p:spTree>
    <p:extLst>
      <p:ext uri="{BB962C8B-B14F-4D97-AF65-F5344CB8AC3E}">
        <p14:creationId xmlns:p14="http://schemas.microsoft.com/office/powerpoint/2010/main" val="27922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E580C-14B7-9BD3-9F14-8D85CD17E39F}"/>
              </a:ext>
            </a:extLst>
          </p:cNvPr>
          <p:cNvPicPr>
            <a:picLocks noChangeAspect="1"/>
          </p:cNvPicPr>
          <p:nvPr/>
        </p:nvPicPr>
        <p:blipFill>
          <a:blip r:embed="rId2"/>
          <a:stretch>
            <a:fillRect/>
          </a:stretch>
        </p:blipFill>
        <p:spPr>
          <a:xfrm>
            <a:off x="7029444" y="1930045"/>
            <a:ext cx="5101146" cy="3960890"/>
          </a:xfrm>
          <a:prstGeom prst="rect">
            <a:avLst/>
          </a:prstGeom>
        </p:spPr>
      </p:pic>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600" b="1" dirty="0">
                <a:solidFill>
                  <a:srgbClr val="2F5597"/>
                </a:solidFill>
                <a:cs typeface="Arial" panose="020B0604020202020204" pitchFamily="34" charset="0"/>
              </a:rPr>
              <a:t>Xây dựng kế hoạch bài dạy phát triển năng lực số</a:t>
            </a:r>
            <a:r>
              <a:rPr lang="en-VN" sz="3600" b="1" dirty="0">
                <a:solidFill>
                  <a:srgbClr val="2F5597"/>
                </a:solidFill>
                <a:cs typeface="Arial" panose="020B0604020202020204" pitchFamily="34" charset="0"/>
              </a:rPr>
              <a:t> </a:t>
            </a:r>
            <a:endParaRPr lang="en-US" sz="36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635000" y="1266273"/>
            <a:ext cx="6376987" cy="5591727"/>
          </a:xfrm>
        </p:spPr>
        <p:txBody>
          <a:bodyPr>
            <a:normAutofit/>
          </a:bodyPr>
          <a:lstStyle/>
          <a:p>
            <a:pPr indent="0" algn="just">
              <a:spcBef>
                <a:spcPts val="600"/>
              </a:spcBef>
              <a:spcAft>
                <a:spcPts val="600"/>
              </a:spcAft>
              <a:buNone/>
            </a:pPr>
            <a:r>
              <a:rPr lang="vi-VN" sz="2300" b="1" dirty="0">
                <a:solidFill>
                  <a:srgbClr val="FF0000"/>
                </a:solidFill>
                <a:latin typeface="Roboto" panose="02000000000000000000" pitchFamily="2" charset="0"/>
              </a:rPr>
              <a:t>Phần I. Mục tiêu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Bên cạnh mục tiêu về theo Qui định, giáo viên cần xác định rõ ràng các mục tiêu về </a:t>
            </a:r>
            <a:r>
              <a:rPr lang="vi-VN" sz="2300" b="1" dirty="0">
                <a:solidFill>
                  <a:srgbClr val="6600FF"/>
                </a:solidFill>
                <a:latin typeface="Roboto" panose="02000000000000000000" pitchFamily="2" charset="0"/>
              </a:rPr>
              <a:t>Năng lực số mà bài học hướng tới</a:t>
            </a:r>
            <a:r>
              <a:rPr lang="vi-VN" sz="2300" dirty="0">
                <a:solidFill>
                  <a:srgbClr val="6600FF"/>
                </a:solidFill>
                <a:latin typeface="Roboto" panose="02000000000000000000" pitchFamily="2" charset="0"/>
              </a:rPr>
              <a:t>.</a:t>
            </a:r>
          </a:p>
          <a:p>
            <a:pPr marL="571500" indent="-342900" algn="just">
              <a:spcBef>
                <a:spcPts val="600"/>
              </a:spcBef>
              <a:spcAft>
                <a:spcPts val="600"/>
              </a:spcAft>
            </a:pPr>
            <a:r>
              <a:rPr lang="vi-VN" sz="2400" dirty="0">
                <a:solidFill>
                  <a:schemeClr val="tx1">
                    <a:alpha val="80000"/>
                  </a:schemeClr>
                </a:solidFill>
                <a:latin typeface="Roboto" panose="02000000000000000000" pitchFamily="2" charset="0"/>
              </a:rPr>
              <a:t>Các mục tiêu này cần được </a:t>
            </a:r>
            <a:r>
              <a:rPr lang="vi-VN" sz="2400" b="1" dirty="0">
                <a:solidFill>
                  <a:srgbClr val="0000FF">
                    <a:alpha val="80000"/>
                  </a:srgbClr>
                </a:solidFill>
                <a:latin typeface="Roboto" panose="02000000000000000000" pitchFamily="2" charset="0"/>
              </a:rPr>
              <a:t>mô tả bằng các động từ hành động cụ thể</a:t>
            </a:r>
            <a:r>
              <a:rPr lang="vi-VN" sz="2400" b="1" dirty="0">
                <a:solidFill>
                  <a:schemeClr val="tx1">
                    <a:alpha val="80000"/>
                  </a:schemeClr>
                </a:solidFill>
                <a:latin typeface="Roboto" panose="02000000000000000000" pitchFamily="2" charset="0"/>
              </a:rPr>
              <a:t> </a:t>
            </a:r>
            <a:r>
              <a:rPr lang="vi-VN" sz="2400" dirty="0">
                <a:solidFill>
                  <a:schemeClr val="tx1">
                    <a:alpha val="80000"/>
                  </a:schemeClr>
                </a:solidFill>
                <a:latin typeface="Roboto" panose="02000000000000000000" pitchFamily="2" charset="0"/>
              </a:rPr>
              <a:t>và  hãy ghi mã </a:t>
            </a:r>
            <a:r>
              <a:rPr lang="vi-VN" sz="2400" b="1" dirty="0">
                <a:solidFill>
                  <a:srgbClr val="0000FF">
                    <a:alpha val="80000"/>
                  </a:srgbClr>
                </a:solidFill>
                <a:latin typeface="Roboto" panose="02000000000000000000" pitchFamily="2" charset="0"/>
              </a:rPr>
              <a:t>năng lực thành phần tương ứng trong KNLS</a:t>
            </a:r>
            <a:r>
              <a:rPr lang="vi-VN" sz="2400" dirty="0">
                <a:solidFill>
                  <a:schemeClr val="tx1">
                    <a:alpha val="80000"/>
                  </a:schemeClr>
                </a:solidFill>
                <a:latin typeface="Roboto" panose="02000000000000000000" pitchFamily="2" charset="0"/>
              </a:rPr>
              <a:t>. </a:t>
            </a:r>
            <a:endParaRPr lang="vi-VN" sz="2300" dirty="0">
              <a:solidFill>
                <a:srgbClr val="FF0000"/>
              </a:solidFill>
              <a:latin typeface="Roboto" panose="02000000000000000000" pitchFamily="2" charset="0"/>
            </a:endParaRPr>
          </a:p>
          <a:p>
            <a:pPr indent="0" algn="just">
              <a:spcBef>
                <a:spcPts val="600"/>
              </a:spcBef>
              <a:spcAft>
                <a:spcPts val="600"/>
              </a:spcAft>
              <a:buNone/>
            </a:pPr>
            <a:r>
              <a:rPr lang="vi-VN" sz="2300" b="1" dirty="0">
                <a:solidFill>
                  <a:srgbClr val="FF0000"/>
                </a:solidFill>
                <a:latin typeface="Roboto" panose="02000000000000000000" pitchFamily="2" charset="0"/>
              </a:rPr>
              <a:t>Phần II. Thiết bị dạy học và học liệu</a:t>
            </a:r>
            <a:r>
              <a:rPr lang="vi-VN" sz="2300" dirty="0">
                <a:latin typeface="Roboto" panose="02000000000000000000" pitchFamily="2" charset="0"/>
              </a:rPr>
              <a:t>:</a:t>
            </a:r>
          </a:p>
          <a:p>
            <a:pPr marL="571500" indent="-342900" algn="just">
              <a:spcBef>
                <a:spcPts val="600"/>
              </a:spcBef>
              <a:spcAft>
                <a:spcPts val="600"/>
              </a:spcAft>
            </a:pPr>
            <a:r>
              <a:rPr lang="vi-VN" sz="2300" dirty="0">
                <a:latin typeface="Roboto" panose="02000000000000000000" pitchFamily="2" charset="0"/>
              </a:rPr>
              <a:t>Cần </a:t>
            </a:r>
            <a:r>
              <a:rPr lang="vi-VN" sz="2300" b="1" dirty="0">
                <a:solidFill>
                  <a:srgbClr val="6600FF"/>
                </a:solidFill>
                <a:latin typeface="Roboto" panose="02000000000000000000" pitchFamily="2" charset="0"/>
              </a:rPr>
              <a:t>liệt kê cụ thể các thiết bị số </a:t>
            </a:r>
            <a:r>
              <a:rPr lang="vi-VN" sz="2400" dirty="0">
                <a:solidFill>
                  <a:schemeClr val="tx1">
                    <a:alpha val="80000"/>
                  </a:schemeClr>
                </a:solidFill>
                <a:latin typeface="Roboto" panose="02000000000000000000" pitchFamily="2" charset="0"/>
              </a:rPr>
              <a:t>(máy tính, máy chiếu,..), phần mềm, ứng dụng (Canva, </a:t>
            </a:r>
            <a:r>
              <a:rPr lang="vi-VN" sz="2400">
                <a:solidFill>
                  <a:schemeClr val="tx1">
                    <a:alpha val="80000"/>
                  </a:schemeClr>
                </a:solidFill>
                <a:latin typeface="Roboto" panose="02000000000000000000" pitchFamily="2" charset="0"/>
              </a:rPr>
              <a:t>Google Forms</a:t>
            </a:r>
            <a:r>
              <a:rPr lang="en-US" sz="2400">
                <a:solidFill>
                  <a:schemeClr val="tx1">
                    <a:alpha val="80000"/>
                  </a:schemeClr>
                </a:solidFill>
                <a:latin typeface="Roboto" panose="02000000000000000000" pitchFamily="2" charset="0"/>
              </a:rPr>
              <a:t>,</a:t>
            </a:r>
            <a:r>
              <a:rPr lang="vi-VN" sz="2400">
                <a:solidFill>
                  <a:schemeClr val="tx1">
                    <a:alpha val="80000"/>
                  </a:schemeClr>
                </a:solidFill>
                <a:latin typeface="Roboto" panose="02000000000000000000" pitchFamily="2" charset="0"/>
              </a:rPr>
              <a:t>...) </a:t>
            </a:r>
            <a:r>
              <a:rPr lang="vi-VN" sz="2400" dirty="0">
                <a:solidFill>
                  <a:schemeClr val="tx1">
                    <a:alpha val="80000"/>
                  </a:schemeClr>
                </a:solidFill>
                <a:latin typeface="Roboto" panose="02000000000000000000" pitchFamily="2" charset="0"/>
              </a:rPr>
              <a:t>sẽ được sử dụng trong bài dạy (nếu có).</a:t>
            </a: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30</a:t>
            </a:fld>
            <a:endParaRPr kumimoji="1" lang="ja-JP" altLang="en-US"/>
          </a:p>
        </p:txBody>
      </p:sp>
      <p:sp>
        <p:nvSpPr>
          <p:cNvPr id="6" name="Rectangle 5">
            <a:extLst>
              <a:ext uri="{FF2B5EF4-FFF2-40B4-BE49-F238E27FC236}">
                <a16:creationId xmlns:a16="http://schemas.microsoft.com/office/drawing/2014/main" id="{C2E21B6D-9A24-3FB7-FC48-922CA1AAA0C3}"/>
              </a:ext>
            </a:extLst>
          </p:cNvPr>
          <p:cNvSpPr/>
          <p:nvPr/>
        </p:nvSpPr>
        <p:spPr>
          <a:xfrm>
            <a:off x="7029443" y="3593604"/>
            <a:ext cx="5029200" cy="6400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3655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AE29-B5BE-FB45-B806-3719E6A32411}"/>
              </a:ext>
            </a:extLst>
          </p:cNvPr>
          <p:cNvSpPr>
            <a:spLocks noGrp="1"/>
          </p:cNvSpPr>
          <p:nvPr>
            <p:ph type="title"/>
          </p:nvPr>
        </p:nvSpPr>
        <p:spPr>
          <a:xfrm>
            <a:off x="770965" y="270996"/>
            <a:ext cx="11353800" cy="536023"/>
          </a:xfrm>
        </p:spPr>
        <p:txBody>
          <a:bodyPr>
            <a:noAutofit/>
          </a:bodyPr>
          <a:lstStyle/>
          <a:p>
            <a:r>
              <a:rPr lang="vi-VN" sz="3200" b="1" dirty="0">
                <a:solidFill>
                  <a:srgbClr val="2F5597"/>
                </a:solidFill>
                <a:cs typeface="Arial" panose="020B0604020202020204" pitchFamily="34" charset="0"/>
              </a:rPr>
              <a:t>Xây dựng kế hoạch bài dạy </a:t>
            </a:r>
            <a:r>
              <a:rPr lang="vi-VN" sz="3200" dirty="0">
                <a:solidFill>
                  <a:srgbClr val="2F5597"/>
                </a:solidFill>
                <a:cs typeface="Arial" panose="020B0604020202020204" pitchFamily="34" charset="0"/>
              </a:rPr>
              <a:t>phát triển </a:t>
            </a:r>
            <a:r>
              <a:rPr lang="vi-VN" sz="3200" b="1" dirty="0">
                <a:solidFill>
                  <a:srgbClr val="2F5597"/>
                </a:solidFill>
                <a:cs typeface="Arial" panose="020B0604020202020204" pitchFamily="34" charset="0"/>
              </a:rPr>
              <a:t>năng lực số </a:t>
            </a:r>
            <a:endParaRPr lang="en-US" sz="3200" b="1" dirty="0">
              <a:solidFill>
                <a:srgbClr val="2F5597"/>
              </a:solidFill>
              <a:cs typeface="Arial" panose="020B0604020202020204" pitchFamily="34" charset="0"/>
            </a:endParaRPr>
          </a:p>
        </p:txBody>
      </p:sp>
      <p:sp>
        <p:nvSpPr>
          <p:cNvPr id="3" name="Content Placeholder 2">
            <a:extLst>
              <a:ext uri="{FF2B5EF4-FFF2-40B4-BE49-F238E27FC236}">
                <a16:creationId xmlns:a16="http://schemas.microsoft.com/office/drawing/2014/main" id="{758F44FD-F2F6-A646-BC0F-5A1A1321309A}"/>
              </a:ext>
            </a:extLst>
          </p:cNvPr>
          <p:cNvSpPr>
            <a:spLocks noGrp="1"/>
          </p:cNvSpPr>
          <p:nvPr>
            <p:ph idx="1"/>
          </p:nvPr>
        </p:nvSpPr>
        <p:spPr>
          <a:xfrm>
            <a:off x="407126" y="1378730"/>
            <a:ext cx="11564575" cy="5591727"/>
          </a:xfrm>
        </p:spPr>
        <p:txBody>
          <a:bodyPr>
            <a:normAutofit/>
          </a:bodyPr>
          <a:lstStyle/>
          <a:p>
            <a:pPr indent="0" algn="just">
              <a:spcBef>
                <a:spcPts val="600"/>
              </a:spcBef>
              <a:spcAft>
                <a:spcPts val="600"/>
              </a:spcAft>
              <a:buNone/>
            </a:pPr>
            <a:r>
              <a:rPr lang="vi-VN" sz="2300" b="1" dirty="0"/>
              <a:t>Phần III. Tiến trình dạy học</a:t>
            </a:r>
            <a:endParaRPr lang="en-VN" sz="2400" b="1"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Trong mỗi hoạt động </a:t>
            </a:r>
            <a:r>
              <a:rPr lang="vi-VN" sz="2400" dirty="0">
                <a:solidFill>
                  <a:schemeClr val="tx1">
                    <a:alpha val="80000"/>
                  </a:schemeClr>
                </a:solidFill>
                <a:effectLst/>
                <a:latin typeface="Roboto" panose="02000000000000000000" pitchFamily="2" charset="0"/>
                <a:ea typeface="Roboto" panose="02000000000000000000" pitchFamily="2" charset="0"/>
              </a:rPr>
              <a:t>(</a:t>
            </a:r>
            <a:r>
              <a:rPr lang="vi-VN" sz="2400" dirty="0">
                <a:effectLst/>
                <a:latin typeface="Roboto" panose="02000000000000000000" pitchFamily="2" charset="0"/>
                <a:ea typeface="Roboto" panose="02000000000000000000" pitchFamily="2" charset="0"/>
              </a:rPr>
              <a:t>Mở đầu, ….), giáo viên cần mô tả rõ cách thức tổ chức cho học sinh tương tác và làm việc với công nghệ số để thực hiện nhiệm vụ học tập.</a:t>
            </a:r>
            <a:endParaRPr lang="en-VN" sz="2400" dirty="0">
              <a:effectLst/>
              <a:latin typeface="Roboto" panose="02000000000000000000" pitchFamily="2" charset="0"/>
              <a:ea typeface="Roboto" panose="02000000000000000000" pitchFamily="2" charset="0"/>
            </a:endParaRPr>
          </a:p>
          <a:p>
            <a:pPr indent="0" algn="just">
              <a:spcBef>
                <a:spcPts val="600"/>
              </a:spcBef>
              <a:spcAft>
                <a:spcPts val="600"/>
              </a:spcAft>
              <a:buNone/>
            </a:pPr>
            <a:r>
              <a:rPr lang="vi-VN"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Nội dung</a:t>
            </a:r>
            <a:r>
              <a:rPr lang="vi-VN" sz="2400" i="1" dirty="0">
                <a:solidFill>
                  <a:schemeClr val="tx1">
                    <a:alpha val="80000"/>
                  </a:schemeClr>
                </a:solidFill>
                <a:effectLst/>
                <a:latin typeface="Roboto" panose="02000000000000000000" pitchFamily="2" charset="0"/>
                <a:ea typeface="Roboto" panose="02000000000000000000" pitchFamily="2" charset="0"/>
              </a:rPr>
              <a:t>:</a:t>
            </a:r>
            <a:r>
              <a:rPr lang="vi-VN" sz="2400" dirty="0">
                <a:solidFill>
                  <a:schemeClr val="tx1">
                    <a:alpha val="80000"/>
                  </a:schemeClr>
                </a:solidFill>
                <a:effectLst/>
                <a:latin typeface="Roboto" panose="02000000000000000000" pitchFamily="2" charset="0"/>
                <a:ea typeface="Roboto" panose="02000000000000000000" pitchFamily="2" charset="0"/>
              </a:rPr>
              <a:t> Nhiệm vụ giao phải gắn liền với việc sử dụng một công cụ số cụ thể. </a:t>
            </a:r>
            <a:endParaRPr lang="en-VN" sz="2400" dirty="0">
              <a:solidFill>
                <a:schemeClr val="tx1">
                  <a:alpha val="80000"/>
                </a:schemeClr>
              </a:solidFill>
              <a:effectLst/>
              <a:latin typeface="Roboto" panose="02000000000000000000" pitchFamily="2" charset="0"/>
              <a:ea typeface="Roboto" panose="02000000000000000000" pitchFamily="2" charset="0"/>
            </a:endParaRPr>
          </a:p>
        </p:txBody>
      </p:sp>
      <p:sp>
        <p:nvSpPr>
          <p:cNvPr id="4" name="Slide Number Placeholder 3">
            <a:extLst>
              <a:ext uri="{FF2B5EF4-FFF2-40B4-BE49-F238E27FC236}">
                <a16:creationId xmlns:a16="http://schemas.microsoft.com/office/drawing/2014/main" id="{C459A3E8-E8D0-F243-8AA1-DC955CB04AA7}"/>
              </a:ext>
            </a:extLst>
          </p:cNvPr>
          <p:cNvSpPr>
            <a:spLocks noGrp="1"/>
          </p:cNvSpPr>
          <p:nvPr>
            <p:ph type="sldNum" sz="quarter" idx="12"/>
          </p:nvPr>
        </p:nvSpPr>
        <p:spPr/>
        <p:txBody>
          <a:bodyPr/>
          <a:lstStyle/>
          <a:p>
            <a:fld id="{705AC131-3665-43E0-A6EE-7C045553461A}" type="slidenum">
              <a:rPr kumimoji="1" lang="ja-JP" altLang="en-US" smtClean="0"/>
              <a:t>31</a:t>
            </a:fld>
            <a:endParaRPr kumimoji="1" lang="ja-JP" altLang="en-US"/>
          </a:p>
        </p:txBody>
      </p:sp>
      <p:cxnSp>
        <p:nvCxnSpPr>
          <p:cNvPr id="5" name="直線コネクタ 4">
            <a:extLst>
              <a:ext uri="{FF2B5EF4-FFF2-40B4-BE49-F238E27FC236}">
                <a16:creationId xmlns:a16="http://schemas.microsoft.com/office/drawing/2014/main" id="{49B6C72C-5497-524D-B155-624CB20AC802}"/>
              </a:ext>
            </a:extLst>
          </p:cNvPr>
          <p:cNvCxnSpPr/>
          <p:nvPr/>
        </p:nvCxnSpPr>
        <p:spPr>
          <a:xfrm>
            <a:off x="838200" y="856936"/>
            <a:ext cx="10515600"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6" name="直線コネクタ 5">
            <a:extLst>
              <a:ext uri="{FF2B5EF4-FFF2-40B4-BE49-F238E27FC236}">
                <a16:creationId xmlns:a16="http://schemas.microsoft.com/office/drawing/2014/main" id="{95CEA16A-5818-1242-87D4-72999CB4A61F}"/>
              </a:ext>
            </a:extLst>
          </p:cNvPr>
          <p:cNvCxnSpPr/>
          <p:nvPr/>
        </p:nvCxnSpPr>
        <p:spPr>
          <a:xfrm>
            <a:off x="838200" y="6320360"/>
            <a:ext cx="10515600" cy="0"/>
          </a:xfrm>
          <a:prstGeom prst="line">
            <a:avLst/>
          </a:prstGeom>
        </p:spPr>
        <p:style>
          <a:lnRef idx="3">
            <a:schemeClr val="accent3"/>
          </a:lnRef>
          <a:fillRef idx="0">
            <a:schemeClr val="accent3"/>
          </a:fillRef>
          <a:effectRef idx="2">
            <a:schemeClr val="accent3"/>
          </a:effectRef>
          <a:fontRef idx="minor">
            <a:schemeClr val="tx1"/>
          </a:fontRef>
        </p:style>
      </p:cxnSp>
      <p:sp>
        <p:nvSpPr>
          <p:cNvPr id="9" name="Content Placeholder 2">
            <a:extLst>
              <a:ext uri="{FF2B5EF4-FFF2-40B4-BE49-F238E27FC236}">
                <a16:creationId xmlns:a16="http://schemas.microsoft.com/office/drawing/2014/main" id="{43B314EE-ADA8-B1C6-BC03-B9F214A128D8}"/>
              </a:ext>
            </a:extLst>
          </p:cNvPr>
          <p:cNvSpPr txBox="1">
            <a:spLocks/>
          </p:cNvSpPr>
          <p:nvPr/>
        </p:nvSpPr>
        <p:spPr>
          <a:xfrm>
            <a:off x="407126" y="3195444"/>
            <a:ext cx="6742477" cy="5591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indent="0" algn="just">
              <a:spcBef>
                <a:spcPts val="600"/>
              </a:spcBef>
              <a:spcAft>
                <a:spcPts val="600"/>
              </a:spcAft>
              <a:buFont typeface="Arial" panose="020B0604020202020204" pitchFamily="34" charset="0"/>
              <a:buNone/>
            </a:pPr>
            <a:r>
              <a:rPr lang="vi-VN" sz="2400" i="1" dirty="0">
                <a:solidFill>
                  <a:schemeClr val="tx1">
                    <a:alpha val="80000"/>
                  </a:schemeClr>
                </a:solidFill>
                <a:latin typeface="Roboto" panose="02000000000000000000" pitchFamily="2" charset="0"/>
              </a:rPr>
              <a:t>-</a:t>
            </a:r>
            <a:r>
              <a:rPr lang="en-US" sz="2400" i="1" dirty="0">
                <a:solidFill>
                  <a:schemeClr val="tx1">
                    <a:alpha val="80000"/>
                  </a:schemeClr>
                </a:solidFill>
                <a:latin typeface="Roboto" panose="02000000000000000000" pitchFamily="2" charset="0"/>
              </a:rPr>
              <a:t> </a:t>
            </a:r>
            <a:r>
              <a:rPr lang="vi-VN" sz="2400" b="1" i="1" dirty="0">
                <a:solidFill>
                  <a:srgbClr val="0000FF">
                    <a:alpha val="80000"/>
                  </a:srgbClr>
                </a:solidFill>
                <a:latin typeface="Roboto" panose="02000000000000000000" pitchFamily="2" charset="0"/>
              </a:rPr>
              <a:t>Sản phẩm</a:t>
            </a:r>
            <a:r>
              <a:rPr lang="vi-VN" sz="2400" dirty="0">
                <a:solidFill>
                  <a:schemeClr val="tx1">
                    <a:alpha val="80000"/>
                  </a:schemeClr>
                </a:solidFill>
                <a:latin typeface="Roboto" panose="02000000000000000000" pitchFamily="2" charset="0"/>
                <a:ea typeface="Roboto" panose="02000000000000000000" pitchFamily="2" charset="0"/>
              </a:rPr>
              <a:t>: Sản phẩm học tập của học sinh thường sẽ là một sản phẩm số (một file word, một bài trình chiếu, một bình luận trên Padlet, kết quả trả lời trên Kahoot...).</a:t>
            </a:r>
            <a:endParaRPr lang="en-VN" sz="2400" dirty="0">
              <a:solidFill>
                <a:schemeClr val="tx1">
                  <a:alpha val="80000"/>
                </a:schemeClr>
              </a:solidFill>
              <a:latin typeface="Roboto" panose="02000000000000000000" pitchFamily="2" charset="0"/>
              <a:ea typeface="Roboto" panose="02000000000000000000" pitchFamily="2" charset="0"/>
            </a:endParaRPr>
          </a:p>
          <a:p>
            <a:pPr marL="0" indent="0" algn="just">
              <a:buFont typeface="Arial" panose="020B0604020202020204" pitchFamily="34" charset="0"/>
              <a:buNone/>
            </a:pPr>
            <a:r>
              <a:rPr lang="vi-VN" sz="2400" i="1" dirty="0">
                <a:solidFill>
                  <a:schemeClr val="tx1">
                    <a:alpha val="80000"/>
                  </a:schemeClr>
                </a:solidFill>
                <a:latin typeface="Roboto" panose="02000000000000000000" pitchFamily="2" charset="0"/>
              </a:rPr>
              <a:t>   - </a:t>
            </a:r>
            <a:r>
              <a:rPr lang="vi-VN" sz="2400" b="1" i="1" dirty="0">
                <a:solidFill>
                  <a:srgbClr val="0000FF">
                    <a:alpha val="80000"/>
                  </a:srgbClr>
                </a:solidFill>
                <a:latin typeface="Roboto" panose="02000000000000000000" pitchFamily="2" charset="0"/>
              </a:rPr>
              <a:t>Tổ chức thực hiện</a:t>
            </a:r>
            <a:r>
              <a:rPr lang="vi-VN" sz="2400" i="1" dirty="0">
                <a:solidFill>
                  <a:schemeClr val="tx1">
                    <a:alpha val="80000"/>
                  </a:schemeClr>
                </a:solidFill>
                <a:latin typeface="Roboto" panose="02000000000000000000" pitchFamily="2" charset="0"/>
                <a:ea typeface="Roboto" panose="02000000000000000000" pitchFamily="2" charset="0"/>
              </a:rPr>
              <a:t>:</a:t>
            </a:r>
            <a:r>
              <a:rPr lang="vi-VN" sz="2400" dirty="0">
                <a:solidFill>
                  <a:schemeClr val="tx1">
                    <a:alpha val="80000"/>
                  </a:schemeClr>
                </a:solidFill>
                <a:latin typeface="Roboto" panose="02000000000000000000" pitchFamily="2" charset="0"/>
                <a:ea typeface="Roboto" panose="02000000000000000000" pitchFamily="2" charset="0"/>
              </a:rPr>
              <a:t> Mô tả cách </a:t>
            </a:r>
            <a:r>
              <a:rPr lang="vi-VN" sz="2400" dirty="0">
                <a:solidFill>
                  <a:schemeClr val="tx1">
                    <a:alpha val="80000"/>
                  </a:schemeClr>
                </a:solidFill>
                <a:latin typeface="Roboto" panose="02000000000000000000" pitchFamily="2" charset="0"/>
              </a:rPr>
              <a:t>giáo</a:t>
            </a:r>
            <a:r>
              <a:rPr lang="vi-VN" sz="2400" dirty="0">
                <a:solidFill>
                  <a:schemeClr val="tx1">
                    <a:alpha val="80000"/>
                  </a:schemeClr>
                </a:solidFill>
                <a:latin typeface="Roboto" panose="02000000000000000000" pitchFamily="2" charset="0"/>
                <a:ea typeface="Roboto" panose="02000000000000000000" pitchFamily="2" charset="0"/>
              </a:rPr>
              <a:t> viên hướng dẫn học sinh sử dụng công cụ, cách các em hợp tác (nếu làm việc nhóm trên môi trường số) và cách trình bày, báo cáo sản phẩm.</a:t>
            </a:r>
            <a:r>
              <a:rPr lang="en-VN" sz="2400" dirty="0">
                <a:solidFill>
                  <a:schemeClr val="tx1">
                    <a:alpha val="80000"/>
                  </a:schemeClr>
                </a:solidFill>
                <a:latin typeface="Roboto" panose="02000000000000000000" pitchFamily="2" charset="0"/>
              </a:rPr>
              <a:t> </a:t>
            </a:r>
            <a:endParaRPr lang="en-VN" sz="2400" dirty="0">
              <a:solidFill>
                <a:schemeClr val="tx1">
                  <a:alpha val="80000"/>
                </a:schemeClr>
              </a:solidFill>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4D2D1DBE-27E0-E043-9D92-4FE8FA38A7EB}"/>
              </a:ext>
            </a:extLst>
          </p:cNvPr>
          <p:cNvPicPr>
            <a:picLocks noChangeAspect="1"/>
          </p:cNvPicPr>
          <p:nvPr/>
        </p:nvPicPr>
        <p:blipFill>
          <a:blip r:embed="rId2"/>
          <a:stretch>
            <a:fillRect/>
          </a:stretch>
        </p:blipFill>
        <p:spPr>
          <a:xfrm>
            <a:off x="7149603" y="3173770"/>
            <a:ext cx="4900357" cy="2827291"/>
          </a:xfrm>
          <a:prstGeom prst="rect">
            <a:avLst/>
          </a:prstGeom>
        </p:spPr>
      </p:pic>
    </p:spTree>
    <p:extLst>
      <p:ext uri="{BB962C8B-B14F-4D97-AF65-F5344CB8AC3E}">
        <p14:creationId xmlns:p14="http://schemas.microsoft.com/office/powerpoint/2010/main" val="2013540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057C5-5797-68D1-C4E4-D73FE80D72A5}"/>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C661E6B-C353-A51D-FBFE-216CC17198CA}"/>
              </a:ext>
            </a:extLst>
          </p:cNvPr>
          <p:cNvSpPr txBox="1">
            <a:spLocks/>
          </p:cNvSpPr>
          <p:nvPr/>
        </p:nvSpPr>
        <p:spPr>
          <a:xfrm>
            <a:off x="770761" y="-110978"/>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2F5597"/>
                </a:solidFill>
                <a:effectLst/>
                <a:uLnTx/>
                <a:uFillTx/>
                <a:latin typeface="Roboto" panose="02000000000000000000" pitchFamily="2" charset="0"/>
                <a:ea typeface="Roboto" panose="02000000000000000000" pitchFamily="2" charset="0"/>
                <a:cs typeface="+mj-cs"/>
              </a:rPr>
              <a:t>Thảo luận nhóm</a:t>
            </a:r>
            <a:endParaRPr kumimoji="0" lang="en-US" sz="3200" b="1" i="0" u="none" strike="noStrike" kern="1200" cap="none" spc="0" normalizeH="0" baseline="0" noProof="0" dirty="0">
              <a:ln>
                <a:noFill/>
              </a:ln>
              <a:solidFill>
                <a:srgbClr val="2F5597"/>
              </a:solidFill>
              <a:effectLst/>
              <a:uLnTx/>
              <a:uFillTx/>
              <a:latin typeface="Roboto" panose="02000000000000000000" pitchFamily="2" charset="0"/>
              <a:ea typeface="Roboto" panose="02000000000000000000" pitchFamily="2" charset="0"/>
              <a:cs typeface="+mj-cs"/>
            </a:endParaRPr>
          </a:p>
        </p:txBody>
      </p:sp>
      <p:sp>
        <p:nvSpPr>
          <p:cNvPr id="4" name="矩形 45">
            <a:extLst>
              <a:ext uri="{FF2B5EF4-FFF2-40B4-BE49-F238E27FC236}">
                <a16:creationId xmlns:a16="http://schemas.microsoft.com/office/drawing/2014/main" id="{00A09575-C929-CAC2-ED05-493076B56E17}"/>
              </a:ext>
            </a:extLst>
          </p:cNvPr>
          <p:cNvSpPr/>
          <p:nvPr/>
        </p:nvSpPr>
        <p:spPr>
          <a:xfrm>
            <a:off x="1004441" y="2161586"/>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Roboto"/>
                <a:ea typeface="Roboto" panose="02000000000000000000" pitchFamily="2" charset="0"/>
                <a:cs typeface="Arial" panose="020B0604020202020204" pitchFamily="34" charset="0"/>
              </a:rPr>
              <a:t>Nghiên</a:t>
            </a:r>
            <a:r>
              <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err="1">
                <a:ln>
                  <a:noFill/>
                </a:ln>
                <a:solidFill>
                  <a:prstClr val="black"/>
                </a:solidFill>
                <a:effectLst/>
                <a:uLnTx/>
                <a:uFillTx/>
                <a:latin typeface="Roboto"/>
                <a:ea typeface="Roboto" panose="02000000000000000000" pitchFamily="2" charset="0"/>
                <a:cs typeface="Arial" panose="020B0604020202020204" pitchFamily="34" charset="0"/>
              </a:rPr>
              <a:t>cứu</a:t>
            </a: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 Phụ lục 1: Bảng mã chỉ báo năng lực số (theo công văn 3456/BGDĐT-GDPT)</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
        <p:nvSpPr>
          <p:cNvPr id="6" name="TextBox 5">
            <a:extLst>
              <a:ext uri="{FF2B5EF4-FFF2-40B4-BE49-F238E27FC236}">
                <a16:creationId xmlns:a16="http://schemas.microsoft.com/office/drawing/2014/main" id="{1B8C20C9-6FB8-4FB6-47F9-14BB6E2CA81D}"/>
              </a:ext>
            </a:extLst>
          </p:cNvPr>
          <p:cNvSpPr txBox="1"/>
          <p:nvPr/>
        </p:nvSpPr>
        <p:spPr>
          <a:xfrm>
            <a:off x="735201" y="1552823"/>
            <a:ext cx="101498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Nhiệm</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vụ</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của</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học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viên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mn-cs"/>
            </a:endParaRPr>
          </a:p>
        </p:txBody>
      </p:sp>
      <p:sp>
        <p:nvSpPr>
          <p:cNvPr id="7" name="TextBox 6">
            <a:extLst>
              <a:ext uri="{FF2B5EF4-FFF2-40B4-BE49-F238E27FC236}">
                <a16:creationId xmlns:a16="http://schemas.microsoft.com/office/drawing/2014/main" id="{056B0070-F98A-03A2-EF01-46F0563D18C3}"/>
              </a:ext>
            </a:extLst>
          </p:cNvPr>
          <p:cNvSpPr txBox="1"/>
          <p:nvPr/>
        </p:nvSpPr>
        <p:spPr>
          <a:xfrm>
            <a:off x="643761" y="4513043"/>
            <a:ext cx="10515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Thời</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gian</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thực</a:t>
            </a:r>
            <a:r>
              <a:rPr kumimoji="0" lang="en-US" sz="2400" b="1" i="0" u="sng" strike="noStrike" kern="1200" cap="none" spc="0" normalizeH="0" baseline="0" noProof="0" dirty="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hiện</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lang="en-US" sz="2400" b="1">
                <a:latin typeface="Roboto"/>
                <a:ea typeface="Roboto" panose="02000000000000000000" pitchFamily="2" charset="0"/>
                <a:cs typeface="Arial" panose="020B0604020202020204" pitchFamily="34" charset="0"/>
              </a:rPr>
              <a:t>4</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0 </a:t>
            </a:r>
            <a:r>
              <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rPr>
              <a:t>(</a:t>
            </a:r>
            <a:r>
              <a:rPr kumimoji="0" lang="en-US" sz="2400" b="1" i="0" u="none" strike="noStrike" kern="1200" cap="none" spc="0" normalizeH="0" baseline="0" noProof="0" err="1">
                <a:ln>
                  <a:noFill/>
                </a:ln>
                <a:solidFill>
                  <a:prstClr val="black"/>
                </a:solidFill>
                <a:effectLst/>
                <a:uLnTx/>
                <a:uFillTx/>
                <a:latin typeface="Roboto"/>
                <a:ea typeface="Roboto" panose="02000000000000000000" pitchFamily="2" charset="0"/>
                <a:cs typeface="Arial" panose="020B0604020202020204" pitchFamily="34" charset="0"/>
              </a:rPr>
              <a:t>phút</a:t>
            </a:r>
            <a:r>
              <a:rPr kumimoji="0" lang="en-US" sz="2400" b="1"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Sản </a:t>
            </a:r>
            <a:r>
              <a:rPr kumimoji="0" lang="en-US" sz="2400" b="1" i="0" u="sng" strike="noStrike" kern="1200" cap="none" spc="0" normalizeH="0" baseline="0" noProof="0" dirty="0" err="1">
                <a:ln>
                  <a:noFill/>
                </a:ln>
                <a:solidFill>
                  <a:srgbClr val="FF0000"/>
                </a:solidFill>
                <a:effectLst/>
                <a:uLnTx/>
                <a:uFillTx/>
                <a:latin typeface="Roboto"/>
                <a:ea typeface="Roboto" panose="02000000000000000000" pitchFamily="2" charset="0"/>
                <a:cs typeface="Arial" panose="020B0604020202020204" pitchFamily="34" charset="0"/>
              </a:rPr>
              <a:t>phẩm</a:t>
            </a:r>
            <a:r>
              <a:rPr kumimoji="0" lang="en-US" sz="2400" b="1" i="0" u="none" strike="noStrike" kern="1200" cap="none" spc="0" normalizeH="0" baseline="0" noProof="0">
                <a:ln>
                  <a:noFill/>
                </a:ln>
                <a:solidFill>
                  <a:srgbClr val="FF0000"/>
                </a:solidFill>
                <a:effectLst/>
                <a:uLnTx/>
                <a:uFillTx/>
                <a:latin typeface="Roboto"/>
                <a:ea typeface="Roboto" panose="02000000000000000000" pitchFamily="2" charset="0"/>
                <a:cs typeface="Arial" panose="020B0604020202020204" pitchFamily="34" charset="0"/>
              </a:rPr>
              <a:t>:  </a:t>
            </a: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Kế hoạch bài dạy 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
        <p:nvSpPr>
          <p:cNvPr id="2" name="矩形 52">
            <a:extLst>
              <a:ext uri="{FF2B5EF4-FFF2-40B4-BE49-F238E27FC236}">
                <a16:creationId xmlns:a16="http://schemas.microsoft.com/office/drawing/2014/main" id="{A39748E1-2EDA-6808-E2CE-E3E511B8D2B6}"/>
              </a:ext>
            </a:extLst>
          </p:cNvPr>
          <p:cNvSpPr/>
          <p:nvPr/>
        </p:nvSpPr>
        <p:spPr>
          <a:xfrm>
            <a:off x="1004441" y="3250480"/>
            <a:ext cx="10586720" cy="1009507"/>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457200" algn="just" defTabSz="9144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Đọc tài liệu </a:t>
            </a:r>
            <a:r>
              <a:rPr kumimoji="0" lang="en-US" sz="2400" b="1" i="1"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mục 3.2.1 </a:t>
            </a:r>
            <a:r>
              <a:rPr kumimoji="0" lang="en-US" sz="2400" u="none" strike="noStrike" kern="1200" cap="none" spc="0" normalizeH="0" baseline="0" noProof="0">
                <a:ln>
                  <a:noFill/>
                </a:ln>
                <a:solidFill>
                  <a:prstClr val="black"/>
                </a:solidFill>
                <a:effectLst/>
                <a:uLnTx/>
                <a:uFillTx/>
                <a:latin typeface="Roboto"/>
                <a:ea typeface="Roboto" panose="02000000000000000000" pitchFamily="2" charset="0"/>
                <a:cs typeface="Arial" panose="020B0604020202020204" pitchFamily="34" charset="0"/>
              </a:rPr>
              <a:t>và thiết kế một kế hoạch bài dạy phát triển năng lực số cho học sinh.</a:t>
            </a:r>
            <a:endParaRPr kumimoji="0" lang="en-US" sz="2400" b="0" i="0" u="none" strike="noStrike" kern="1200" cap="none" spc="0" normalizeH="0" baseline="0" noProof="0" dirty="0">
              <a:ln>
                <a:noFill/>
              </a:ln>
              <a:solidFill>
                <a:prstClr val="black"/>
              </a:solidFill>
              <a:effectLst/>
              <a:uLnTx/>
              <a:uFillTx/>
              <a:latin typeface="Roboto"/>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6337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53BA1-4660-F6A2-F5CF-CDA80B04D9C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A556EB0-8C4F-6660-93EA-DB4EAD9FC37E}"/>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A5BBA3DE-CF16-9B29-5986-C002B2F13AF8}"/>
              </a:ext>
            </a:extLst>
          </p:cNvPr>
          <p:cNvSpPr>
            <a:spLocks noGrp="1"/>
          </p:cNvSpPr>
          <p:nvPr>
            <p:ph type="title"/>
          </p:nvPr>
        </p:nvSpPr>
        <p:spPr>
          <a:xfrm>
            <a:off x="1741039" y="2509735"/>
            <a:ext cx="8709922" cy="2130078"/>
          </a:xfrm>
        </p:spPr>
        <p:txBody>
          <a:bodyPr>
            <a:normAutofit fontScale="90000"/>
          </a:bodyPr>
          <a:lstStyle/>
          <a:p>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TÍCH HỢP PHÁT TRIỂN NĂNG LỰC SỐ TRONG </a:t>
            </a:r>
            <a:br>
              <a:rPr lang="en-US" dirty="0">
                <a:solidFill>
                  <a:srgbClr val="2F5597"/>
                </a:solidFill>
                <a:latin typeface="Roboto" panose="02000000000000000000" pitchFamily="2" charset="0"/>
              </a:rPr>
            </a:br>
            <a:r>
              <a:rPr lang="en-US" dirty="0">
                <a:solidFill>
                  <a:srgbClr val="2F5597"/>
                </a:solidFill>
                <a:latin typeface="Roboto" panose="02000000000000000000" pitchFamily="2" charset="0"/>
              </a:rPr>
              <a:t>DẠY HỌC CÁC MÔN HỌC</a:t>
            </a:r>
            <a:br>
              <a:rPr lang="en-US" dirty="0"/>
            </a:br>
            <a:r>
              <a:rPr lang="en-US" dirty="0">
                <a:solidFill>
                  <a:srgbClr val="2F5597"/>
                </a:solidFill>
                <a:latin typeface="Roboto" panose="02000000000000000000" pitchFamily="2" charset="0"/>
              </a:rPr>
              <a:t> </a:t>
            </a:r>
            <a:endParaRPr lang="en-US" dirty="0">
              <a:solidFill>
                <a:srgbClr val="2F5597"/>
              </a:solidFill>
            </a:endParaRPr>
          </a:p>
        </p:txBody>
      </p:sp>
      <p:sp>
        <p:nvSpPr>
          <p:cNvPr id="4" name="Slide Number Placeholder 3">
            <a:extLst>
              <a:ext uri="{FF2B5EF4-FFF2-40B4-BE49-F238E27FC236}">
                <a16:creationId xmlns:a16="http://schemas.microsoft.com/office/drawing/2014/main" id="{93460E71-1BAB-3A31-605D-A88647BBC91A}"/>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33</a:t>
            </a:fld>
            <a:endParaRPr kumimoji="1" lang="en-US" altLang="ja-JP"/>
          </a:p>
        </p:txBody>
      </p:sp>
    </p:spTree>
    <p:extLst>
      <p:ext uri="{BB962C8B-B14F-4D97-AF65-F5344CB8AC3E}">
        <p14:creationId xmlns:p14="http://schemas.microsoft.com/office/powerpoint/2010/main" val="8060582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6C66-B837-6602-1ADF-FA621C8F6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4558A-1785-F258-4B32-65C8044F783B}"/>
              </a:ext>
            </a:extLst>
          </p:cNvPr>
          <p:cNvSpPr>
            <a:spLocks noGrp="1"/>
          </p:cNvSpPr>
          <p:nvPr>
            <p:ph type="title"/>
          </p:nvPr>
        </p:nvSpPr>
        <p:spPr>
          <a:xfrm>
            <a:off x="790079" y="19244"/>
            <a:ext cx="10515600" cy="1325563"/>
          </a:xfrm>
        </p:spPr>
        <p:txBody>
          <a:bodyPr>
            <a:noAutofit/>
          </a:bodyPr>
          <a:lstStyle/>
          <a:p>
            <a:r>
              <a:rPr lang="en-US" sz="3200" b="1" dirty="0">
                <a:solidFill>
                  <a:srgbClr val="2F5597"/>
                </a:solidFill>
              </a:rPr>
              <a:t>Quy </a:t>
            </a:r>
            <a:r>
              <a:rPr lang="en-US" sz="3200" b="1" dirty="0" err="1">
                <a:solidFill>
                  <a:srgbClr val="2F5597"/>
                </a:solidFill>
              </a:rPr>
              <a:t>trình</a:t>
            </a:r>
            <a:r>
              <a:rPr lang="en-US" sz="3200" b="1" dirty="0">
                <a:solidFill>
                  <a:srgbClr val="2F5597"/>
                </a:solidFill>
              </a:rPr>
              <a:t> </a:t>
            </a:r>
            <a:r>
              <a:rPr lang="en-US" sz="3200" b="1" dirty="0" err="1">
                <a:solidFill>
                  <a:srgbClr val="2F5597"/>
                </a:solidFill>
              </a:rPr>
              <a:t>chung</a:t>
            </a:r>
            <a:endParaRPr lang="en-US" sz="3200" b="1" dirty="0">
              <a:solidFill>
                <a:srgbClr val="2F5597"/>
              </a:solidFill>
            </a:endParaRPr>
          </a:p>
        </p:txBody>
      </p:sp>
      <p:graphicFrame>
        <p:nvGraphicFramePr>
          <p:cNvPr id="3" name="Diagram 2">
            <a:extLst>
              <a:ext uri="{FF2B5EF4-FFF2-40B4-BE49-F238E27FC236}">
                <a16:creationId xmlns:a16="http://schemas.microsoft.com/office/drawing/2014/main" id="{BE1ABB6C-48E7-F1D5-D805-D91FE739902A}"/>
              </a:ext>
            </a:extLst>
          </p:cNvPr>
          <p:cNvGraphicFramePr/>
          <p:nvPr>
            <p:extLst>
              <p:ext uri="{D42A27DB-BD31-4B8C-83A1-F6EECF244321}">
                <p14:modId xmlns:p14="http://schemas.microsoft.com/office/powerpoint/2010/main" val="1082152951"/>
              </p:ext>
            </p:extLst>
          </p:nvPr>
        </p:nvGraphicFramePr>
        <p:xfrm>
          <a:off x="886321" y="1211580"/>
          <a:ext cx="10118863" cy="5490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278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CD77-7E07-96FE-BE8E-1E5104846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BE1BF-EDC3-5CB6-BD0C-EBAE75E2F807}"/>
              </a:ext>
            </a:extLst>
          </p:cNvPr>
          <p:cNvSpPr>
            <a:spLocks noGrp="1"/>
          </p:cNvSpPr>
          <p:nvPr>
            <p:ph type="title"/>
          </p:nvPr>
        </p:nvSpPr>
        <p:spPr>
          <a:xfrm>
            <a:off x="2170112" y="2219702"/>
            <a:ext cx="8243888" cy="2130078"/>
          </a:xfrm>
        </p:spPr>
        <p:txBody>
          <a:bodyPr>
            <a:normAutofit fontScale="90000"/>
          </a:bodyPr>
          <a:lstStyle/>
          <a:p>
            <a:r>
              <a:rPr lang="vi-VN" dirty="0"/>
              <a:t>XÂY DỰNG KẾ HOẠCH DẠY HỌC CỦA TỔ CHUYÊN MÔN </a:t>
            </a:r>
            <a:br>
              <a:rPr lang="vi-VN" dirty="0"/>
            </a:br>
            <a:r>
              <a:rPr lang="vi-VN" dirty="0"/>
              <a:t>(CÁC MÔN HỌC KHÁC)</a:t>
            </a:r>
            <a:endParaRPr lang="en-US" dirty="0"/>
          </a:p>
        </p:txBody>
      </p:sp>
    </p:spTree>
    <p:extLst>
      <p:ext uri="{BB962C8B-B14F-4D97-AF65-F5344CB8AC3E}">
        <p14:creationId xmlns:p14="http://schemas.microsoft.com/office/powerpoint/2010/main" val="1511559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93B7F-3ACE-ED42-DC1B-E868CD415EC8}"/>
            </a:ext>
          </a:extLst>
        </p:cNvPr>
        <p:cNvGrpSpPr/>
        <p:nvPr/>
      </p:nvGrpSpPr>
      <p:grpSpPr>
        <a:xfrm>
          <a:off x="0" y="0"/>
          <a:ext cx="0" cy="0"/>
          <a:chOff x="0" y="0"/>
          <a:chExt cx="0" cy="0"/>
        </a:xfrm>
      </p:grpSpPr>
      <p:sp>
        <p:nvSpPr>
          <p:cNvPr id="74" name="Arc 73">
            <a:extLst>
              <a:ext uri="{FF2B5EF4-FFF2-40B4-BE49-F238E27FC236}">
                <a16:creationId xmlns:a16="http://schemas.microsoft.com/office/drawing/2014/main" id="{A34C4F8D-CA27-0AF0-3E93-375ED2F78079}"/>
              </a:ext>
            </a:extLst>
          </p:cNvPr>
          <p:cNvSpPr/>
          <p:nvPr/>
        </p:nvSpPr>
        <p:spPr>
          <a:xfrm rot="20986591">
            <a:off x="2939012" y="4462834"/>
            <a:ext cx="3931066" cy="1470135"/>
          </a:xfrm>
          <a:prstGeom prst="arc">
            <a:avLst/>
          </a:prstGeom>
          <a:noFill/>
          <a:ln w="57150">
            <a:gradFill>
              <a:gsLst>
                <a:gs pos="100000">
                  <a:srgbClr val="9362B7"/>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3" name="Arc 72">
            <a:extLst>
              <a:ext uri="{FF2B5EF4-FFF2-40B4-BE49-F238E27FC236}">
                <a16:creationId xmlns:a16="http://schemas.microsoft.com/office/drawing/2014/main" id="{265C6FB5-8BAD-6394-B39A-9D1CEEE5BC03}"/>
              </a:ext>
            </a:extLst>
          </p:cNvPr>
          <p:cNvSpPr/>
          <p:nvPr/>
        </p:nvSpPr>
        <p:spPr>
          <a:xfrm rot="18001122">
            <a:off x="3493212" y="4222894"/>
            <a:ext cx="4697414" cy="1394650"/>
          </a:xfrm>
          <a:prstGeom prst="arc">
            <a:avLst/>
          </a:prstGeom>
          <a:noFill/>
          <a:ln w="57150">
            <a:gradFill>
              <a:gsLst>
                <a:gs pos="100000">
                  <a:srgbClr val="4A78C6"/>
                </a:gs>
                <a:gs pos="0">
                  <a:srgbClr val="716EC2"/>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72" name="Arc 71">
            <a:extLst>
              <a:ext uri="{FF2B5EF4-FFF2-40B4-BE49-F238E27FC236}">
                <a16:creationId xmlns:a16="http://schemas.microsoft.com/office/drawing/2014/main" id="{3A0CC5D8-254D-FE91-FF5B-1559435C57F3}"/>
              </a:ext>
            </a:extLst>
          </p:cNvPr>
          <p:cNvSpPr/>
          <p:nvPr/>
        </p:nvSpPr>
        <p:spPr>
          <a:xfrm>
            <a:off x="3585272" y="2427515"/>
            <a:ext cx="3499262" cy="1120422"/>
          </a:xfrm>
          <a:prstGeom prst="arc">
            <a:avLst/>
          </a:prstGeom>
          <a:noFill/>
          <a:ln w="57150">
            <a:gradFill>
              <a:gsLst>
                <a:gs pos="0">
                  <a:srgbClr val="0680C3"/>
                </a:gs>
                <a:gs pos="100000">
                  <a:srgbClr val="4A78C6"/>
                </a:gs>
              </a:gsLst>
              <a:lin ang="5400000" scaled="1"/>
            </a:gra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2" name="Title 1">
            <a:extLst>
              <a:ext uri="{FF2B5EF4-FFF2-40B4-BE49-F238E27FC236}">
                <a16:creationId xmlns:a16="http://schemas.microsoft.com/office/drawing/2014/main" id="{F46CB8D5-63BD-50DC-2D25-94282E04179F}"/>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grpSp>
        <p:nvGrpSpPr>
          <p:cNvPr id="7" name="그룹 106">
            <a:extLst>
              <a:ext uri="{FF2B5EF4-FFF2-40B4-BE49-F238E27FC236}">
                <a16:creationId xmlns:a16="http://schemas.microsoft.com/office/drawing/2014/main" id="{43416523-FFEE-8EBD-0CB8-A633DB8F7470}"/>
              </a:ext>
            </a:extLst>
          </p:cNvPr>
          <p:cNvGrpSpPr/>
          <p:nvPr/>
        </p:nvGrpSpPr>
        <p:grpSpPr>
          <a:xfrm>
            <a:off x="6612342" y="2492821"/>
            <a:ext cx="5267277" cy="1289854"/>
            <a:chOff x="2790559" y="1737212"/>
            <a:chExt cx="5307681" cy="1289632"/>
          </a:xfrm>
        </p:grpSpPr>
        <p:sp>
          <p:nvSpPr>
            <p:cNvPr id="36" name="Rounded Rectangle 4">
              <a:extLst>
                <a:ext uri="{FF2B5EF4-FFF2-40B4-BE49-F238E27FC236}">
                  <a16:creationId xmlns:a16="http://schemas.microsoft.com/office/drawing/2014/main" id="{DD7BD299-CF93-3AEF-5EB2-53C14C434594}"/>
                </a:ext>
              </a:extLst>
            </p:cNvPr>
            <p:cNvSpPr/>
            <p:nvPr/>
          </p:nvSpPr>
          <p:spPr>
            <a:xfrm>
              <a:off x="3546670" y="2267249"/>
              <a:ext cx="4394324" cy="759595"/>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8" name="TextBox 37">
              <a:extLst>
                <a:ext uri="{FF2B5EF4-FFF2-40B4-BE49-F238E27FC236}">
                  <a16:creationId xmlns:a16="http://schemas.microsoft.com/office/drawing/2014/main" id="{FDE9B349-C66A-EE5D-9A5D-B1C1BD4478C0}"/>
                </a:ext>
              </a:extLst>
            </p:cNvPr>
            <p:cNvSpPr txBox="1"/>
            <p:nvPr/>
          </p:nvSpPr>
          <p:spPr>
            <a:xfrm>
              <a:off x="4076016" y="2297414"/>
              <a:ext cx="402222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en-US"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sp>
          <p:nvSpPr>
            <p:cNvPr id="35" name="Rounded Rectangle 3">
              <a:extLst>
                <a:ext uri="{FF2B5EF4-FFF2-40B4-BE49-F238E27FC236}">
                  <a16:creationId xmlns:a16="http://schemas.microsoft.com/office/drawing/2014/main" id="{F9C03FBF-69DD-7E77-DCFB-858DF226DBFF}"/>
                </a:ext>
              </a:extLst>
            </p:cNvPr>
            <p:cNvSpPr/>
            <p:nvPr/>
          </p:nvSpPr>
          <p:spPr>
            <a:xfrm>
              <a:off x="2790559" y="1737212"/>
              <a:ext cx="1353312" cy="703968"/>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7" name="TextBox 36">
              <a:extLst>
                <a:ext uri="{FF2B5EF4-FFF2-40B4-BE49-F238E27FC236}">
                  <a16:creationId xmlns:a16="http://schemas.microsoft.com/office/drawing/2014/main" id="{95A8C11A-E642-BA68-5201-3E4FADC8F9A4}"/>
                </a:ext>
              </a:extLst>
            </p:cNvPr>
            <p:cNvSpPr txBox="1"/>
            <p:nvPr/>
          </p:nvSpPr>
          <p:spPr>
            <a:xfrm>
              <a:off x="3281729" y="1903116"/>
              <a:ext cx="1662339" cy="36926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grpSp>
      <p:grpSp>
        <p:nvGrpSpPr>
          <p:cNvPr id="8" name="그룹 115">
            <a:extLst>
              <a:ext uri="{FF2B5EF4-FFF2-40B4-BE49-F238E27FC236}">
                <a16:creationId xmlns:a16="http://schemas.microsoft.com/office/drawing/2014/main" id="{94CADE02-9C2A-0D76-1DDB-6801EEDA590D}"/>
              </a:ext>
            </a:extLst>
          </p:cNvPr>
          <p:cNvGrpSpPr/>
          <p:nvPr/>
        </p:nvGrpSpPr>
        <p:grpSpPr>
          <a:xfrm>
            <a:off x="857092" y="3324812"/>
            <a:ext cx="4682734" cy="1576236"/>
            <a:chOff x="5264993" y="1742869"/>
            <a:chExt cx="4718651" cy="1575967"/>
          </a:xfrm>
        </p:grpSpPr>
        <p:sp>
          <p:nvSpPr>
            <p:cNvPr id="33" name="Rounded Rectangle 8">
              <a:extLst>
                <a:ext uri="{FF2B5EF4-FFF2-40B4-BE49-F238E27FC236}">
                  <a16:creationId xmlns:a16="http://schemas.microsoft.com/office/drawing/2014/main" id="{C54B858B-ACBD-1EE0-FB77-0CCAAD4A7A84}"/>
                </a:ext>
              </a:extLst>
            </p:cNvPr>
            <p:cNvSpPr/>
            <p:nvPr/>
          </p:nvSpPr>
          <p:spPr>
            <a:xfrm>
              <a:off x="6072949" y="2180083"/>
              <a:ext cx="3910695" cy="1120231"/>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11C26C3A-20FF-FEA8-6797-7C16A07685F5}"/>
                </a:ext>
              </a:extLst>
            </p:cNvPr>
            <p:cNvSpPr/>
            <p:nvPr/>
          </p:nvSpPr>
          <p:spPr>
            <a:xfrm>
              <a:off x="5264993" y="1742869"/>
              <a:ext cx="1353312" cy="703968"/>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FB606455-29AA-6B92-5ECA-8DF2607ACB94}"/>
                </a:ext>
              </a:extLst>
            </p:cNvPr>
            <p:cNvSpPr txBox="1"/>
            <p:nvPr/>
          </p:nvSpPr>
          <p:spPr>
            <a:xfrm>
              <a:off x="6604090" y="2303347"/>
              <a:ext cx="3379554" cy="10154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Liên kết các biểu biện của khung NLS với YCCĐ tương ứng trong CT môn học</a:t>
              </a:r>
            </a:p>
          </p:txBody>
        </p:sp>
      </p:grpSp>
      <p:grpSp>
        <p:nvGrpSpPr>
          <p:cNvPr id="9" name="그룹 124">
            <a:extLst>
              <a:ext uri="{FF2B5EF4-FFF2-40B4-BE49-F238E27FC236}">
                <a16:creationId xmlns:a16="http://schemas.microsoft.com/office/drawing/2014/main" id="{EC2CE368-FD97-AB10-D0F8-E368747BD172}"/>
              </a:ext>
            </a:extLst>
          </p:cNvPr>
          <p:cNvGrpSpPr/>
          <p:nvPr/>
        </p:nvGrpSpPr>
        <p:grpSpPr>
          <a:xfrm>
            <a:off x="6652176" y="4222005"/>
            <a:ext cx="4649684" cy="1206566"/>
            <a:chOff x="7743152" y="1742870"/>
            <a:chExt cx="4685347" cy="1206361"/>
          </a:xfrm>
        </p:grpSpPr>
        <p:sp>
          <p:nvSpPr>
            <p:cNvPr id="30" name="Rounded Rectangle 12">
              <a:extLst>
                <a:ext uri="{FF2B5EF4-FFF2-40B4-BE49-F238E27FC236}">
                  <a16:creationId xmlns:a16="http://schemas.microsoft.com/office/drawing/2014/main" id="{504138B2-68F8-395E-6EB5-4F89397133B4}"/>
                </a:ext>
              </a:extLst>
            </p:cNvPr>
            <p:cNvSpPr/>
            <p:nvPr/>
          </p:nvSpPr>
          <p:spPr>
            <a:xfrm>
              <a:off x="8684548" y="2216375"/>
              <a:ext cx="3743951" cy="732856"/>
            </a:xfrm>
            <a:prstGeom prst="roundRect">
              <a:avLst/>
            </a:prstGeom>
            <a:solidFill>
              <a:sysClr val="window" lastClr="FFFFFF"/>
            </a:solidFill>
            <a:ln w="63500" cap="flat" cmpd="sng" algn="ctr">
              <a:solidFill>
                <a:srgbClr val="9362B7"/>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9" name="Rounded Rectangle 11">
              <a:extLst>
                <a:ext uri="{FF2B5EF4-FFF2-40B4-BE49-F238E27FC236}">
                  <a16:creationId xmlns:a16="http://schemas.microsoft.com/office/drawing/2014/main" id="{57CA0415-72E4-DF44-CA99-B1419550EE88}"/>
                </a:ext>
              </a:extLst>
            </p:cNvPr>
            <p:cNvSpPr/>
            <p:nvPr/>
          </p:nvSpPr>
          <p:spPr>
            <a:xfrm>
              <a:off x="7743152" y="1742870"/>
              <a:ext cx="1353312" cy="703968"/>
            </a:xfrm>
            <a:prstGeom prst="roundRect">
              <a:avLst/>
            </a:prstGeom>
            <a:solidFill>
              <a:srgbClr val="9362B7"/>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31" name="TextBox 30">
              <a:extLst>
                <a:ext uri="{FF2B5EF4-FFF2-40B4-BE49-F238E27FC236}">
                  <a16:creationId xmlns:a16="http://schemas.microsoft.com/office/drawing/2014/main" id="{EAE6E89C-60E6-E0B9-6929-6853E5FDEFF0}"/>
                </a:ext>
              </a:extLst>
            </p:cNvPr>
            <p:cNvSpPr txBox="1"/>
            <p:nvPr/>
          </p:nvSpPr>
          <p:spPr>
            <a:xfrm>
              <a:off x="9056325" y="2228920"/>
              <a:ext cx="3372174" cy="707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Roboto"/>
                  <a:ea typeface="Roboto" panose="02000000000000000000" pitchFamily="2" charset="0"/>
                  <a:cs typeface="Times New Roman" panose="02020603050405020304" pitchFamily="18" charset="0"/>
                </a:rPr>
                <a:t>Xác định năng lực số cần tích hợp trong KHDH</a:t>
              </a:r>
            </a:p>
          </p:txBody>
        </p:sp>
      </p:grpSp>
      <p:grpSp>
        <p:nvGrpSpPr>
          <p:cNvPr id="11" name="그룹 134">
            <a:extLst>
              <a:ext uri="{FF2B5EF4-FFF2-40B4-BE49-F238E27FC236}">
                <a16:creationId xmlns:a16="http://schemas.microsoft.com/office/drawing/2014/main" id="{1FC0D22A-34B9-380A-4D4A-36B1FB7D5C32}"/>
              </a:ext>
            </a:extLst>
          </p:cNvPr>
          <p:cNvGrpSpPr/>
          <p:nvPr/>
        </p:nvGrpSpPr>
        <p:grpSpPr>
          <a:xfrm>
            <a:off x="844094" y="1741737"/>
            <a:ext cx="4897429" cy="1142986"/>
            <a:chOff x="398069" y="1804261"/>
            <a:chExt cx="4934996" cy="1142790"/>
          </a:xfrm>
        </p:grpSpPr>
        <p:sp>
          <p:nvSpPr>
            <p:cNvPr id="26" name="Rounded Rectangle 4">
              <a:extLst>
                <a:ext uri="{FF2B5EF4-FFF2-40B4-BE49-F238E27FC236}">
                  <a16:creationId xmlns:a16="http://schemas.microsoft.com/office/drawing/2014/main" id="{805B486A-BA54-6C74-9661-3CFBABCEE53C}"/>
                </a:ext>
              </a:extLst>
            </p:cNvPr>
            <p:cNvSpPr/>
            <p:nvPr/>
          </p:nvSpPr>
          <p:spPr>
            <a:xfrm>
              <a:off x="1203955" y="2277209"/>
              <a:ext cx="4129110" cy="669842"/>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5" name="Rounded Rectangle 3">
              <a:extLst>
                <a:ext uri="{FF2B5EF4-FFF2-40B4-BE49-F238E27FC236}">
                  <a16:creationId xmlns:a16="http://schemas.microsoft.com/office/drawing/2014/main" id="{C148F86B-BE13-D68B-0D0F-5E1001B3FE52}"/>
                </a:ext>
              </a:extLst>
            </p:cNvPr>
            <p:cNvSpPr/>
            <p:nvPr/>
          </p:nvSpPr>
          <p:spPr>
            <a:xfrm>
              <a:off x="398069" y="1804261"/>
              <a:ext cx="1352107" cy="707765"/>
            </a:xfrm>
            <a:prstGeom prst="roundRect">
              <a:avLst/>
            </a:prstGeom>
            <a:solidFill>
              <a:srgbClr val="4472C4"/>
            </a:solidFill>
            <a:ln w="12700" cap="flat" cmpd="sng" algn="ctr">
              <a:noFill/>
              <a:prstDash val="solid"/>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27" name="TextBox 26">
              <a:extLst>
                <a:ext uri="{FF2B5EF4-FFF2-40B4-BE49-F238E27FC236}">
                  <a16:creationId xmlns:a16="http://schemas.microsoft.com/office/drawing/2014/main" id="{84AD2F6D-1FA2-244A-FE3F-31B98DC6CA1F}"/>
                </a:ext>
              </a:extLst>
            </p:cNvPr>
            <p:cNvSpPr txBox="1"/>
            <p:nvPr/>
          </p:nvSpPr>
          <p:spPr>
            <a:xfrm>
              <a:off x="447845" y="1944561"/>
              <a:ext cx="999839" cy="40004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8" name="TextBox 27">
              <a:extLst>
                <a:ext uri="{FF2B5EF4-FFF2-40B4-BE49-F238E27FC236}">
                  <a16:creationId xmlns:a16="http://schemas.microsoft.com/office/drawing/2014/main" id="{E138CAFE-45A8-2E78-66AC-9778868D5475}"/>
                </a:ext>
              </a:extLst>
            </p:cNvPr>
            <p:cNvSpPr txBox="1"/>
            <p:nvPr/>
          </p:nvSpPr>
          <p:spPr>
            <a:xfrm>
              <a:off x="1533496" y="2441849"/>
              <a:ext cx="3799569" cy="4000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p:txBody>
        </p:sp>
      </p:grpSp>
      <p:sp>
        <p:nvSpPr>
          <p:cNvPr id="16" name="TextBox 15">
            <a:extLst>
              <a:ext uri="{FF2B5EF4-FFF2-40B4-BE49-F238E27FC236}">
                <a16:creationId xmlns:a16="http://schemas.microsoft.com/office/drawing/2014/main" id="{BA12AB27-2ED5-A0CF-6182-4B3A8F384557}"/>
              </a:ext>
            </a:extLst>
          </p:cNvPr>
          <p:cNvSpPr txBox="1"/>
          <p:nvPr/>
        </p:nvSpPr>
        <p:spPr>
          <a:xfrm>
            <a:off x="906434" y="3462958"/>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7" name="TextBox 16">
            <a:extLst>
              <a:ext uri="{FF2B5EF4-FFF2-40B4-BE49-F238E27FC236}">
                <a16:creationId xmlns:a16="http://schemas.microsoft.com/office/drawing/2014/main" id="{9027E4F9-8623-DD88-AC59-82D378899478}"/>
              </a:ext>
            </a:extLst>
          </p:cNvPr>
          <p:cNvSpPr txBox="1"/>
          <p:nvPr/>
        </p:nvSpPr>
        <p:spPr>
          <a:xfrm>
            <a:off x="6679261" y="4381395"/>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9" name="TextBox 18">
            <a:extLst>
              <a:ext uri="{FF2B5EF4-FFF2-40B4-BE49-F238E27FC236}">
                <a16:creationId xmlns:a16="http://schemas.microsoft.com/office/drawing/2014/main" id="{320A5EC2-9EFE-22CC-1177-763795E9EDA4}"/>
              </a:ext>
            </a:extLst>
          </p:cNvPr>
          <p:cNvSpPr txBox="1"/>
          <p:nvPr/>
        </p:nvSpPr>
        <p:spPr>
          <a:xfrm>
            <a:off x="6652174" y="2641949"/>
            <a:ext cx="992228" cy="40011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00"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00"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41" name="Rectangle 40">
            <a:extLst>
              <a:ext uri="{FF2B5EF4-FFF2-40B4-BE49-F238E27FC236}">
                <a16:creationId xmlns:a16="http://schemas.microsoft.com/office/drawing/2014/main" id="{D2D2ED0D-316F-8A6D-7DB9-1CA70246145C}"/>
              </a:ext>
            </a:extLst>
          </p:cNvPr>
          <p:cNvSpPr/>
          <p:nvPr/>
        </p:nvSpPr>
        <p:spPr>
          <a:xfrm>
            <a:off x="1752086" y="1727141"/>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1</a:t>
            </a:r>
          </a:p>
        </p:txBody>
      </p:sp>
      <p:sp>
        <p:nvSpPr>
          <p:cNvPr id="42" name="Rectangle 41">
            <a:extLst>
              <a:ext uri="{FF2B5EF4-FFF2-40B4-BE49-F238E27FC236}">
                <a16:creationId xmlns:a16="http://schemas.microsoft.com/office/drawing/2014/main" id="{7DFDD9FF-9946-01D7-438E-6CFA9A355F9E}"/>
              </a:ext>
            </a:extLst>
          </p:cNvPr>
          <p:cNvSpPr/>
          <p:nvPr/>
        </p:nvSpPr>
        <p:spPr>
          <a:xfrm>
            <a:off x="7480782" y="248685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2</a:t>
            </a:r>
          </a:p>
        </p:txBody>
      </p:sp>
      <p:sp>
        <p:nvSpPr>
          <p:cNvPr id="43" name="Rectangle 42">
            <a:extLst>
              <a:ext uri="{FF2B5EF4-FFF2-40B4-BE49-F238E27FC236}">
                <a16:creationId xmlns:a16="http://schemas.microsoft.com/office/drawing/2014/main" id="{7837C567-224D-D467-E7E8-EE661B8910CA}"/>
              </a:ext>
            </a:extLst>
          </p:cNvPr>
          <p:cNvSpPr/>
          <p:nvPr/>
        </p:nvSpPr>
        <p:spPr>
          <a:xfrm>
            <a:off x="1719373" y="3326969"/>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3</a:t>
            </a:r>
          </a:p>
        </p:txBody>
      </p:sp>
      <p:sp>
        <p:nvSpPr>
          <p:cNvPr id="44" name="Rectangle 43">
            <a:extLst>
              <a:ext uri="{FF2B5EF4-FFF2-40B4-BE49-F238E27FC236}">
                <a16:creationId xmlns:a16="http://schemas.microsoft.com/office/drawing/2014/main" id="{969B4175-ABCE-8C83-73E8-2FCE72FDF7DA}"/>
              </a:ext>
            </a:extLst>
          </p:cNvPr>
          <p:cNvSpPr/>
          <p:nvPr/>
        </p:nvSpPr>
        <p:spPr>
          <a:xfrm>
            <a:off x="7522655" y="4245406"/>
            <a:ext cx="47961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spTree>
    <p:extLst>
      <p:ext uri="{BB962C8B-B14F-4D97-AF65-F5344CB8AC3E}">
        <p14:creationId xmlns:p14="http://schemas.microsoft.com/office/powerpoint/2010/main" val="2716409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134">
            <a:extLst>
              <a:ext uri="{FF2B5EF4-FFF2-40B4-BE49-F238E27FC236}">
                <a16:creationId xmlns:a16="http://schemas.microsoft.com/office/drawing/2014/main" id="{6AADC5F5-DE2C-49C2-98A4-B78804E1AF35}"/>
              </a:ext>
            </a:extLst>
          </p:cNvPr>
          <p:cNvGrpSpPr/>
          <p:nvPr/>
        </p:nvGrpSpPr>
        <p:grpSpPr>
          <a:xfrm>
            <a:off x="355601" y="1651000"/>
            <a:ext cx="2830361" cy="1778000"/>
            <a:chOff x="326708" y="1931217"/>
            <a:chExt cx="2830361" cy="1717129"/>
          </a:xfrm>
        </p:grpSpPr>
        <p:sp>
          <p:nvSpPr>
            <p:cNvPr id="11" name="Rounded Rectangle 3">
              <a:extLst>
                <a:ext uri="{FF2B5EF4-FFF2-40B4-BE49-F238E27FC236}">
                  <a16:creationId xmlns:a16="http://schemas.microsoft.com/office/drawing/2014/main" id="{FA2EEC00-CEC3-4883-9C4D-E0E5830E3098}"/>
                </a:ext>
              </a:extLst>
            </p:cNvPr>
            <p:cNvSpPr/>
            <p:nvPr/>
          </p:nvSpPr>
          <p:spPr>
            <a:xfrm>
              <a:off x="326708" y="1931217"/>
              <a:ext cx="1728000" cy="1008112"/>
            </a:xfrm>
            <a:prstGeom prst="roundRect">
              <a:avLst/>
            </a:prstGeom>
            <a:solidFill>
              <a:srgbClr val="0680C3"/>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4">
              <a:extLst>
                <a:ext uri="{FF2B5EF4-FFF2-40B4-BE49-F238E27FC236}">
                  <a16:creationId xmlns:a16="http://schemas.microsoft.com/office/drawing/2014/main" id="{4DAC078C-DEE0-4F4D-9948-7F6478FFB066}"/>
                </a:ext>
              </a:extLst>
            </p:cNvPr>
            <p:cNvSpPr/>
            <p:nvPr/>
          </p:nvSpPr>
          <p:spPr>
            <a:xfrm>
              <a:off x="567495" y="2624432"/>
              <a:ext cx="2589574" cy="1023914"/>
            </a:xfrm>
            <a:prstGeom prst="roundRect">
              <a:avLst/>
            </a:prstGeom>
            <a:solidFill>
              <a:sysClr val="window" lastClr="FFFFFF"/>
            </a:solidFill>
            <a:ln w="63500" cap="flat" cmpd="sng" algn="ctr">
              <a:solidFill>
                <a:srgbClr val="0680C3"/>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623303C9-8A1F-4E2F-A606-4BEEC23189B8}"/>
                </a:ext>
              </a:extLst>
            </p:cNvPr>
            <p:cNvSpPr txBox="1"/>
            <p:nvPr/>
          </p:nvSpPr>
          <p:spPr>
            <a:xfrm>
              <a:off x="567495" y="2138512"/>
              <a:ext cx="999839" cy="4061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4" name="TextBox 13">
              <a:extLst>
                <a:ext uri="{FF2B5EF4-FFF2-40B4-BE49-F238E27FC236}">
                  <a16:creationId xmlns:a16="http://schemas.microsoft.com/office/drawing/2014/main" id="{8DFBABE2-F9CB-4B14-95F4-CAF7B6BDB504}"/>
                </a:ext>
              </a:extLst>
            </p:cNvPr>
            <p:cNvSpPr txBox="1"/>
            <p:nvPr/>
          </p:nvSpPr>
          <p:spPr>
            <a:xfrm>
              <a:off x="741294" y="2819741"/>
              <a:ext cx="2415775" cy="68365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Nghiên</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cứu</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khung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altLang="ko-KR" sz="2000" b="1" i="0" u="none" strike="noStrike" kern="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altLang="ko-KR" sz="2000" b="1" i="0" u="none" strike="noStrike" kern="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endParaRPr kumimoji="0" lang="ko-KR" altLang="en-US" sz="2000" b="1" i="0" u="none" strike="noStrike" kern="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grpSp>
      <p:sp>
        <p:nvSpPr>
          <p:cNvPr id="16" name="Rectangle 15">
            <a:extLst>
              <a:ext uri="{FF2B5EF4-FFF2-40B4-BE49-F238E27FC236}">
                <a16:creationId xmlns:a16="http://schemas.microsoft.com/office/drawing/2014/main" id="{2CA89F11-E4B7-498B-909E-F0D2267B5010}"/>
              </a:ext>
            </a:extLst>
          </p:cNvPr>
          <p:cNvSpPr/>
          <p:nvPr/>
        </p:nvSpPr>
        <p:spPr>
          <a:xfrm>
            <a:off x="1526041" y="1752601"/>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1</a:t>
            </a:r>
          </a:p>
        </p:txBody>
      </p:sp>
      <p:sp>
        <p:nvSpPr>
          <p:cNvPr id="6" name="Title 1">
            <a:extLst>
              <a:ext uri="{FF2B5EF4-FFF2-40B4-BE49-F238E27FC236}">
                <a16:creationId xmlns:a16="http://schemas.microsoft.com/office/drawing/2014/main" id="{306AA6B5-BA94-4A41-A108-64C9BC16B399}"/>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pic>
        <p:nvPicPr>
          <p:cNvPr id="2" name="Picture 1">
            <a:extLst>
              <a:ext uri="{FF2B5EF4-FFF2-40B4-BE49-F238E27FC236}">
                <a16:creationId xmlns:a16="http://schemas.microsoft.com/office/drawing/2014/main" id="{E998220E-F89D-9DC0-66E8-C6DB1ED02BDF}"/>
              </a:ext>
            </a:extLst>
          </p:cNvPr>
          <p:cNvPicPr>
            <a:picLocks noChangeAspect="1"/>
          </p:cNvPicPr>
          <p:nvPr/>
        </p:nvPicPr>
        <p:blipFill>
          <a:blip r:embed="rId2"/>
          <a:srcRect r="8691"/>
          <a:stretch>
            <a:fillRect/>
          </a:stretch>
        </p:blipFill>
        <p:spPr>
          <a:xfrm>
            <a:off x="3557923" y="1874883"/>
            <a:ext cx="8390154" cy="3223476"/>
          </a:xfrm>
          <a:prstGeom prst="rect">
            <a:avLst/>
          </a:prstGeom>
        </p:spPr>
      </p:pic>
    </p:spTree>
    <p:extLst>
      <p:ext uri="{BB962C8B-B14F-4D97-AF65-F5344CB8AC3E}">
        <p14:creationId xmlns:p14="http://schemas.microsoft.com/office/powerpoint/2010/main" val="2014119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9008F858-60D0-4409-8062-FC0E66434DC2}"/>
              </a:ext>
            </a:extLst>
          </p:cNvPr>
          <p:cNvSpPr/>
          <p:nvPr/>
        </p:nvSpPr>
        <p:spPr>
          <a:xfrm>
            <a:off x="201930" y="1824990"/>
            <a:ext cx="1353312" cy="1016019"/>
          </a:xfrm>
          <a:prstGeom prst="roundRect">
            <a:avLst/>
          </a:prstGeom>
          <a:solidFill>
            <a:srgbClr val="4A78C6"/>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8" name="Rounded Rectangle 4">
            <a:extLst>
              <a:ext uri="{FF2B5EF4-FFF2-40B4-BE49-F238E27FC236}">
                <a16:creationId xmlns:a16="http://schemas.microsoft.com/office/drawing/2014/main" id="{9B95F010-05E0-4EDB-9E07-169A66AAECBE}"/>
              </a:ext>
            </a:extLst>
          </p:cNvPr>
          <p:cNvSpPr/>
          <p:nvPr/>
        </p:nvSpPr>
        <p:spPr>
          <a:xfrm>
            <a:off x="442717" y="2640328"/>
            <a:ext cx="1353312" cy="2264279"/>
          </a:xfrm>
          <a:prstGeom prst="roundRect">
            <a:avLst/>
          </a:prstGeom>
          <a:solidFill>
            <a:sysClr val="window" lastClr="FFFFFF"/>
          </a:solidFill>
          <a:ln w="63500" cap="flat" cmpd="sng" algn="ctr">
            <a:solidFill>
              <a:srgbClr val="4A78C6"/>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9" name="TextBox 18">
            <a:extLst>
              <a:ext uri="{FF2B5EF4-FFF2-40B4-BE49-F238E27FC236}">
                <a16:creationId xmlns:a16="http://schemas.microsoft.com/office/drawing/2014/main" id="{9BA863B2-A288-490B-AD4E-ED385E865463}"/>
              </a:ext>
            </a:extLst>
          </p:cNvPr>
          <p:cNvSpPr txBox="1"/>
          <p:nvPr/>
        </p:nvSpPr>
        <p:spPr>
          <a:xfrm>
            <a:off x="526035" y="2823312"/>
            <a:ext cx="1269994" cy="193899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Phân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nội</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dung,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trong</a:t>
            </a: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20" name="TextBox 19">
            <a:extLst>
              <a:ext uri="{FF2B5EF4-FFF2-40B4-BE49-F238E27FC236}">
                <a16:creationId xmlns:a16="http://schemas.microsoft.com/office/drawing/2014/main" id="{4BFF98F8-00BC-4BA5-8263-E81B99EBBB6D}"/>
              </a:ext>
            </a:extLst>
          </p:cNvPr>
          <p:cNvSpPr txBox="1"/>
          <p:nvPr/>
        </p:nvSpPr>
        <p:spPr>
          <a:xfrm>
            <a:off x="238995" y="205495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21" name="Rectangle 20">
            <a:extLst>
              <a:ext uri="{FF2B5EF4-FFF2-40B4-BE49-F238E27FC236}">
                <a16:creationId xmlns:a16="http://schemas.microsoft.com/office/drawing/2014/main" id="{CDC6EEB7-147C-4B60-9EF4-F78E2CC9DBAF}"/>
              </a:ext>
            </a:extLst>
          </p:cNvPr>
          <p:cNvSpPr/>
          <p:nvPr/>
        </p:nvSpPr>
        <p:spPr>
          <a:xfrm>
            <a:off x="1140051" y="192063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2</a:t>
            </a:r>
          </a:p>
        </p:txBody>
      </p:sp>
      <p:sp>
        <p:nvSpPr>
          <p:cNvPr id="8" name="Title 1">
            <a:extLst>
              <a:ext uri="{FF2B5EF4-FFF2-40B4-BE49-F238E27FC236}">
                <a16:creationId xmlns:a16="http://schemas.microsoft.com/office/drawing/2014/main" id="{5B72223F-AE9D-B4BD-AF70-8ADFCE1D4CDD}"/>
              </a:ext>
            </a:extLst>
          </p:cNvPr>
          <p:cNvSpPr>
            <a:spLocks noGrp="1"/>
          </p:cNvSpPr>
          <p:nvPr>
            <p:ph type="title"/>
          </p:nvPr>
        </p:nvSpPr>
        <p:spPr>
          <a:xfrm>
            <a:off x="801654" y="-84901"/>
            <a:ext cx="10822252" cy="1325563"/>
          </a:xfrm>
        </p:spPr>
        <p:txBody>
          <a:bodyPr>
            <a:noAutofit/>
          </a:bodyPr>
          <a:lstStyle/>
          <a:p>
            <a:r>
              <a:rPr lang="en-US" sz="3200" b="1" dirty="0">
                <a:solidFill>
                  <a:srgbClr val="2F5597"/>
                </a:solidFill>
                <a:ea typeface="Roboto" panose="02000000000000000000" pitchFamily="2" charset="0"/>
              </a:rPr>
              <a:t>Quy </a:t>
            </a:r>
            <a:r>
              <a:rPr lang="en-US" sz="3200" b="1" dirty="0" err="1">
                <a:solidFill>
                  <a:srgbClr val="2F5597"/>
                </a:solidFill>
                <a:ea typeface="Roboto" panose="02000000000000000000" pitchFamily="2" charset="0"/>
              </a:rPr>
              <a:t>trình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xây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dựng</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kế</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hoạch</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dạy</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của</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tổ</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chuyên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các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môn</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học</a:t>
            </a:r>
            <a:r>
              <a:rPr lang="en-US" sz="3200" b="1" dirty="0">
                <a:solidFill>
                  <a:srgbClr val="2F5597"/>
                </a:solidFill>
                <a:ea typeface="Roboto" panose="02000000000000000000" pitchFamily="2" charset="0"/>
              </a:rPr>
              <a:t> </a:t>
            </a:r>
            <a:r>
              <a:rPr lang="en-US" sz="3200" b="1" dirty="0" err="1">
                <a:solidFill>
                  <a:srgbClr val="2F5597"/>
                </a:solidFill>
                <a:ea typeface="Roboto" panose="02000000000000000000" pitchFamily="2" charset="0"/>
              </a:rPr>
              <a:t>khác</a:t>
            </a:r>
            <a:r>
              <a:rPr lang="en-US" sz="3200" b="1" dirty="0">
                <a:solidFill>
                  <a:srgbClr val="2F5597"/>
                </a:solidFill>
                <a:ea typeface="Roboto" panose="02000000000000000000" pitchFamily="2" charset="0"/>
              </a:rPr>
              <a:t>)</a:t>
            </a:r>
          </a:p>
        </p:txBody>
      </p:sp>
      <p:pic>
        <p:nvPicPr>
          <p:cNvPr id="7" name="Picture 6">
            <a:extLst>
              <a:ext uri="{FF2B5EF4-FFF2-40B4-BE49-F238E27FC236}">
                <a16:creationId xmlns:a16="http://schemas.microsoft.com/office/drawing/2014/main" id="{DD224B2D-69D2-F23E-1788-5EC947A9AFA9}"/>
              </a:ext>
            </a:extLst>
          </p:cNvPr>
          <p:cNvPicPr>
            <a:picLocks noChangeAspect="1"/>
          </p:cNvPicPr>
          <p:nvPr/>
        </p:nvPicPr>
        <p:blipFill>
          <a:blip r:embed="rId2"/>
          <a:stretch>
            <a:fillRect/>
          </a:stretch>
        </p:blipFill>
        <p:spPr>
          <a:xfrm>
            <a:off x="2036816" y="2648565"/>
            <a:ext cx="9764234" cy="2195437"/>
          </a:xfrm>
          <a:prstGeom prst="rect">
            <a:avLst/>
          </a:prstGeom>
        </p:spPr>
      </p:pic>
    </p:spTree>
    <p:extLst>
      <p:ext uri="{BB962C8B-B14F-4D97-AF65-F5344CB8AC3E}">
        <p14:creationId xmlns:p14="http://schemas.microsoft.com/office/powerpoint/2010/main" val="271020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9B08DA5A-D19B-4373-AEEA-706109DACD6F}"/>
              </a:ext>
            </a:extLst>
          </p:cNvPr>
          <p:cNvSpPr/>
          <p:nvPr/>
        </p:nvSpPr>
        <p:spPr>
          <a:xfrm>
            <a:off x="563244" y="1488294"/>
            <a:ext cx="1688465" cy="786049"/>
          </a:xfrm>
          <a:prstGeom prst="roundRect">
            <a:avLst/>
          </a:prstGeom>
          <a:solidFill>
            <a:srgbClr val="716EC2"/>
          </a:solidFill>
          <a:ln w="12700" cap="flat" cmpd="sng" algn="ctr">
            <a:no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5" name="Rounded Rectangle 8">
            <a:extLst>
              <a:ext uri="{FF2B5EF4-FFF2-40B4-BE49-F238E27FC236}">
                <a16:creationId xmlns:a16="http://schemas.microsoft.com/office/drawing/2014/main" id="{86FAFCC6-FEE9-41CA-942E-5C819D5425AB}"/>
              </a:ext>
            </a:extLst>
          </p:cNvPr>
          <p:cNvSpPr/>
          <p:nvPr/>
        </p:nvSpPr>
        <p:spPr>
          <a:xfrm>
            <a:off x="804032" y="2187964"/>
            <a:ext cx="6177635" cy="1016018"/>
          </a:xfrm>
          <a:prstGeom prst="roundRect">
            <a:avLst/>
          </a:prstGeom>
          <a:solidFill>
            <a:sysClr val="window" lastClr="FFFFFF"/>
          </a:solidFill>
          <a:ln w="63500" cap="flat" cmpd="sng" algn="ctr">
            <a:solidFill>
              <a:srgbClr val="716EC2"/>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6" name="TextBox 5">
            <a:extLst>
              <a:ext uri="{FF2B5EF4-FFF2-40B4-BE49-F238E27FC236}">
                <a16:creationId xmlns:a16="http://schemas.microsoft.com/office/drawing/2014/main" id="{EBF54A15-70AE-4D58-B38D-0DF3B2B36C69}"/>
              </a:ext>
            </a:extLst>
          </p:cNvPr>
          <p:cNvSpPr txBox="1"/>
          <p:nvPr/>
        </p:nvSpPr>
        <p:spPr>
          <a:xfrm>
            <a:off x="922738" y="2218148"/>
            <a:ext cx="5809531" cy="70788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Liên kết các biểu biện của khung NLS với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YCCĐ</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tương</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vi-VN"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ứng trong CT môn học</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nếu</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có</a:t>
            </a: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a:t>
            </a:r>
            <a:endParaRPr kumimoji="0" lang="ko-KR" altLang="en-US" sz="2000"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E40485E3-A54D-4E43-B978-0F89F7054B21}"/>
              </a:ext>
            </a:extLst>
          </p:cNvPr>
          <p:cNvSpPr txBox="1"/>
          <p:nvPr/>
        </p:nvSpPr>
        <p:spPr>
          <a:xfrm>
            <a:off x="726283" y="1602595"/>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8" name="Rectangle 7">
            <a:extLst>
              <a:ext uri="{FF2B5EF4-FFF2-40B4-BE49-F238E27FC236}">
                <a16:creationId xmlns:a16="http://schemas.microsoft.com/office/drawing/2014/main" id="{B8F8CCD0-9FC9-4405-A1A2-B7393C774BFF}"/>
              </a:ext>
            </a:extLst>
          </p:cNvPr>
          <p:cNvSpPr/>
          <p:nvPr/>
        </p:nvSpPr>
        <p:spPr>
          <a:xfrm>
            <a:off x="1624398" y="1474652"/>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07A398"/>
                  </a:outerShdw>
                </a:effectLst>
                <a:uLnTx/>
                <a:uFillTx/>
                <a:latin typeface="Roboto" panose="02000000000000000000" pitchFamily="2" charset="0"/>
                <a:ea typeface="Roboto" panose="02000000000000000000" pitchFamily="2" charset="0"/>
                <a:cs typeface="+mn-cs"/>
              </a:rPr>
              <a:t>3</a:t>
            </a:r>
          </a:p>
        </p:txBody>
      </p:sp>
      <p:sp>
        <p:nvSpPr>
          <p:cNvPr id="12" name="Title 1">
            <a:extLst>
              <a:ext uri="{FF2B5EF4-FFF2-40B4-BE49-F238E27FC236}">
                <a16:creationId xmlns:a16="http://schemas.microsoft.com/office/drawing/2014/main" id="{4E5C3F43-D8FC-0FB5-2178-BFBC4380AE0E}"/>
              </a:ext>
            </a:extLst>
          </p:cNvPr>
          <p:cNvSpPr txBox="1">
            <a:spLocks/>
          </p:cNvSpPr>
          <p:nvPr/>
        </p:nvSpPr>
        <p:spPr>
          <a:xfrm>
            <a:off x="801654" y="-84901"/>
            <a:ext cx="1082225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29498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Quy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trình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xây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dựng</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kế</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hoạch</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dạy</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của</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tổ</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chuyên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các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môn</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học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 </a:t>
            </a:r>
            <a:r>
              <a:rPr kumimoji="0" lang="en-US" sz="3200" b="1" i="0" u="none" strike="noStrike" kern="1200" cap="none" spc="0" normalizeH="0" baseline="0" noProof="0" dirty="0" err="1">
                <a:ln>
                  <a:noFill/>
                </a:ln>
                <a:solidFill>
                  <a:srgbClr val="2F5597"/>
                </a:solidFill>
                <a:effectLst/>
                <a:uLnTx/>
                <a:uFillTx/>
                <a:latin typeface="Roboto"/>
                <a:ea typeface="Roboto" panose="02000000000000000000" pitchFamily="2" charset="0"/>
                <a:cs typeface="+mj-cs"/>
              </a:rPr>
              <a:t>khác</a:t>
            </a:r>
            <a:r>
              <a:rPr kumimoji="0" lang="en-US" sz="3200" b="1" i="0" u="none" strike="noStrike" kern="1200" cap="none" spc="0" normalizeH="0" baseline="0" noProof="0" dirty="0">
                <a:ln>
                  <a:noFill/>
                </a:ln>
                <a:solidFill>
                  <a:srgbClr val="2F5597"/>
                </a:solidFill>
                <a:effectLst/>
                <a:uLnTx/>
                <a:uFillTx/>
                <a:latin typeface="Roboto"/>
                <a:ea typeface="Roboto" panose="02000000000000000000" pitchFamily="2" charset="0"/>
                <a:cs typeface="+mj-cs"/>
              </a:rPr>
              <a:t>)</a:t>
            </a:r>
          </a:p>
        </p:txBody>
      </p:sp>
      <p:pic>
        <p:nvPicPr>
          <p:cNvPr id="10" name="Picture 9">
            <a:extLst>
              <a:ext uri="{FF2B5EF4-FFF2-40B4-BE49-F238E27FC236}">
                <a16:creationId xmlns:a16="http://schemas.microsoft.com/office/drawing/2014/main" id="{70BA3E12-C80B-697A-2BA6-64D203E5F7B5}"/>
              </a:ext>
            </a:extLst>
          </p:cNvPr>
          <p:cNvPicPr>
            <a:picLocks noChangeAspect="1"/>
          </p:cNvPicPr>
          <p:nvPr/>
        </p:nvPicPr>
        <p:blipFill>
          <a:blip r:embed="rId3"/>
          <a:stretch>
            <a:fillRect/>
          </a:stretch>
        </p:blipFill>
        <p:spPr>
          <a:xfrm>
            <a:off x="726283" y="3429000"/>
            <a:ext cx="10517068" cy="2953162"/>
          </a:xfrm>
          <a:prstGeom prst="rect">
            <a:avLst/>
          </a:prstGeom>
        </p:spPr>
      </p:pic>
    </p:spTree>
    <p:extLst>
      <p:ext uri="{BB962C8B-B14F-4D97-AF65-F5344CB8AC3E}">
        <p14:creationId xmlns:p14="http://schemas.microsoft.com/office/powerpoint/2010/main" val="1161418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5">
            <a:extLst>
              <a:ext uri="{FF2B5EF4-FFF2-40B4-BE49-F238E27FC236}">
                <a16:creationId xmlns:a16="http://schemas.microsoft.com/office/drawing/2014/main" id="{A564BAD4-D081-D98D-DFF5-74BF1F548424}"/>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3" name="Rectangle 7">
            <a:extLst>
              <a:ext uri="{FF2B5EF4-FFF2-40B4-BE49-F238E27FC236}">
                <a16:creationId xmlns:a16="http://schemas.microsoft.com/office/drawing/2014/main" id="{2B8E8932-ACB6-FD7D-24AC-CD6D183323D2}"/>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4" name="Rectangle 8">
            <a:extLst>
              <a:ext uri="{FF2B5EF4-FFF2-40B4-BE49-F238E27FC236}">
                <a16:creationId xmlns:a16="http://schemas.microsoft.com/office/drawing/2014/main" id="{FE68800E-D303-1A4C-A3C6-473BD7B0F476}"/>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5" name="Rectangle 9">
            <a:extLst>
              <a:ext uri="{FF2B5EF4-FFF2-40B4-BE49-F238E27FC236}">
                <a16:creationId xmlns:a16="http://schemas.microsoft.com/office/drawing/2014/main" id="{28805548-B4B8-8729-4AC5-F81DC16AEE84}"/>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7" name="Rectangle 11">
            <a:extLst>
              <a:ext uri="{FF2B5EF4-FFF2-40B4-BE49-F238E27FC236}">
                <a16:creationId xmlns:a16="http://schemas.microsoft.com/office/drawing/2014/main" id="{2E10FFD1-340F-80C0-B83C-A3825AC64D3B}"/>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8" name="Rectangle 12">
            <a:extLst>
              <a:ext uri="{FF2B5EF4-FFF2-40B4-BE49-F238E27FC236}">
                <a16:creationId xmlns:a16="http://schemas.microsoft.com/office/drawing/2014/main" id="{335BC435-1A3B-EEB5-42CA-21A10C466F67}"/>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79" name="Rectangle 13">
            <a:extLst>
              <a:ext uri="{FF2B5EF4-FFF2-40B4-BE49-F238E27FC236}">
                <a16:creationId xmlns:a16="http://schemas.microsoft.com/office/drawing/2014/main" id="{A1468860-84B4-D2CF-E855-3B79D0B27DCE}"/>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0" name="Rectangle 14">
            <a:extLst>
              <a:ext uri="{FF2B5EF4-FFF2-40B4-BE49-F238E27FC236}">
                <a16:creationId xmlns:a16="http://schemas.microsoft.com/office/drawing/2014/main" id="{63BB4EEC-D3BE-E30F-6C6A-6BDFAC4454F6}"/>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1" name="Rectangle 15">
            <a:extLst>
              <a:ext uri="{FF2B5EF4-FFF2-40B4-BE49-F238E27FC236}">
                <a16:creationId xmlns:a16="http://schemas.microsoft.com/office/drawing/2014/main" id="{7B7BB763-11C8-6520-D798-8B73EA713343}"/>
              </a:ext>
            </a:extLst>
          </p:cNvPr>
          <p:cNvSpPr>
            <a:spLocks noChangeArrowheads="1"/>
          </p:cNvSpPr>
          <p:nvPr/>
        </p:nvSpPr>
        <p:spPr bwMode="auto">
          <a:xfrm>
            <a:off x="-1002442" y="3626186"/>
            <a:ext cx="2045" cy="20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4" name="Freeform 18">
            <a:extLst>
              <a:ext uri="{FF2B5EF4-FFF2-40B4-BE49-F238E27FC236}">
                <a16:creationId xmlns:a16="http://schemas.microsoft.com/office/drawing/2014/main" id="{76392961-439D-BF03-2A66-F2B01379DCF0}"/>
              </a:ext>
            </a:extLst>
          </p:cNvPr>
          <p:cNvSpPr>
            <a:spLocks/>
          </p:cNvSpPr>
          <p:nvPr/>
        </p:nvSpPr>
        <p:spPr bwMode="auto">
          <a:xfrm>
            <a:off x="-926805" y="4805706"/>
            <a:ext cx="1381898" cy="1942017"/>
          </a:xfrm>
          <a:custGeom>
            <a:avLst/>
            <a:gdLst>
              <a:gd name="T0" fmla="*/ 460 w 504"/>
              <a:gd name="T1" fmla="*/ 601 h 709"/>
              <a:gd name="T2" fmla="*/ 207 w 504"/>
              <a:gd name="T3" fmla="*/ 686 h 709"/>
              <a:gd name="T4" fmla="*/ 194 w 504"/>
              <a:gd name="T5" fmla="*/ 689 h 709"/>
              <a:gd name="T6" fmla="*/ 65 w 504"/>
              <a:gd name="T7" fmla="*/ 707 h 709"/>
              <a:gd name="T8" fmla="*/ 0 w 504"/>
              <a:gd name="T9" fmla="*/ 647 h 709"/>
              <a:gd name="T10" fmla="*/ 0 w 504"/>
              <a:gd name="T11" fmla="*/ 131 h 709"/>
              <a:gd name="T12" fmla="*/ 90 w 504"/>
              <a:gd name="T13" fmla="*/ 15 h 709"/>
              <a:gd name="T14" fmla="*/ 92 w 504"/>
              <a:gd name="T15" fmla="*/ 15 h 709"/>
              <a:gd name="T16" fmla="*/ 228 w 504"/>
              <a:gd name="T17" fmla="*/ 70 h 709"/>
              <a:gd name="T18" fmla="*/ 450 w 504"/>
              <a:gd name="T19" fmla="*/ 454 h 709"/>
              <a:gd name="T20" fmla="*/ 472 w 504"/>
              <a:gd name="T21" fmla="*/ 492 h 709"/>
              <a:gd name="T22" fmla="*/ 486 w 504"/>
              <a:gd name="T23" fmla="*/ 517 h 709"/>
              <a:gd name="T24" fmla="*/ 460 w 504"/>
              <a:gd name="T25" fmla="*/ 601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4" h="709">
                <a:moveTo>
                  <a:pt x="460" y="601"/>
                </a:moveTo>
                <a:cubicBezTo>
                  <a:pt x="380" y="639"/>
                  <a:pt x="294" y="668"/>
                  <a:pt x="207" y="686"/>
                </a:cubicBezTo>
                <a:cubicBezTo>
                  <a:pt x="203" y="687"/>
                  <a:pt x="198" y="688"/>
                  <a:pt x="194" y="689"/>
                </a:cubicBezTo>
                <a:cubicBezTo>
                  <a:pt x="151" y="697"/>
                  <a:pt x="108" y="703"/>
                  <a:pt x="65" y="707"/>
                </a:cubicBezTo>
                <a:cubicBezTo>
                  <a:pt x="30" y="709"/>
                  <a:pt x="0" y="682"/>
                  <a:pt x="0" y="647"/>
                </a:cubicBezTo>
                <a:cubicBezTo>
                  <a:pt x="0" y="131"/>
                  <a:pt x="0" y="131"/>
                  <a:pt x="0" y="131"/>
                </a:cubicBezTo>
                <a:cubicBezTo>
                  <a:pt x="0" y="76"/>
                  <a:pt x="37" y="29"/>
                  <a:pt x="90" y="15"/>
                </a:cubicBezTo>
                <a:cubicBezTo>
                  <a:pt x="90" y="15"/>
                  <a:pt x="91" y="15"/>
                  <a:pt x="92" y="15"/>
                </a:cubicBezTo>
                <a:cubicBezTo>
                  <a:pt x="145" y="0"/>
                  <a:pt x="201" y="22"/>
                  <a:pt x="228" y="70"/>
                </a:cubicBezTo>
                <a:cubicBezTo>
                  <a:pt x="450" y="454"/>
                  <a:pt x="450" y="454"/>
                  <a:pt x="450" y="454"/>
                </a:cubicBezTo>
                <a:cubicBezTo>
                  <a:pt x="472" y="492"/>
                  <a:pt x="472" y="492"/>
                  <a:pt x="472" y="492"/>
                </a:cubicBezTo>
                <a:cubicBezTo>
                  <a:pt x="486" y="517"/>
                  <a:pt x="486" y="517"/>
                  <a:pt x="486" y="517"/>
                </a:cubicBezTo>
                <a:cubicBezTo>
                  <a:pt x="504" y="547"/>
                  <a:pt x="492" y="586"/>
                  <a:pt x="460" y="601"/>
                </a:cubicBezTo>
                <a:close/>
              </a:path>
            </a:pathLst>
          </a:custGeom>
          <a:solidFill>
            <a:srgbClr val="94A4B5"/>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88" name="Freeform 22">
            <a:extLst>
              <a:ext uri="{FF2B5EF4-FFF2-40B4-BE49-F238E27FC236}">
                <a16:creationId xmlns:a16="http://schemas.microsoft.com/office/drawing/2014/main" id="{3EBABEA1-A756-1A00-4635-3AAE9A53F21A}"/>
              </a:ext>
            </a:extLst>
          </p:cNvPr>
          <p:cNvSpPr>
            <a:spLocks/>
          </p:cNvSpPr>
          <p:nvPr/>
        </p:nvSpPr>
        <p:spPr bwMode="auto">
          <a:xfrm>
            <a:off x="-926805" y="502607"/>
            <a:ext cx="1381898" cy="1944063"/>
          </a:xfrm>
          <a:custGeom>
            <a:avLst/>
            <a:gdLst>
              <a:gd name="T0" fmla="*/ 486 w 504"/>
              <a:gd name="T1" fmla="*/ 193 h 709"/>
              <a:gd name="T2" fmla="*/ 432 w 504"/>
              <a:gd name="T3" fmla="*/ 287 h 709"/>
              <a:gd name="T4" fmla="*/ 425 w 504"/>
              <a:gd name="T5" fmla="*/ 300 h 709"/>
              <a:gd name="T6" fmla="*/ 318 w 504"/>
              <a:gd name="T7" fmla="*/ 484 h 709"/>
              <a:gd name="T8" fmla="*/ 312 w 504"/>
              <a:gd name="T9" fmla="*/ 495 h 709"/>
              <a:gd name="T10" fmla="*/ 306 w 504"/>
              <a:gd name="T11" fmla="*/ 505 h 709"/>
              <a:gd name="T12" fmla="*/ 228 w 504"/>
              <a:gd name="T13" fmla="*/ 640 h 709"/>
              <a:gd name="T14" fmla="*/ 92 w 504"/>
              <a:gd name="T15" fmla="*/ 695 h 709"/>
              <a:gd name="T16" fmla="*/ 90 w 504"/>
              <a:gd name="T17" fmla="*/ 694 h 709"/>
              <a:gd name="T18" fmla="*/ 0 w 504"/>
              <a:gd name="T19" fmla="*/ 579 h 709"/>
              <a:gd name="T20" fmla="*/ 0 w 504"/>
              <a:gd name="T21" fmla="*/ 63 h 709"/>
              <a:gd name="T22" fmla="*/ 65 w 504"/>
              <a:gd name="T23" fmla="*/ 3 h 709"/>
              <a:gd name="T24" fmla="*/ 460 w 504"/>
              <a:gd name="T25" fmla="*/ 109 h 709"/>
              <a:gd name="T26" fmla="*/ 486 w 504"/>
              <a:gd name="T27" fmla="*/ 19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4" h="709">
                <a:moveTo>
                  <a:pt x="486" y="193"/>
                </a:moveTo>
                <a:cubicBezTo>
                  <a:pt x="432" y="287"/>
                  <a:pt x="432" y="287"/>
                  <a:pt x="432" y="287"/>
                </a:cubicBezTo>
                <a:cubicBezTo>
                  <a:pt x="425" y="300"/>
                  <a:pt x="425" y="300"/>
                  <a:pt x="425" y="300"/>
                </a:cubicBezTo>
                <a:cubicBezTo>
                  <a:pt x="318" y="484"/>
                  <a:pt x="318" y="484"/>
                  <a:pt x="318" y="484"/>
                </a:cubicBezTo>
                <a:cubicBezTo>
                  <a:pt x="312" y="495"/>
                  <a:pt x="312" y="495"/>
                  <a:pt x="312" y="495"/>
                </a:cubicBezTo>
                <a:cubicBezTo>
                  <a:pt x="306" y="505"/>
                  <a:pt x="306" y="505"/>
                  <a:pt x="306" y="505"/>
                </a:cubicBezTo>
                <a:cubicBezTo>
                  <a:pt x="228" y="640"/>
                  <a:pt x="228" y="640"/>
                  <a:pt x="228" y="640"/>
                </a:cubicBezTo>
                <a:cubicBezTo>
                  <a:pt x="201" y="687"/>
                  <a:pt x="145" y="709"/>
                  <a:pt x="92" y="695"/>
                </a:cubicBezTo>
                <a:cubicBezTo>
                  <a:pt x="91" y="695"/>
                  <a:pt x="90" y="695"/>
                  <a:pt x="90" y="694"/>
                </a:cubicBezTo>
                <a:cubicBezTo>
                  <a:pt x="37" y="680"/>
                  <a:pt x="0" y="633"/>
                  <a:pt x="0" y="579"/>
                </a:cubicBezTo>
                <a:cubicBezTo>
                  <a:pt x="0" y="63"/>
                  <a:pt x="0" y="63"/>
                  <a:pt x="0" y="63"/>
                </a:cubicBezTo>
                <a:cubicBezTo>
                  <a:pt x="0" y="28"/>
                  <a:pt x="30" y="0"/>
                  <a:pt x="65" y="3"/>
                </a:cubicBezTo>
                <a:cubicBezTo>
                  <a:pt x="202" y="14"/>
                  <a:pt x="336" y="50"/>
                  <a:pt x="460" y="109"/>
                </a:cubicBezTo>
                <a:cubicBezTo>
                  <a:pt x="492" y="124"/>
                  <a:pt x="504" y="163"/>
                  <a:pt x="486" y="193"/>
                </a:cubicBezTo>
                <a:close/>
              </a:path>
            </a:pathLst>
          </a:custGeom>
          <a:solidFill>
            <a:srgbClr val="A9C370"/>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262626"/>
              </a:solidFill>
              <a:effectLst/>
              <a:uLnTx/>
              <a:uFillTx/>
            </a:endParaRPr>
          </a:p>
        </p:txBody>
      </p:sp>
      <p:sp>
        <p:nvSpPr>
          <p:cNvPr id="102" name="Inhaltsplatzhalter 4">
            <a:extLst>
              <a:ext uri="{FF2B5EF4-FFF2-40B4-BE49-F238E27FC236}">
                <a16:creationId xmlns:a16="http://schemas.microsoft.com/office/drawing/2014/main" id="{F8DE064F-BC1D-05FB-7CD8-F039CADC14C2}"/>
              </a:ext>
            </a:extLst>
          </p:cNvPr>
          <p:cNvSpPr txBox="1">
            <a:spLocks/>
          </p:cNvSpPr>
          <p:nvPr/>
        </p:nvSpPr>
        <p:spPr>
          <a:xfrm>
            <a:off x="2579946" y="2717378"/>
            <a:ext cx="6064977"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900"/>
              </a:spcAft>
              <a:buNone/>
            </a:pPr>
            <a:r>
              <a:rPr lang="en-US" sz="3200" b="1" dirty="0">
                <a:latin typeface="Roboto"/>
              </a:rPr>
              <a:t>Khung </a:t>
            </a:r>
            <a:r>
              <a:rPr lang="en-US" sz="3200" b="1" dirty="0" err="1">
                <a:latin typeface="Roboto"/>
              </a:rPr>
              <a:t>năng</a:t>
            </a:r>
            <a:r>
              <a:rPr lang="en-US" sz="3200" b="1" dirty="0">
                <a:latin typeface="Roboto"/>
              </a:rPr>
              <a:t> </a:t>
            </a:r>
            <a:r>
              <a:rPr lang="en-US" sz="3200" b="1" dirty="0" err="1">
                <a:latin typeface="Roboto"/>
              </a:rPr>
              <a:t>lực</a:t>
            </a:r>
            <a:r>
              <a:rPr lang="en-US" sz="3200" b="1" dirty="0">
                <a:latin typeface="Roboto"/>
              </a:rPr>
              <a:t> </a:t>
            </a:r>
            <a:r>
              <a:rPr lang="en-US" sz="3200" b="1" dirty="0" err="1">
                <a:latin typeface="Roboto"/>
              </a:rPr>
              <a:t>số</a:t>
            </a:r>
            <a:r>
              <a:rPr lang="en-US" sz="3200" b="1" dirty="0">
                <a:latin typeface="Roboto"/>
              </a:rPr>
              <a:t> </a:t>
            </a:r>
            <a:r>
              <a:rPr lang="en-US" sz="3200" b="1" dirty="0" err="1">
                <a:latin typeface="Roboto"/>
              </a:rPr>
              <a:t>cho</a:t>
            </a:r>
            <a:r>
              <a:rPr lang="en-US" sz="3200" b="1" dirty="0">
                <a:latin typeface="Roboto"/>
              </a:rPr>
              <a:t> </a:t>
            </a:r>
            <a:r>
              <a:rPr lang="en-US" sz="3200" b="1" dirty="0" err="1">
                <a:latin typeface="Roboto"/>
              </a:rPr>
              <a:t>học</a:t>
            </a:r>
            <a:r>
              <a:rPr lang="en-US" sz="3200" b="1" dirty="0">
                <a:latin typeface="Roboto"/>
              </a:rPr>
              <a:t> </a:t>
            </a:r>
            <a:r>
              <a:rPr lang="en-US" sz="3200" b="1" dirty="0" err="1">
                <a:latin typeface="Roboto"/>
              </a:rPr>
              <a:t>sinh</a:t>
            </a:r>
            <a:endParaRPr lang="en-US" sz="3200" b="1" dirty="0">
              <a:latin typeface="Roboto"/>
            </a:endParaRPr>
          </a:p>
        </p:txBody>
      </p:sp>
      <p:sp>
        <p:nvSpPr>
          <p:cNvPr id="144" name="Title 1">
            <a:extLst>
              <a:ext uri="{FF2B5EF4-FFF2-40B4-BE49-F238E27FC236}">
                <a16:creationId xmlns:a16="http://schemas.microsoft.com/office/drawing/2014/main" id="{45E2B063-819E-597C-514D-49B4FE0A6D38}"/>
              </a:ext>
            </a:extLst>
          </p:cNvPr>
          <p:cNvSpPr txBox="1">
            <a:spLocks/>
          </p:cNvSpPr>
          <p:nvPr/>
        </p:nvSpPr>
        <p:spPr>
          <a:xfrm>
            <a:off x="736600" y="136525"/>
            <a:ext cx="10515600" cy="944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err="1">
                <a:solidFill>
                  <a:srgbClr val="2F5597"/>
                </a:solidFill>
                <a:cs typeface="Arial" panose="020B0604020202020204" pitchFamily="34" charset="0"/>
              </a:rPr>
              <a:t>Mục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tiêu</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và</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nội</a:t>
            </a:r>
            <a:r>
              <a:rPr lang="en-US" sz="4000" b="1" dirty="0">
                <a:solidFill>
                  <a:srgbClr val="2F5597"/>
                </a:solidFill>
                <a:cs typeface="Arial" panose="020B0604020202020204" pitchFamily="34" charset="0"/>
              </a:rPr>
              <a:t> dung </a:t>
            </a:r>
            <a:r>
              <a:rPr lang="en-US" sz="4000" b="1" dirty="0" err="1">
                <a:solidFill>
                  <a:srgbClr val="2F5597"/>
                </a:solidFill>
                <a:cs typeface="Arial" panose="020B0604020202020204" pitchFamily="34" charset="0"/>
              </a:rPr>
              <a:t>tập</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huấn</a:t>
            </a:r>
            <a:endParaRPr lang="en-US" sz="4000" b="1" dirty="0">
              <a:solidFill>
                <a:srgbClr val="2F5597"/>
              </a:solidFill>
              <a:cs typeface="Arial" panose="020B0604020202020204" pitchFamily="34" charset="0"/>
            </a:endParaRPr>
          </a:p>
        </p:txBody>
      </p:sp>
      <p:graphicFrame>
        <p:nvGraphicFramePr>
          <p:cNvPr id="2" name="Table 7">
            <a:extLst>
              <a:ext uri="{FF2B5EF4-FFF2-40B4-BE49-F238E27FC236}">
                <a16:creationId xmlns:a16="http://schemas.microsoft.com/office/drawing/2014/main" id="{3E1F4DCB-AF0D-E969-5B5B-261C617A312C}"/>
              </a:ext>
            </a:extLst>
          </p:cNvPr>
          <p:cNvGraphicFramePr>
            <a:graphicFrameLocks/>
          </p:cNvGraphicFramePr>
          <p:nvPr>
            <p:extLst>
              <p:ext uri="{D42A27DB-BD31-4B8C-83A1-F6EECF244321}">
                <p14:modId xmlns:p14="http://schemas.microsoft.com/office/powerpoint/2010/main" val="1336522487"/>
              </p:ext>
            </p:extLst>
          </p:nvPr>
        </p:nvGraphicFramePr>
        <p:xfrm>
          <a:off x="497383" y="791546"/>
          <a:ext cx="11426365" cy="6537960"/>
        </p:xfrm>
        <a:graphic>
          <a:graphicData uri="http://schemas.openxmlformats.org/drawingml/2006/table">
            <a:tbl>
              <a:tblPr firstRow="1" bandRow="1">
                <a:tableStyleId>{5C22544A-7EE6-4342-B048-85BDC9FD1C3A}</a:tableStyleId>
              </a:tblPr>
              <a:tblGrid>
                <a:gridCol w="813257">
                  <a:extLst>
                    <a:ext uri="{9D8B030D-6E8A-4147-A177-3AD203B41FA5}">
                      <a16:colId xmlns:a16="http://schemas.microsoft.com/office/drawing/2014/main" val="2068516804"/>
                    </a:ext>
                  </a:extLst>
                </a:gridCol>
                <a:gridCol w="4988560">
                  <a:extLst>
                    <a:ext uri="{9D8B030D-6E8A-4147-A177-3AD203B41FA5}">
                      <a16:colId xmlns:a16="http://schemas.microsoft.com/office/drawing/2014/main" val="28110393"/>
                    </a:ext>
                  </a:extLst>
                </a:gridCol>
                <a:gridCol w="5624548">
                  <a:extLst>
                    <a:ext uri="{9D8B030D-6E8A-4147-A177-3AD203B41FA5}">
                      <a16:colId xmlns:a16="http://schemas.microsoft.com/office/drawing/2014/main" val="3505198777"/>
                    </a:ext>
                  </a:extLst>
                </a:gridCol>
              </a:tblGrid>
              <a:tr h="370840">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Ngày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Sáng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0000"/>
                        </a:lnSpc>
                        <a:spcBef>
                          <a:spcPts val="200"/>
                        </a:spcBef>
                        <a:spcAft>
                          <a:spcPts val="200"/>
                        </a:spcAft>
                      </a:pPr>
                      <a:r>
                        <a:rPr lang="vi-VN" sz="2000">
                          <a:solidFill>
                            <a:srgbClr val="0072BC"/>
                          </a:solidFill>
                          <a:latin typeface="Roboto" panose="02000000000000000000" pitchFamily="2" charset="0"/>
                          <a:ea typeface="Roboto" panose="02000000000000000000" pitchFamily="2" charset="0"/>
                        </a:rPr>
                        <a:t>Chiều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373835323"/>
                  </a:ext>
                </a:extLst>
              </a:tr>
              <a:tr h="370840">
                <a:tc>
                  <a:txBody>
                    <a:bodyPr/>
                    <a:lstStyle/>
                    <a:p>
                      <a:pPr algn="ctr">
                        <a:lnSpc>
                          <a:spcPct val="100000"/>
                        </a:lnSpc>
                        <a:spcBef>
                          <a:spcPts val="200"/>
                        </a:spcBef>
                        <a:spcAft>
                          <a:spcPts val="200"/>
                        </a:spcAft>
                      </a:pPr>
                      <a:r>
                        <a:rPr lang="en-US" sz="2000" b="1">
                          <a:solidFill>
                            <a:srgbClr val="C00000"/>
                          </a:solidFill>
                          <a:latin typeface="Roboto" panose="02000000000000000000" pitchFamily="2" charset="0"/>
                          <a:ea typeface="Roboto" panose="02000000000000000000" pitchFamily="2" charset="0"/>
                        </a:rPr>
                        <a:t>2/10</a:t>
                      </a:r>
                      <a:endParaRPr lang="vi-VN" sz="2000" b="1" dirty="0">
                        <a:solidFill>
                          <a:srgbClr val="C00000"/>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just">
                        <a:lnSpc>
                          <a:spcPct val="100000"/>
                        </a:lnSpc>
                        <a:spcBef>
                          <a:spcPts val="200"/>
                        </a:spcBef>
                        <a:spcAft>
                          <a:spcPts val="200"/>
                        </a:spcAft>
                        <a:buFontTx/>
                        <a:buChar char="-"/>
                      </a:pPr>
                      <a:r>
                        <a:rPr lang="en-US" sz="1900" b="0" kern="1200">
                          <a:solidFill>
                            <a:schemeClr val="tx1"/>
                          </a:solidFill>
                          <a:latin typeface="Roboto" panose="02000000000000000000" pitchFamily="2" charset="0"/>
                          <a:ea typeface="Roboto" panose="02000000000000000000" pitchFamily="2" charset="0"/>
                          <a:cs typeface="+mn-cs"/>
                        </a:rPr>
                        <a:t>Khai mạc</a:t>
                      </a:r>
                    </a:p>
                    <a:p>
                      <a:pPr marL="114300" indent="-114300" algn="just">
                        <a:lnSpc>
                          <a:spcPct val="100000"/>
                        </a:lnSpc>
                        <a:spcBef>
                          <a:spcPts val="200"/>
                        </a:spcBef>
                        <a:spcAft>
                          <a:spcPts val="200"/>
                        </a:spcAft>
                        <a:buFontTx/>
                        <a:buChar char="-"/>
                      </a:pPr>
                      <a:r>
                        <a:rPr lang="vi-VN" sz="1900" b="0" kern="1200">
                          <a:solidFill>
                            <a:schemeClr val="tx1"/>
                          </a:solidFill>
                          <a:latin typeface="Roboto" panose="02000000000000000000" pitchFamily="2" charset="0"/>
                          <a:ea typeface="Roboto" panose="02000000000000000000" pitchFamily="2" charset="0"/>
                          <a:cs typeface="+mn-cs"/>
                        </a:rPr>
                        <a:t>Triển khai một số nội dung định hướng, chỉ đạo của Bộ GDĐT về Chuyển đổi số và giáo dục phát triển năng lực số đối với GDPT</a:t>
                      </a:r>
                      <a:r>
                        <a:rPr lang="en-US" sz="1900" b="0" kern="1200">
                          <a:solidFill>
                            <a:schemeClr val="tx1"/>
                          </a:solidFill>
                          <a:latin typeface="Roboto" panose="02000000000000000000" pitchFamily="2" charset="0"/>
                          <a:ea typeface="Roboto" panose="02000000000000000000" pitchFamily="2" charset="0"/>
                          <a:cs typeface="+mn-cs"/>
                        </a:rPr>
                        <a:t>.</a:t>
                      </a:r>
                    </a:p>
                    <a:p>
                      <a:pPr marL="114300" indent="-114300" algn="just">
                        <a:lnSpc>
                          <a:spcPct val="100000"/>
                        </a:lnSpc>
                        <a:spcBef>
                          <a:spcPts val="200"/>
                        </a:spcBef>
                        <a:spcAft>
                          <a:spcPts val="200"/>
                        </a:spcAft>
                        <a:buFontTx/>
                        <a:buChar char="-"/>
                      </a:pPr>
                      <a:r>
                        <a:rPr lang="vi-VN" sz="1900" b="0" kern="1200">
                          <a:solidFill>
                            <a:schemeClr val="tx1"/>
                          </a:solidFill>
                          <a:latin typeface="Roboto" panose="02000000000000000000" pitchFamily="2" charset="0"/>
                          <a:ea typeface="Roboto" panose="02000000000000000000" pitchFamily="2" charset="0"/>
                          <a:cs typeface="+mn-cs"/>
                        </a:rPr>
                        <a:t>Khung NLS cho người học và chi tiết đối với giáo dục phổ thông</a:t>
                      </a:r>
                      <a:r>
                        <a:rPr lang="en-US" sz="1900" b="0" kern="1200">
                          <a:solidFill>
                            <a:schemeClr val="tx1"/>
                          </a:solidFill>
                          <a:latin typeface="Roboto" panose="02000000000000000000" pitchFamily="2" charset="0"/>
                          <a:ea typeface="Roboto" panose="02000000000000000000" pitchFamily="2" charset="0"/>
                          <a:cs typeface="+mn-cs"/>
                        </a:rPr>
                        <a:t>.</a:t>
                      </a:r>
                    </a:p>
                    <a:p>
                      <a:pPr marL="114300" indent="-114300" algn="just">
                        <a:lnSpc>
                          <a:spcPct val="100000"/>
                        </a:lnSpc>
                        <a:spcBef>
                          <a:spcPts val="200"/>
                        </a:spcBef>
                        <a:spcAft>
                          <a:spcPts val="200"/>
                        </a:spcAft>
                        <a:buFontTx/>
                        <a:buChar char="-"/>
                      </a:pPr>
                      <a:r>
                        <a:rPr lang="vi-VN" sz="1900" b="0" kern="1200">
                          <a:solidFill>
                            <a:schemeClr val="tx1"/>
                          </a:solidFill>
                          <a:latin typeface="Roboto" panose="02000000000000000000" pitchFamily="2" charset="0"/>
                          <a:ea typeface="Roboto" panose="02000000000000000000" pitchFamily="2" charset="0"/>
                          <a:cs typeface="+mn-cs"/>
                        </a:rPr>
                        <a:t>Định hướng nội dung, hình thức tổ chức giáo dục phát triển NLS đối với </a:t>
                      </a:r>
                      <a:r>
                        <a:rPr lang="en-US" sz="1900" b="0" kern="1200">
                          <a:solidFill>
                            <a:schemeClr val="tx1"/>
                          </a:solidFill>
                          <a:latin typeface="Roboto" panose="02000000000000000000" pitchFamily="2" charset="0"/>
                          <a:ea typeface="Roboto" panose="02000000000000000000" pitchFamily="2" charset="0"/>
                          <a:cs typeface="+mn-cs"/>
                        </a:rPr>
                        <a:t>GDPT.</a:t>
                      </a:r>
                    </a:p>
                    <a:p>
                      <a:pPr marL="114300" indent="-114300" algn="just">
                        <a:lnSpc>
                          <a:spcPct val="100000"/>
                        </a:lnSpc>
                        <a:spcBef>
                          <a:spcPts val="200"/>
                        </a:spcBef>
                        <a:spcAft>
                          <a:spcPts val="200"/>
                        </a:spcAft>
                        <a:buFontTx/>
                        <a:buChar char="-"/>
                      </a:pPr>
                      <a:r>
                        <a:rPr lang="en-US" sz="1900" b="0" kern="1200">
                          <a:solidFill>
                            <a:schemeClr val="tx1"/>
                          </a:solidFill>
                          <a:latin typeface="Roboto" panose="02000000000000000000" pitchFamily="2" charset="0"/>
                          <a:ea typeface="Roboto" panose="02000000000000000000" pitchFamily="2" charset="0"/>
                          <a:cs typeface="+mn-cs"/>
                        </a:rPr>
                        <a:t>Quy trình triển khai khung NLS.</a:t>
                      </a:r>
                      <a:endParaRPr lang="vi-VN" sz="1900" b="0" kern="1200">
                        <a:solidFill>
                          <a:schemeClr val="tx1"/>
                        </a:solidFill>
                        <a:latin typeface="Roboto" panose="02000000000000000000" pitchFamily="2" charset="0"/>
                        <a:ea typeface="Roboto"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Hướng dẫn tham chiếu chương trình môn Tin học với Khung NLS </a:t>
                      </a:r>
                    </a:p>
                    <a:p>
                      <a:pPr marL="342900" indent="-3429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Thực hành điều chỉnh kế hoạch dạy học của tổ chuyên môn phát triển NLS.</a:t>
                      </a:r>
                    </a:p>
                    <a:p>
                      <a:pPr marL="342900" indent="-3429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Hướng dẫn xây dựng kế hoạch bài dạy phát triển năng lực số trong môn Tin học</a:t>
                      </a:r>
                      <a:r>
                        <a:rPr lang="en-US" sz="1900" b="0">
                          <a:solidFill>
                            <a:schemeClr val="tx1"/>
                          </a:solidFill>
                          <a:latin typeface="Roboto" panose="02000000000000000000" pitchFamily="2" charset="0"/>
                          <a:ea typeface="Roboto" panose="02000000000000000000" pitchFamily="2" charset="0"/>
                        </a:rPr>
                        <a:t>.</a:t>
                      </a:r>
                      <a:endParaRPr lang="vi-VN" sz="1900" b="0">
                        <a:solidFill>
                          <a:schemeClr val="tx1"/>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5297412"/>
                  </a:ext>
                </a:extLst>
              </a:tr>
              <a:tr h="370840">
                <a:tc>
                  <a:txBody>
                    <a:bodyPr/>
                    <a:lstStyle/>
                    <a:p>
                      <a:pPr algn="ctr">
                        <a:lnSpc>
                          <a:spcPct val="100000"/>
                        </a:lnSpc>
                        <a:spcBef>
                          <a:spcPts val="200"/>
                        </a:spcBef>
                        <a:spcAft>
                          <a:spcPts val="200"/>
                        </a:spcAft>
                      </a:pPr>
                      <a:r>
                        <a:rPr lang="en-US" sz="2000" b="1">
                          <a:solidFill>
                            <a:srgbClr val="C00000"/>
                          </a:solidFill>
                          <a:latin typeface="Roboto" panose="02000000000000000000" pitchFamily="2" charset="0"/>
                          <a:ea typeface="Roboto" panose="02000000000000000000" pitchFamily="2" charset="0"/>
                        </a:rPr>
                        <a:t>3/10</a:t>
                      </a:r>
                      <a:endParaRPr lang="vi-VN" sz="2000" b="1" dirty="0">
                        <a:solidFill>
                          <a:srgbClr val="C00000"/>
                        </a:solidFill>
                        <a:latin typeface="Roboto" panose="02000000000000000000" pitchFamily="2" charset="0"/>
                        <a:ea typeface="Roboto"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indent="-1143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Thực hành và hoàn thiện KHBD.</a:t>
                      </a:r>
                      <a:endParaRPr lang="en-US" sz="1900" b="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Báo cáo sản phẩm thực hành thiết kế KHBD phát triển NLS</a:t>
                      </a:r>
                      <a:r>
                        <a:rPr lang="en-US" sz="1900" b="0">
                          <a:solidFill>
                            <a:schemeClr val="tx1"/>
                          </a:solidFill>
                          <a:latin typeface="Roboto" panose="02000000000000000000" pitchFamily="2" charset="0"/>
                          <a:ea typeface="Roboto" panose="02000000000000000000" pitchFamily="2" charset="0"/>
                        </a:rPr>
                        <a:t>.</a:t>
                      </a:r>
                    </a:p>
                    <a:p>
                      <a:pPr marL="114300" indent="-1143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Hướng dẫn điều chỉnh KHDH và KHGD của các môn học khác tích hợp NLS</a:t>
                      </a:r>
                    </a:p>
                    <a:p>
                      <a:pPr marL="114300" indent="-114300" algn="just">
                        <a:lnSpc>
                          <a:spcPct val="100000"/>
                        </a:lnSpc>
                        <a:spcBef>
                          <a:spcPts val="200"/>
                        </a:spcBef>
                        <a:spcAft>
                          <a:spcPts val="200"/>
                        </a:spcAft>
                        <a:buFontTx/>
                        <a:buChar char="-"/>
                      </a:pPr>
                      <a:r>
                        <a:rPr lang="vi-VN" sz="1900" b="0">
                          <a:solidFill>
                            <a:schemeClr val="tx1"/>
                          </a:solidFill>
                          <a:latin typeface="Roboto" panose="02000000000000000000" pitchFamily="2" charset="0"/>
                          <a:ea typeface="Roboto" panose="02000000000000000000" pitchFamily="2" charset="0"/>
                        </a:rPr>
                        <a:t>Phân tích KHBD tăng cường phát triển NLS</a:t>
                      </a:r>
                      <a:r>
                        <a:rPr lang="en-US" sz="1900" b="0">
                          <a:solidFill>
                            <a:schemeClr val="tx1"/>
                          </a:solidFill>
                          <a:latin typeface="Roboto" panose="02000000000000000000" pitchFamily="2" charset="0"/>
                          <a:ea typeface="Roboto" panose="02000000000000000000" pitchFamily="2" charset="0"/>
                        </a:rPr>
                        <a:t>.</a:t>
                      </a:r>
                      <a:endParaRPr lang="vi-VN" sz="1900" b="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endParaRPr lang="en-US" sz="1900" b="0">
                        <a:solidFill>
                          <a:schemeClr val="tx1"/>
                        </a:solidFill>
                        <a:latin typeface="Roboto" panose="02000000000000000000" pitchFamily="2" charset="0"/>
                        <a:ea typeface="Roboto" panose="02000000000000000000" pitchFamily="2" charset="0"/>
                      </a:endParaRPr>
                    </a:p>
                    <a:p>
                      <a:pPr marL="114300" indent="-114300" algn="just">
                        <a:lnSpc>
                          <a:spcPct val="100000"/>
                        </a:lnSpc>
                        <a:spcBef>
                          <a:spcPts val="200"/>
                        </a:spcBef>
                        <a:spcAft>
                          <a:spcPts val="200"/>
                        </a:spcAft>
                        <a:buFontTx/>
                        <a:buChar char="-"/>
                      </a:pPr>
                      <a:endParaRPr lang="vi-VN" sz="1900" b="0">
                        <a:solidFill>
                          <a:schemeClr val="tx1"/>
                        </a:solidFill>
                        <a:latin typeface="Roboto" panose="02000000000000000000" pitchFamily="2" charset="0"/>
                        <a:ea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a:solidFill>
                            <a:schemeClr val="tx1"/>
                          </a:solidFill>
                          <a:latin typeface="Roboto" panose="02000000000000000000" pitchFamily="2" charset="0"/>
                          <a:ea typeface="Roboto" panose="02000000000000000000" pitchFamily="2" charset="0"/>
                        </a:rPr>
                        <a:t>Thiết kế 01 KHBD tăng cường cấp Tiểu học</a:t>
                      </a:r>
                      <a:r>
                        <a:rPr lang="en-US" sz="1900" b="0">
                          <a:solidFill>
                            <a:schemeClr val="tx1"/>
                          </a:solidFill>
                          <a:latin typeface="Roboto" panose="02000000000000000000" pitchFamily="2" charset="0"/>
                          <a:ea typeface="Roboto" panose="02000000000000000000" pitchFamily="2" charset="0"/>
                        </a:rPr>
                        <a:t> </a:t>
                      </a:r>
                      <a:r>
                        <a:rPr lang="vi-VN" sz="1900" b="0">
                          <a:solidFill>
                            <a:schemeClr val="tx1"/>
                          </a:solidFill>
                          <a:latin typeface="Roboto" panose="02000000000000000000" pitchFamily="2" charset="0"/>
                          <a:ea typeface="Roboto" panose="02000000000000000000" pitchFamily="2" charset="0"/>
                        </a:rPr>
                        <a:t>phát triển NLS cùng với học liệu</a:t>
                      </a:r>
                      <a:endParaRPr lang="en-US" sz="1900" b="0">
                        <a:solidFill>
                          <a:schemeClr val="tx1"/>
                        </a:solidFill>
                        <a:latin typeface="Roboto" panose="02000000000000000000" pitchFamily="2" charset="0"/>
                        <a:ea typeface="Roboto" panose="02000000000000000000" pitchFamily="2" charset="0"/>
                      </a:endParaRP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a:latin typeface="Roboto" panose="02000000000000000000" pitchFamily="2" charset="0"/>
                          <a:ea typeface="Roboto" panose="02000000000000000000" pitchFamily="2" charset="0"/>
                        </a:rPr>
                        <a:t>Đánh giá Khóa tập huấn (Trả lời Phiếu đánh giá)</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a:latin typeface="Roboto" panose="02000000000000000000" pitchFamily="2" charset="0"/>
                          <a:ea typeface="Roboto" panose="02000000000000000000" pitchFamily="2" charset="0"/>
                        </a:rPr>
                        <a:t>Tổng kết</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a:latin typeface="Roboto" panose="02000000000000000000" pitchFamily="2" charset="0"/>
                          <a:ea typeface="Roboto" panose="02000000000000000000" pitchFamily="2" charset="0"/>
                        </a:rPr>
                        <a:t>Giao nhiệm vụ triển khai tại địa phương.</a:t>
                      </a:r>
                    </a:p>
                    <a:p>
                      <a:pPr marL="171450" marR="0" lvl="0" indent="-171450" algn="just" defTabSz="914400" rtl="0" eaLnBrk="1" fontAlgn="auto" latinLnBrk="0" hangingPunct="1">
                        <a:lnSpc>
                          <a:spcPct val="100000"/>
                        </a:lnSpc>
                        <a:spcBef>
                          <a:spcPts val="200"/>
                        </a:spcBef>
                        <a:spcAft>
                          <a:spcPts val="200"/>
                        </a:spcAft>
                        <a:buClrTx/>
                        <a:buSzTx/>
                        <a:buFontTx/>
                        <a:buChar char="-"/>
                        <a:tabLst/>
                        <a:defRPr/>
                      </a:pPr>
                      <a:r>
                        <a:rPr lang="vi-VN" sz="1900" b="0">
                          <a:latin typeface="Roboto" panose="02000000000000000000" pitchFamily="2" charset="0"/>
                          <a:ea typeface="Roboto" panose="02000000000000000000" pitchFamily="2" charset="0"/>
                        </a:rPr>
                        <a:t>Bế mạc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292897"/>
                  </a:ext>
                </a:extLst>
              </a:tr>
            </a:tbl>
          </a:graphicData>
        </a:graphic>
      </p:graphicFrame>
    </p:spTree>
    <p:extLst>
      <p:ext uri="{BB962C8B-B14F-4D97-AF65-F5344CB8AC3E}">
        <p14:creationId xmlns:p14="http://schemas.microsoft.com/office/powerpoint/2010/main" val="4237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B9D87-DFE5-4092-9C0E-D37EE3AC3CE7}"/>
              </a:ext>
            </a:extLst>
          </p:cNvPr>
          <p:cNvSpPr>
            <a:spLocks noGrp="1"/>
          </p:cNvSpPr>
          <p:nvPr>
            <p:ph type="title"/>
          </p:nvPr>
        </p:nvSpPr>
        <p:spPr>
          <a:xfrm>
            <a:off x="838200" y="-13279"/>
            <a:ext cx="10515600" cy="1325563"/>
          </a:xfrm>
        </p:spPr>
        <p:txBody>
          <a:bodyPr>
            <a:noAutofit/>
          </a:bodyPr>
          <a:lstStyle/>
          <a:p>
            <a:r>
              <a:rPr lang="en-US" sz="3200" dirty="0">
                <a:solidFill>
                  <a:srgbClr val="2F5597"/>
                </a:solidFill>
                <a:ea typeface="Roboto" panose="02000000000000000000" pitchFamily="2" charset="0"/>
              </a:rPr>
              <a:t>Quy </a:t>
            </a:r>
            <a:r>
              <a:rPr lang="en-US" sz="3200" dirty="0" err="1">
                <a:solidFill>
                  <a:srgbClr val="2F5597"/>
                </a:solidFill>
                <a:ea typeface="Roboto" panose="02000000000000000000" pitchFamily="2" charset="0"/>
              </a:rPr>
              <a:t>trình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của</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tổ</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chuyên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các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môn</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học</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khác</a:t>
            </a:r>
            <a:r>
              <a:rPr lang="en-US" sz="3200" dirty="0">
                <a:solidFill>
                  <a:srgbClr val="2F5597"/>
                </a:solidFill>
                <a:ea typeface="Roboto" panose="02000000000000000000" pitchFamily="2" charset="0"/>
              </a:rPr>
              <a:t>)</a:t>
            </a:r>
            <a:endParaRPr lang="en-US" sz="3200" b="1" dirty="0">
              <a:solidFill>
                <a:srgbClr val="2F5597"/>
              </a:solidFill>
            </a:endParaRPr>
          </a:p>
        </p:txBody>
      </p:sp>
      <p:sp>
        <p:nvSpPr>
          <p:cNvPr id="11" name="Rounded Rectangle 11">
            <a:extLst>
              <a:ext uri="{FF2B5EF4-FFF2-40B4-BE49-F238E27FC236}">
                <a16:creationId xmlns:a16="http://schemas.microsoft.com/office/drawing/2014/main" id="{8939E374-1E9F-8445-2DAB-1887BDE40183}"/>
              </a:ext>
            </a:extLst>
          </p:cNvPr>
          <p:cNvSpPr/>
          <p:nvPr/>
        </p:nvSpPr>
        <p:spPr>
          <a:xfrm>
            <a:off x="254000" y="1447800"/>
            <a:ext cx="1353312" cy="1016018"/>
          </a:xfrm>
          <a:prstGeom prst="roundRect">
            <a:avLst/>
          </a:prstGeom>
          <a:solidFill>
            <a:srgbClr val="9362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2" name="Rounded Rectangle 12">
            <a:extLst>
              <a:ext uri="{FF2B5EF4-FFF2-40B4-BE49-F238E27FC236}">
                <a16:creationId xmlns:a16="http://schemas.microsoft.com/office/drawing/2014/main" id="{FC7DEC2D-CB53-5980-6997-C46C2DB3EA80}"/>
              </a:ext>
            </a:extLst>
          </p:cNvPr>
          <p:cNvSpPr/>
          <p:nvPr/>
        </p:nvSpPr>
        <p:spPr>
          <a:xfrm>
            <a:off x="494783" y="2263137"/>
            <a:ext cx="1353312" cy="1521463"/>
          </a:xfrm>
          <a:prstGeom prst="roundRect">
            <a:avLst/>
          </a:prstGeom>
          <a:solidFill>
            <a:schemeClr val="bg1"/>
          </a:solidFill>
          <a:ln w="63500">
            <a:solidFill>
              <a:srgbClr val="9362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Roboto" panose="02000000000000000000" pitchFamily="2"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4252DFAE-3448-E1CB-E7B4-4A39821B7029}"/>
              </a:ext>
            </a:extLst>
          </p:cNvPr>
          <p:cNvSpPr txBox="1"/>
          <p:nvPr/>
        </p:nvSpPr>
        <p:spPr>
          <a:xfrm>
            <a:off x="504438" y="2328302"/>
            <a:ext cx="1435617" cy="142571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Xác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định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năng</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lực</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số</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cần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tích</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hợp</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vào</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môn</a:t>
            </a:r>
            <a:r>
              <a:rPr kumimoji="0" lang="en-US" sz="1733"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 </a:t>
            </a:r>
            <a:r>
              <a:rPr kumimoji="0" lang="en-US" sz="1733" b="1" i="0" u="none" strike="noStrike" kern="1200" cap="none" spc="0" normalizeH="0" baseline="0" noProof="0" dirty="0" err="1">
                <a:ln>
                  <a:noFill/>
                </a:ln>
                <a:solidFill>
                  <a:prstClr val="black"/>
                </a:solidFill>
                <a:effectLst/>
                <a:uLnTx/>
                <a:uFillTx/>
                <a:latin typeface="Roboto" panose="02000000000000000000" pitchFamily="2" charset="0"/>
                <a:ea typeface="Roboto" panose="02000000000000000000" pitchFamily="2" charset="0"/>
                <a:cs typeface="Times New Roman" panose="02020603050405020304" pitchFamily="18" charset="0"/>
              </a:rPr>
              <a:t>học</a:t>
            </a:r>
            <a:endParaRPr kumimoji="0" lang="ko-KR" altLang="en-US" sz="1733" b="1" i="0" u="none" strike="noStrike" kern="1200" cap="none" spc="0" normalizeH="0" baseline="0" noProof="0" dirty="0">
              <a:ln>
                <a:noFill/>
              </a:ln>
              <a:solidFill>
                <a:prstClr val="black"/>
              </a:solidFill>
              <a:effectLst/>
              <a:uLnTx/>
              <a:uFillTx/>
              <a:latin typeface="Roboto" panose="02000000000000000000" pitchFamily="2" charset="0"/>
              <a:ea typeface="맑은 고딕" panose="020B0503020000020004" pitchFamily="34" charset="-127"/>
              <a:cs typeface="Times New Roman" panose="02020603050405020304" pitchFamily="18" charset="0"/>
            </a:endParaRPr>
          </a:p>
        </p:txBody>
      </p:sp>
      <p:sp>
        <p:nvSpPr>
          <p:cNvPr id="14" name="TextBox 13">
            <a:extLst>
              <a:ext uri="{FF2B5EF4-FFF2-40B4-BE49-F238E27FC236}">
                <a16:creationId xmlns:a16="http://schemas.microsoft.com/office/drawing/2014/main" id="{9824938F-EAEA-C904-F40E-EA44FF1C4357}"/>
              </a:ext>
            </a:extLst>
          </p:cNvPr>
          <p:cNvSpPr txBox="1"/>
          <p:nvPr/>
        </p:nvSpPr>
        <p:spPr>
          <a:xfrm>
            <a:off x="281296" y="1677769"/>
            <a:ext cx="999839" cy="42056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altLang="ko-KR" sz="2133"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Arial" pitchFamily="34" charset="0"/>
              </a:rPr>
              <a:t>Bước</a:t>
            </a:r>
            <a:r>
              <a:rPr kumimoji="0" lang="en-US" altLang="ko-KR" sz="1867"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Arial" pitchFamily="34" charset="0"/>
              </a:rPr>
              <a:t> </a:t>
            </a:r>
            <a:endParaRPr kumimoji="0" lang="ko-KR" altLang="en-US" sz="1867" b="1" i="0" u="none" strike="noStrike" kern="1200" cap="none" spc="0" normalizeH="0" baseline="0" noProof="0" dirty="0">
              <a:ln>
                <a:noFill/>
              </a:ln>
              <a:solidFill>
                <a:prstClr val="white"/>
              </a:solidFill>
              <a:effectLst/>
              <a:uLnTx/>
              <a:uFillTx/>
              <a:latin typeface="Roboto" panose="02000000000000000000" pitchFamily="2" charset="0"/>
              <a:ea typeface="맑은 고딕" panose="020B0503020000020004" pitchFamily="34" charset="-127"/>
              <a:cs typeface="Arial" pitchFamily="34" charset="0"/>
            </a:endParaRPr>
          </a:p>
        </p:txBody>
      </p:sp>
      <p:sp>
        <p:nvSpPr>
          <p:cNvPr id="15" name="Rectangle 14">
            <a:extLst>
              <a:ext uri="{FF2B5EF4-FFF2-40B4-BE49-F238E27FC236}">
                <a16:creationId xmlns:a16="http://schemas.microsoft.com/office/drawing/2014/main" id="{25900710-931F-7AEF-F8A7-1520B18DE172}"/>
              </a:ext>
            </a:extLst>
          </p:cNvPr>
          <p:cNvSpPr/>
          <p:nvPr/>
        </p:nvSpPr>
        <p:spPr>
          <a:xfrm>
            <a:off x="1167433" y="1564917"/>
            <a:ext cx="387607"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noFill/>
                  <a:prstDash val="solid"/>
                </a:ln>
                <a:solidFill>
                  <a:srgbClr val="FFFFFF"/>
                </a:solidFill>
                <a:effectLst>
                  <a:outerShdw dist="38100" dir="2700000" algn="tl" rotWithShape="0">
                    <a:srgbClr val="ED7D31"/>
                  </a:outerShdw>
                </a:effectLst>
                <a:uLnTx/>
                <a:uFillTx/>
                <a:latin typeface="Roboto" panose="02000000000000000000" pitchFamily="2" charset="0"/>
                <a:ea typeface="Roboto" panose="02000000000000000000" pitchFamily="2" charset="0"/>
                <a:cs typeface="+mn-cs"/>
              </a:rPr>
              <a:t>4</a:t>
            </a:r>
          </a:p>
        </p:txBody>
      </p:sp>
      <p:pic>
        <p:nvPicPr>
          <p:cNvPr id="8" name="Picture 7">
            <a:extLst>
              <a:ext uri="{FF2B5EF4-FFF2-40B4-BE49-F238E27FC236}">
                <a16:creationId xmlns:a16="http://schemas.microsoft.com/office/drawing/2014/main" id="{5AFE199F-0448-635E-8D3C-5B7B0F1978DD}"/>
              </a:ext>
            </a:extLst>
          </p:cNvPr>
          <p:cNvPicPr>
            <a:picLocks noChangeAspect="1"/>
          </p:cNvPicPr>
          <p:nvPr/>
        </p:nvPicPr>
        <p:blipFill>
          <a:blip r:embed="rId3"/>
          <a:stretch>
            <a:fillRect/>
          </a:stretch>
        </p:blipFill>
        <p:spPr>
          <a:xfrm>
            <a:off x="2088878" y="1312284"/>
            <a:ext cx="9112522" cy="5450005"/>
          </a:xfrm>
          <a:prstGeom prst="rect">
            <a:avLst/>
          </a:prstGeom>
        </p:spPr>
      </p:pic>
      <p:sp>
        <p:nvSpPr>
          <p:cNvPr id="6" name="Rectangle 5">
            <a:extLst>
              <a:ext uri="{FF2B5EF4-FFF2-40B4-BE49-F238E27FC236}">
                <a16:creationId xmlns:a16="http://schemas.microsoft.com/office/drawing/2014/main" id="{6E963A03-78CE-711B-0E0C-3CEF9A884F2F}"/>
              </a:ext>
            </a:extLst>
          </p:cNvPr>
          <p:cNvSpPr/>
          <p:nvPr/>
        </p:nvSpPr>
        <p:spPr>
          <a:xfrm>
            <a:off x="7881317" y="1200150"/>
            <a:ext cx="1005840" cy="556213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62478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5E6D-75DA-1E84-049F-F69A9006BC4D}"/>
              </a:ext>
            </a:extLst>
          </p:cNvPr>
          <p:cNvSpPr>
            <a:spLocks noGrp="1"/>
          </p:cNvSpPr>
          <p:nvPr>
            <p:ph type="title"/>
          </p:nvPr>
        </p:nvSpPr>
        <p:spPr/>
        <p:txBody>
          <a:bodyPr/>
          <a:lstStyle/>
          <a:p>
            <a:r>
              <a:rPr lang="en-US"/>
              <a:t>Gợi ý cách thức tích hợp NLS</a:t>
            </a:r>
          </a:p>
        </p:txBody>
      </p:sp>
      <p:sp>
        <p:nvSpPr>
          <p:cNvPr id="4" name="Slide Number Placeholder 3">
            <a:extLst>
              <a:ext uri="{FF2B5EF4-FFF2-40B4-BE49-F238E27FC236}">
                <a16:creationId xmlns:a16="http://schemas.microsoft.com/office/drawing/2014/main" id="{28AFA0F9-4DD5-B758-AD19-476D73875CEF}"/>
              </a:ext>
            </a:extLst>
          </p:cNvPr>
          <p:cNvSpPr>
            <a:spLocks noGrp="1"/>
          </p:cNvSpPr>
          <p:nvPr>
            <p:ph type="sldNum" sz="quarter" idx="12"/>
          </p:nvPr>
        </p:nvSpPr>
        <p:spPr/>
        <p:txBody>
          <a:bodyPr/>
          <a:lstStyle/>
          <a:p>
            <a:fld id="{705AC131-3665-43E0-A6EE-7C045553461A}" type="slidenum">
              <a:rPr lang="ja-JP" altLang="en-US" smtClean="0"/>
              <a:pPr/>
              <a:t>41</a:t>
            </a:fld>
            <a:endParaRPr lang="ja-JP" altLang="en-US" dirty="0"/>
          </a:p>
        </p:txBody>
      </p:sp>
      <p:grpSp>
        <p:nvGrpSpPr>
          <p:cNvPr id="5" name="Group 4">
            <a:extLst>
              <a:ext uri="{FF2B5EF4-FFF2-40B4-BE49-F238E27FC236}">
                <a16:creationId xmlns:a16="http://schemas.microsoft.com/office/drawing/2014/main" id="{8A996F7E-9F38-C315-3F67-013784DE6325}"/>
              </a:ext>
            </a:extLst>
          </p:cNvPr>
          <p:cNvGrpSpPr/>
          <p:nvPr/>
        </p:nvGrpSpPr>
        <p:grpSpPr>
          <a:xfrm rot="8100000">
            <a:off x="1433106" y="1379156"/>
            <a:ext cx="1487608" cy="1487607"/>
            <a:chOff x="1905000" y="2108996"/>
            <a:chExt cx="1716088" cy="1716088"/>
          </a:xfrm>
        </p:grpSpPr>
        <p:sp>
          <p:nvSpPr>
            <p:cNvPr id="6" name="Teardrop 5">
              <a:extLst>
                <a:ext uri="{FF2B5EF4-FFF2-40B4-BE49-F238E27FC236}">
                  <a16:creationId xmlns:a16="http://schemas.microsoft.com/office/drawing/2014/main" id="{E0556DB8-F6A6-AF94-21E6-FE51B50852D0}"/>
                </a:ext>
              </a:extLst>
            </p:cNvPr>
            <p:cNvSpPr/>
            <p:nvPr/>
          </p:nvSpPr>
          <p:spPr>
            <a:xfrm rot="5400000">
              <a:off x="1905000" y="2108996"/>
              <a:ext cx="1716088" cy="1716088"/>
            </a:xfrm>
            <a:prstGeom prst="teardrop">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7" name="Teardrop 6">
              <a:extLst>
                <a:ext uri="{FF2B5EF4-FFF2-40B4-BE49-F238E27FC236}">
                  <a16:creationId xmlns:a16="http://schemas.microsoft.com/office/drawing/2014/main" id="{7E51D7EB-49D8-143C-D04D-BA5F05F127A3}"/>
                </a:ext>
              </a:extLst>
            </p:cNvPr>
            <p:cNvSpPr/>
            <p:nvPr/>
          </p:nvSpPr>
          <p:spPr>
            <a:xfrm rot="5400000">
              <a:off x="2078038" y="2282033"/>
              <a:ext cx="1543050" cy="1543050"/>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8" name="Oval 7">
            <a:extLst>
              <a:ext uri="{FF2B5EF4-FFF2-40B4-BE49-F238E27FC236}">
                <a16:creationId xmlns:a16="http://schemas.microsoft.com/office/drawing/2014/main" id="{29E0F90C-9C20-4475-E813-1BF36BF02B28}"/>
              </a:ext>
            </a:extLst>
          </p:cNvPr>
          <p:cNvSpPr/>
          <p:nvPr/>
        </p:nvSpPr>
        <p:spPr>
          <a:xfrm rot="5400000">
            <a:off x="1635189" y="1611657"/>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nvGrpSpPr>
          <p:cNvPr id="9" name="Group 8">
            <a:extLst>
              <a:ext uri="{FF2B5EF4-FFF2-40B4-BE49-F238E27FC236}">
                <a16:creationId xmlns:a16="http://schemas.microsoft.com/office/drawing/2014/main" id="{BE21FB63-FD92-5D64-51F6-0C5F67D036B1}"/>
              </a:ext>
            </a:extLst>
          </p:cNvPr>
          <p:cNvGrpSpPr/>
          <p:nvPr/>
        </p:nvGrpSpPr>
        <p:grpSpPr>
          <a:xfrm rot="2700000" flipH="1">
            <a:off x="1355663" y="3217616"/>
            <a:ext cx="1487608" cy="1487607"/>
            <a:chOff x="1905000" y="2108996"/>
            <a:chExt cx="1716088" cy="1716088"/>
          </a:xfrm>
        </p:grpSpPr>
        <p:sp>
          <p:nvSpPr>
            <p:cNvPr id="10" name="Teardrop 9">
              <a:extLst>
                <a:ext uri="{FF2B5EF4-FFF2-40B4-BE49-F238E27FC236}">
                  <a16:creationId xmlns:a16="http://schemas.microsoft.com/office/drawing/2014/main" id="{6CC187D9-FDA3-1933-61CE-9740CD3A8E6E}"/>
                </a:ext>
              </a:extLst>
            </p:cNvPr>
            <p:cNvSpPr/>
            <p:nvPr/>
          </p:nvSpPr>
          <p:spPr>
            <a:xfrm rot="5400000">
              <a:off x="1905000" y="2108996"/>
              <a:ext cx="1716088" cy="1716088"/>
            </a:xfrm>
            <a:prstGeom prst="teardrop">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1" name="Teardrop 10">
              <a:extLst>
                <a:ext uri="{FF2B5EF4-FFF2-40B4-BE49-F238E27FC236}">
                  <a16:creationId xmlns:a16="http://schemas.microsoft.com/office/drawing/2014/main" id="{30C06BC4-EFE9-4817-EC52-DBD387FAB015}"/>
                </a:ext>
              </a:extLst>
            </p:cNvPr>
            <p:cNvSpPr/>
            <p:nvPr/>
          </p:nvSpPr>
          <p:spPr>
            <a:xfrm rot="5400000">
              <a:off x="2078038" y="2282033"/>
              <a:ext cx="1543050" cy="1543050"/>
            </a:xfrm>
            <a:prstGeom prst="teardrop">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grpSp>
      <p:sp>
        <p:nvSpPr>
          <p:cNvPr id="12" name="Oval 11">
            <a:extLst>
              <a:ext uri="{FF2B5EF4-FFF2-40B4-BE49-F238E27FC236}">
                <a16:creationId xmlns:a16="http://schemas.microsoft.com/office/drawing/2014/main" id="{8C71AD3A-A9D1-A2FA-F5D0-7C0B33EC528A}"/>
              </a:ext>
            </a:extLst>
          </p:cNvPr>
          <p:cNvSpPr/>
          <p:nvPr/>
        </p:nvSpPr>
        <p:spPr>
          <a:xfrm>
            <a:off x="1515228" y="3483245"/>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13" name="Inhaltsplatzhalter 4">
            <a:extLst>
              <a:ext uri="{FF2B5EF4-FFF2-40B4-BE49-F238E27FC236}">
                <a16:creationId xmlns:a16="http://schemas.microsoft.com/office/drawing/2014/main" id="{752546C9-6633-D161-3D01-68EC7A36EEC3}"/>
              </a:ext>
            </a:extLst>
          </p:cNvPr>
          <p:cNvSpPr txBox="1">
            <a:spLocks/>
          </p:cNvSpPr>
          <p:nvPr/>
        </p:nvSpPr>
        <p:spPr>
          <a:xfrm>
            <a:off x="3347370" y="1938121"/>
            <a:ext cx="8127493"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a:solidFill>
                  <a:schemeClr val="accent2"/>
                </a:solidFill>
                <a:latin typeface="Roboto"/>
              </a:rPr>
              <a:t>Nội dung dạy học đã có sẵn. </a:t>
            </a:r>
            <a:endParaRPr lang="en-US" sz="3200" b="1" dirty="0" err="1">
              <a:solidFill>
                <a:schemeClr val="accent2"/>
              </a:solidFill>
              <a:latin typeface="Roboto"/>
            </a:endParaRPr>
          </a:p>
        </p:txBody>
      </p:sp>
      <p:sp>
        <p:nvSpPr>
          <p:cNvPr id="14" name="Inhaltsplatzhalter 4">
            <a:extLst>
              <a:ext uri="{FF2B5EF4-FFF2-40B4-BE49-F238E27FC236}">
                <a16:creationId xmlns:a16="http://schemas.microsoft.com/office/drawing/2014/main" id="{612A48B6-D514-5BB2-91BD-B20F1FA92A8D}"/>
              </a:ext>
            </a:extLst>
          </p:cNvPr>
          <p:cNvSpPr txBox="1">
            <a:spLocks/>
          </p:cNvSpPr>
          <p:nvPr/>
        </p:nvSpPr>
        <p:spPr>
          <a:xfrm>
            <a:off x="3406891" y="3737158"/>
            <a:ext cx="7493387" cy="492443"/>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3200" b="1">
                <a:solidFill>
                  <a:srgbClr val="2F5597"/>
                </a:solidFill>
                <a:latin typeface="Roboto"/>
              </a:rPr>
              <a:t>Bổ sung/thay thế ngữ liệu đã có</a:t>
            </a:r>
            <a:endParaRPr lang="vi-VN" sz="3200" b="1" dirty="0" err="1">
              <a:solidFill>
                <a:srgbClr val="2F5597"/>
              </a:solidFill>
              <a:latin typeface="Roboto"/>
            </a:endParaRPr>
          </a:p>
        </p:txBody>
      </p:sp>
      <p:sp>
        <p:nvSpPr>
          <p:cNvPr id="15" name="Freeform 27">
            <a:extLst>
              <a:ext uri="{FF2B5EF4-FFF2-40B4-BE49-F238E27FC236}">
                <a16:creationId xmlns:a16="http://schemas.microsoft.com/office/drawing/2014/main" id="{9C8AD803-A8AA-46FB-A59D-ADF83374D7AE}"/>
              </a:ext>
            </a:extLst>
          </p:cNvPr>
          <p:cNvSpPr>
            <a:spLocks noEditPoints="1"/>
          </p:cNvSpPr>
          <p:nvPr/>
        </p:nvSpPr>
        <p:spPr bwMode="auto">
          <a:xfrm>
            <a:off x="1927609" y="1845417"/>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nvGrpSpPr>
          <p:cNvPr id="16" name="Group 15">
            <a:extLst>
              <a:ext uri="{FF2B5EF4-FFF2-40B4-BE49-F238E27FC236}">
                <a16:creationId xmlns:a16="http://schemas.microsoft.com/office/drawing/2014/main" id="{5AAAD778-60C1-F40D-DB2B-C03E85CED11D}"/>
              </a:ext>
            </a:extLst>
          </p:cNvPr>
          <p:cNvGrpSpPr/>
          <p:nvPr/>
        </p:nvGrpSpPr>
        <p:grpSpPr>
          <a:xfrm>
            <a:off x="1721166" y="3688405"/>
            <a:ext cx="544471" cy="546024"/>
            <a:chOff x="7216775" y="2687638"/>
            <a:chExt cx="555625" cy="557212"/>
          </a:xfrm>
          <a:solidFill>
            <a:schemeClr val="accent1"/>
          </a:solidFill>
        </p:grpSpPr>
        <p:sp>
          <p:nvSpPr>
            <p:cNvPr id="17" name="Freeform 123">
              <a:extLst>
                <a:ext uri="{FF2B5EF4-FFF2-40B4-BE49-F238E27FC236}">
                  <a16:creationId xmlns:a16="http://schemas.microsoft.com/office/drawing/2014/main" id="{3A14A2DD-D240-586D-3B78-C7005CEA9A11}"/>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sp>
          <p:nvSpPr>
            <p:cNvPr id="18" name="Freeform 124">
              <a:extLst>
                <a:ext uri="{FF2B5EF4-FFF2-40B4-BE49-F238E27FC236}">
                  <a16:creationId xmlns:a16="http://schemas.microsoft.com/office/drawing/2014/main" id="{180BD046-4E98-036D-A312-3802BB860C8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grpSp>
      <p:sp>
        <p:nvSpPr>
          <p:cNvPr id="26" name="Inhaltsplatzhalter 4">
            <a:extLst>
              <a:ext uri="{FF2B5EF4-FFF2-40B4-BE49-F238E27FC236}">
                <a16:creationId xmlns:a16="http://schemas.microsoft.com/office/drawing/2014/main" id="{64C40262-F1CB-D836-C7AA-88F31A8C87BB}"/>
              </a:ext>
            </a:extLst>
          </p:cNvPr>
          <p:cNvSpPr txBox="1">
            <a:spLocks/>
          </p:cNvSpPr>
          <p:nvPr/>
        </p:nvSpPr>
        <p:spPr>
          <a:xfrm>
            <a:off x="3347370" y="5100620"/>
            <a:ext cx="7493387" cy="147732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3200" b="1">
                <a:solidFill>
                  <a:srgbClr val="ED7D31"/>
                </a:solidFill>
                <a:latin typeface="Roboto"/>
              </a:rPr>
              <a:t>Bổ sung phương pháp, công cụ trong dạy học: Tìm kiếm, Sáng tạo nội dung số, Ứng dụng AI</a:t>
            </a:r>
            <a:r>
              <a:rPr lang="en-US" sz="3200" b="1">
                <a:solidFill>
                  <a:srgbClr val="ED7D31"/>
                </a:solidFill>
                <a:latin typeface="Roboto"/>
              </a:rPr>
              <a:t>, …</a:t>
            </a:r>
            <a:endParaRPr lang="vi-VN" sz="3200" b="1" dirty="0" err="1">
              <a:solidFill>
                <a:srgbClr val="ED7D31"/>
              </a:solidFill>
              <a:latin typeface="Roboto"/>
            </a:endParaRPr>
          </a:p>
        </p:txBody>
      </p:sp>
      <p:grpSp>
        <p:nvGrpSpPr>
          <p:cNvPr id="35" name="Group 34">
            <a:extLst>
              <a:ext uri="{FF2B5EF4-FFF2-40B4-BE49-F238E27FC236}">
                <a16:creationId xmlns:a16="http://schemas.microsoft.com/office/drawing/2014/main" id="{E55BDD4F-4E27-FEDC-F14C-8FB305865B9C}"/>
              </a:ext>
            </a:extLst>
          </p:cNvPr>
          <p:cNvGrpSpPr/>
          <p:nvPr/>
        </p:nvGrpSpPr>
        <p:grpSpPr>
          <a:xfrm rot="8100000">
            <a:off x="1361221" y="5023845"/>
            <a:ext cx="1487608" cy="1487607"/>
            <a:chOff x="1905000" y="2108996"/>
            <a:chExt cx="1716088" cy="1716088"/>
          </a:xfrm>
        </p:grpSpPr>
        <p:sp>
          <p:nvSpPr>
            <p:cNvPr id="36" name="Teardrop 35">
              <a:extLst>
                <a:ext uri="{FF2B5EF4-FFF2-40B4-BE49-F238E27FC236}">
                  <a16:creationId xmlns:a16="http://schemas.microsoft.com/office/drawing/2014/main" id="{28F9E385-7FFD-DFB5-4522-BC3C0E66AF54}"/>
                </a:ext>
              </a:extLst>
            </p:cNvPr>
            <p:cNvSpPr/>
            <p:nvPr/>
          </p:nvSpPr>
          <p:spPr>
            <a:xfrm rot="5400000">
              <a:off x="1905000" y="2108996"/>
              <a:ext cx="1716088" cy="1716088"/>
            </a:xfrm>
            <a:prstGeom prst="teardrop">
              <a:avLst/>
            </a:prstGeom>
            <a:solidFill>
              <a:schemeClr val="accent2">
                <a:lumMod val="40000"/>
                <a:lumOff val="6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37" name="Teardrop 36">
              <a:extLst>
                <a:ext uri="{FF2B5EF4-FFF2-40B4-BE49-F238E27FC236}">
                  <a16:creationId xmlns:a16="http://schemas.microsoft.com/office/drawing/2014/main" id="{191C16D9-56D1-551D-4E3B-5FDDEE4781FE}"/>
                </a:ext>
              </a:extLst>
            </p:cNvPr>
            <p:cNvSpPr/>
            <p:nvPr/>
          </p:nvSpPr>
          <p:spPr>
            <a:xfrm rot="5400000">
              <a:off x="2078038" y="2282033"/>
              <a:ext cx="1543050" cy="1543050"/>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38" name="Oval 37">
            <a:extLst>
              <a:ext uri="{FF2B5EF4-FFF2-40B4-BE49-F238E27FC236}">
                <a16:creationId xmlns:a16="http://schemas.microsoft.com/office/drawing/2014/main" id="{3B957B58-0E98-C90D-8D8C-E702F4886884}"/>
              </a:ext>
            </a:extLst>
          </p:cNvPr>
          <p:cNvSpPr/>
          <p:nvPr/>
        </p:nvSpPr>
        <p:spPr>
          <a:xfrm rot="5400000">
            <a:off x="1563304" y="5256346"/>
            <a:ext cx="956347" cy="956346"/>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Roboto"/>
              <a:ea typeface="+mn-ea"/>
              <a:cs typeface="+mn-cs"/>
            </a:endParaRPr>
          </a:p>
        </p:txBody>
      </p:sp>
      <p:sp>
        <p:nvSpPr>
          <p:cNvPr id="39" name="Freeform 27">
            <a:extLst>
              <a:ext uri="{FF2B5EF4-FFF2-40B4-BE49-F238E27FC236}">
                <a16:creationId xmlns:a16="http://schemas.microsoft.com/office/drawing/2014/main" id="{5E56BAA7-01E3-1E42-3425-331FA525F314}"/>
              </a:ext>
            </a:extLst>
          </p:cNvPr>
          <p:cNvSpPr>
            <a:spLocks noEditPoints="1"/>
          </p:cNvSpPr>
          <p:nvPr/>
        </p:nvSpPr>
        <p:spPr bwMode="auto">
          <a:xfrm>
            <a:off x="1855724" y="5490106"/>
            <a:ext cx="371507" cy="488826"/>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endParaRPr>
          </a:p>
        </p:txBody>
      </p:sp>
    </p:spTree>
    <p:extLst>
      <p:ext uri="{BB962C8B-B14F-4D97-AF65-F5344CB8AC3E}">
        <p14:creationId xmlns:p14="http://schemas.microsoft.com/office/powerpoint/2010/main" val="2299442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914ED-92FC-22E1-02B2-D92912728E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5B138-977C-7269-092E-2358AC4B9B4B}"/>
              </a:ext>
            </a:extLst>
          </p:cNvPr>
          <p:cNvSpPr>
            <a:spLocks noGrp="1"/>
          </p:cNvSpPr>
          <p:nvPr>
            <p:ph type="title"/>
          </p:nvPr>
        </p:nvSpPr>
        <p:spPr>
          <a:xfrm>
            <a:off x="838200" y="-13279"/>
            <a:ext cx="10515600" cy="1325563"/>
          </a:xfrm>
        </p:spPr>
        <p:txBody>
          <a:bodyPr>
            <a:noAutofit/>
          </a:bodyPr>
          <a:lstStyle/>
          <a:p>
            <a:r>
              <a:rPr lang="en-US" sz="3200" dirty="0" err="1">
                <a:solidFill>
                  <a:srgbClr val="2F5597"/>
                </a:solidFill>
                <a:ea typeface="Roboto" panose="02000000000000000000" pitchFamily="2" charset="0"/>
              </a:rPr>
              <a:t>Xây</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dựng</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kế</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hoạch</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bài</a:t>
            </a:r>
            <a:r>
              <a:rPr lang="en-US" sz="3200" dirty="0">
                <a:solidFill>
                  <a:srgbClr val="2F5597"/>
                </a:solidFill>
                <a:ea typeface="Roboto" panose="02000000000000000000" pitchFamily="2" charset="0"/>
              </a:rPr>
              <a:t> </a:t>
            </a:r>
            <a:r>
              <a:rPr lang="en-US" sz="3200" dirty="0" err="1">
                <a:solidFill>
                  <a:srgbClr val="2F5597"/>
                </a:solidFill>
                <a:ea typeface="Roboto" panose="02000000000000000000" pitchFamily="2" charset="0"/>
              </a:rPr>
              <a:t>dạy</a:t>
            </a:r>
            <a:endParaRPr lang="en-US" sz="3200" b="1" dirty="0">
              <a:solidFill>
                <a:srgbClr val="2F5597"/>
              </a:solidFill>
            </a:endParaRPr>
          </a:p>
        </p:txBody>
      </p:sp>
      <p:pic>
        <p:nvPicPr>
          <p:cNvPr id="8" name="Picture 7">
            <a:extLst>
              <a:ext uri="{FF2B5EF4-FFF2-40B4-BE49-F238E27FC236}">
                <a16:creationId xmlns:a16="http://schemas.microsoft.com/office/drawing/2014/main" id="{17DFB089-9377-647D-2D1F-9F5765D4263E}"/>
              </a:ext>
            </a:extLst>
          </p:cNvPr>
          <p:cNvPicPr>
            <a:picLocks noChangeAspect="1"/>
          </p:cNvPicPr>
          <p:nvPr/>
        </p:nvPicPr>
        <p:blipFill>
          <a:blip r:embed="rId3"/>
          <a:stretch>
            <a:fillRect/>
          </a:stretch>
        </p:blipFill>
        <p:spPr>
          <a:xfrm>
            <a:off x="483870" y="1312284"/>
            <a:ext cx="5847087" cy="5419986"/>
          </a:xfrm>
          <a:prstGeom prst="rect">
            <a:avLst/>
          </a:prstGeom>
        </p:spPr>
      </p:pic>
      <p:pic>
        <p:nvPicPr>
          <p:cNvPr id="10" name="Picture 9">
            <a:extLst>
              <a:ext uri="{FF2B5EF4-FFF2-40B4-BE49-F238E27FC236}">
                <a16:creationId xmlns:a16="http://schemas.microsoft.com/office/drawing/2014/main" id="{2170B9D7-58F5-2758-62E4-32AF44AACC59}"/>
              </a:ext>
            </a:extLst>
          </p:cNvPr>
          <p:cNvPicPr>
            <a:picLocks noChangeAspect="1"/>
          </p:cNvPicPr>
          <p:nvPr/>
        </p:nvPicPr>
        <p:blipFill>
          <a:blip r:embed="rId4"/>
          <a:stretch>
            <a:fillRect/>
          </a:stretch>
        </p:blipFill>
        <p:spPr>
          <a:xfrm>
            <a:off x="6096000" y="1312284"/>
            <a:ext cx="5936485" cy="5397126"/>
          </a:xfrm>
          <a:prstGeom prst="rect">
            <a:avLst/>
          </a:prstGeom>
        </p:spPr>
      </p:pic>
    </p:spTree>
    <p:extLst>
      <p:ext uri="{BB962C8B-B14F-4D97-AF65-F5344CB8AC3E}">
        <p14:creationId xmlns:p14="http://schemas.microsoft.com/office/powerpoint/2010/main" val="1812226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0A694-321C-2A79-80C6-D72096A3C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D4143-A726-A0EC-6CD0-3CFF09829329}"/>
              </a:ext>
            </a:extLst>
          </p:cNvPr>
          <p:cNvSpPr>
            <a:spLocks noGrp="1"/>
          </p:cNvSpPr>
          <p:nvPr>
            <p:ph type="title"/>
          </p:nvPr>
        </p:nvSpPr>
        <p:spPr>
          <a:xfrm>
            <a:off x="1721160" y="2166694"/>
            <a:ext cx="8749679" cy="2130078"/>
          </a:xfrm>
        </p:spPr>
        <p:txBody>
          <a:bodyPr>
            <a:normAutofit fontScale="90000"/>
          </a:bodyPr>
          <a:lstStyle/>
          <a:p>
            <a:r>
              <a:rPr lang="vi-VN" dirty="0"/>
              <a:t>TỔ CHỨC DẠY HỌC </a:t>
            </a:r>
            <a:br>
              <a:rPr lang="vi-VN" dirty="0"/>
            </a:br>
            <a:r>
              <a:rPr lang="vi-VN" dirty="0"/>
              <a:t>TĂNG CƯỜNG, </a:t>
            </a:r>
            <a:br>
              <a:rPr lang="vi-VN" dirty="0"/>
            </a:br>
            <a:r>
              <a:rPr lang="vi-VN" dirty="0"/>
              <a:t>CÂU LẠC BỘ </a:t>
            </a:r>
            <a:br>
              <a:rPr lang="vi-VN" dirty="0"/>
            </a:br>
            <a:r>
              <a:rPr lang="vi-VN" dirty="0"/>
              <a:t>PHÁT TRIỂN NĂNG LỰC SỐ</a:t>
            </a:r>
            <a:endParaRPr lang="en-US" dirty="0"/>
          </a:p>
        </p:txBody>
      </p:sp>
    </p:spTree>
    <p:extLst>
      <p:ext uri="{BB962C8B-B14F-4D97-AF65-F5344CB8AC3E}">
        <p14:creationId xmlns:p14="http://schemas.microsoft.com/office/powerpoint/2010/main" val="20806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F1B84-320B-F7A0-10D5-F90B03359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235793-2DC2-30F9-32A2-AFC330DC8735}"/>
              </a:ext>
            </a:extLst>
          </p:cNvPr>
          <p:cNvSpPr>
            <a:spLocks noGrp="1"/>
          </p:cNvSpPr>
          <p:nvPr>
            <p:ph type="title"/>
          </p:nvPr>
        </p:nvSpPr>
        <p:spPr>
          <a:xfrm>
            <a:off x="838200" y="0"/>
            <a:ext cx="10515600" cy="1325563"/>
          </a:xfrm>
        </p:spPr>
        <p:txBody>
          <a:bodyPr>
            <a:normAutofit/>
          </a:bodyPr>
          <a:lstStyle/>
          <a:p>
            <a:r>
              <a:rPr lang="en-US" sz="3600" b="1" dirty="0">
                <a:solidFill>
                  <a:srgbClr val="2F5597"/>
                </a:solidFill>
              </a:rPr>
              <a:t>Quy </a:t>
            </a:r>
            <a:r>
              <a:rPr lang="en-US" sz="3600" b="1" dirty="0" err="1">
                <a:solidFill>
                  <a:srgbClr val="2F5597"/>
                </a:solidFill>
              </a:rPr>
              <a:t>trình</a:t>
            </a:r>
            <a:r>
              <a:rPr lang="en-US" sz="3600" b="1" dirty="0">
                <a:solidFill>
                  <a:srgbClr val="2F5597"/>
                </a:solidFill>
              </a:rPr>
              <a:t> </a:t>
            </a:r>
            <a:r>
              <a:rPr lang="en-US" sz="3600" b="1" dirty="0" err="1">
                <a:solidFill>
                  <a:srgbClr val="2F5597"/>
                </a:solidFill>
              </a:rPr>
              <a:t>tổ</a:t>
            </a:r>
            <a:r>
              <a:rPr lang="en-US" sz="3600" b="1" dirty="0">
                <a:solidFill>
                  <a:srgbClr val="2F5597"/>
                </a:solidFill>
              </a:rPr>
              <a:t> </a:t>
            </a:r>
            <a:r>
              <a:rPr lang="en-US" sz="3600" b="1" dirty="0" err="1">
                <a:solidFill>
                  <a:srgbClr val="2F5597"/>
                </a:solidFill>
              </a:rPr>
              <a:t>chức</a:t>
            </a:r>
            <a:r>
              <a:rPr lang="en-US" sz="3600" b="1" dirty="0">
                <a:solidFill>
                  <a:srgbClr val="2F5597"/>
                </a:solidFill>
              </a:rPr>
              <a:t> </a:t>
            </a:r>
            <a:r>
              <a:rPr lang="en-US" sz="3600" b="1" dirty="0" err="1">
                <a:solidFill>
                  <a:srgbClr val="2F5597"/>
                </a:solidFill>
              </a:rPr>
              <a:t>dạy</a:t>
            </a:r>
            <a:r>
              <a:rPr lang="en-US" sz="3600" b="1" dirty="0">
                <a:solidFill>
                  <a:srgbClr val="2F5597"/>
                </a:solidFill>
              </a:rPr>
              <a:t> </a:t>
            </a:r>
            <a:r>
              <a:rPr lang="en-US" sz="3600" b="1" dirty="0" err="1">
                <a:solidFill>
                  <a:srgbClr val="2F5597"/>
                </a:solidFill>
              </a:rPr>
              <a:t>học</a:t>
            </a:r>
            <a:r>
              <a:rPr lang="en-US" sz="3600" b="1" dirty="0">
                <a:solidFill>
                  <a:srgbClr val="2F5597"/>
                </a:solidFill>
              </a:rPr>
              <a:t> </a:t>
            </a:r>
            <a:r>
              <a:rPr lang="en-US" sz="3600" b="1" dirty="0" err="1">
                <a:solidFill>
                  <a:srgbClr val="2F5597"/>
                </a:solidFill>
              </a:rPr>
              <a:t>tăng</a:t>
            </a:r>
            <a:r>
              <a:rPr lang="en-US" sz="3600" b="1" dirty="0">
                <a:solidFill>
                  <a:srgbClr val="2F5597"/>
                </a:solidFill>
              </a:rPr>
              <a:t> </a:t>
            </a:r>
            <a:r>
              <a:rPr lang="en-US" sz="3600" b="1" dirty="0" err="1">
                <a:solidFill>
                  <a:srgbClr val="2F5597"/>
                </a:solidFill>
              </a:rPr>
              <a:t>cường</a:t>
            </a:r>
            <a:r>
              <a:rPr lang="en-US" sz="3600" b="1" dirty="0">
                <a:solidFill>
                  <a:srgbClr val="2F5597"/>
                </a:solidFill>
              </a:rPr>
              <a:t>, </a:t>
            </a:r>
            <a:r>
              <a:rPr lang="en-US" sz="3600" b="1" dirty="0" err="1">
                <a:solidFill>
                  <a:srgbClr val="2F5597"/>
                </a:solidFill>
              </a:rPr>
              <a:t>câu</a:t>
            </a:r>
            <a:r>
              <a:rPr lang="en-US" sz="3600" dirty="0">
                <a:solidFill>
                  <a:srgbClr val="2F5597"/>
                </a:solidFill>
              </a:rPr>
              <a:t> </a:t>
            </a:r>
            <a:r>
              <a:rPr lang="en-US" sz="3600" dirty="0" err="1">
                <a:solidFill>
                  <a:srgbClr val="2F5597"/>
                </a:solidFill>
              </a:rPr>
              <a:t>lạc</a:t>
            </a:r>
            <a:r>
              <a:rPr lang="en-US" sz="3600" dirty="0">
                <a:solidFill>
                  <a:srgbClr val="2F5597"/>
                </a:solidFill>
              </a:rPr>
              <a:t> </a:t>
            </a:r>
            <a:r>
              <a:rPr lang="en-US" sz="3600" dirty="0" err="1">
                <a:solidFill>
                  <a:srgbClr val="2F5597"/>
                </a:solidFill>
              </a:rPr>
              <a:t>bộ</a:t>
            </a:r>
            <a:endParaRPr lang="en-US" sz="3600" b="1" dirty="0">
              <a:solidFill>
                <a:srgbClr val="2F5597"/>
              </a:solidFill>
            </a:endParaRPr>
          </a:p>
        </p:txBody>
      </p:sp>
      <p:graphicFrame>
        <p:nvGraphicFramePr>
          <p:cNvPr id="4" name="Diagram 3">
            <a:extLst>
              <a:ext uri="{FF2B5EF4-FFF2-40B4-BE49-F238E27FC236}">
                <a16:creationId xmlns:a16="http://schemas.microsoft.com/office/drawing/2014/main" id="{0E29336C-7EAE-4165-E3C8-D8DD2681B0D7}"/>
              </a:ext>
            </a:extLst>
          </p:cNvPr>
          <p:cNvGraphicFramePr/>
          <p:nvPr>
            <p:extLst>
              <p:ext uri="{D42A27DB-BD31-4B8C-83A1-F6EECF244321}">
                <p14:modId xmlns:p14="http://schemas.microsoft.com/office/powerpoint/2010/main" val="3858470878"/>
              </p:ext>
            </p:extLst>
          </p:nvPr>
        </p:nvGraphicFramePr>
        <p:xfrm>
          <a:off x="2032000" y="1540042"/>
          <a:ext cx="8128000" cy="4598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093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4CB2B-4D3C-9AF8-0C6D-4CA0B39A8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822BD1-035F-233E-B161-E302EE74BE1B}"/>
              </a:ext>
            </a:extLst>
          </p:cNvPr>
          <p:cNvSpPr>
            <a:spLocks noGrp="1"/>
          </p:cNvSpPr>
          <p:nvPr>
            <p:ph type="title"/>
          </p:nvPr>
        </p:nvSpPr>
        <p:spPr>
          <a:xfrm>
            <a:off x="838200" y="0"/>
            <a:ext cx="10515600" cy="1325563"/>
          </a:xfrm>
        </p:spPr>
        <p:txBody>
          <a:bodyPr>
            <a:normAutofit/>
          </a:bodyPr>
          <a:lstStyle/>
          <a:p>
            <a:r>
              <a:rPr lang="en-US" sz="3600" b="1" dirty="0">
                <a:solidFill>
                  <a:srgbClr val="2F5597"/>
                </a:solidFill>
              </a:rPr>
              <a:t>1. </a:t>
            </a:r>
            <a:r>
              <a:rPr lang="en-US" sz="3600" b="1" dirty="0" err="1">
                <a:solidFill>
                  <a:srgbClr val="2F5597"/>
                </a:solidFill>
              </a:rPr>
              <a:t>Xác</a:t>
            </a:r>
            <a:r>
              <a:rPr lang="en-US" sz="3600" b="1" dirty="0">
                <a:solidFill>
                  <a:srgbClr val="2F5597"/>
                </a:solidFill>
              </a:rPr>
              <a:t> </a:t>
            </a:r>
            <a:r>
              <a:rPr lang="en-US" sz="3600" b="1" dirty="0" err="1">
                <a:solidFill>
                  <a:srgbClr val="2F5597"/>
                </a:solidFill>
              </a:rPr>
              <a:t>định</a:t>
            </a:r>
            <a:r>
              <a:rPr lang="en-US" sz="3600" b="1" dirty="0">
                <a:solidFill>
                  <a:srgbClr val="2F5597"/>
                </a:solidFill>
              </a:rPr>
              <a:t> </a:t>
            </a:r>
            <a:r>
              <a:rPr lang="en-US" sz="3600" b="1" dirty="0" err="1">
                <a:solidFill>
                  <a:srgbClr val="2F5597"/>
                </a:solidFill>
              </a:rPr>
              <a:t>năng</a:t>
            </a:r>
            <a:r>
              <a:rPr lang="en-US" sz="3600" b="1" dirty="0">
                <a:solidFill>
                  <a:srgbClr val="2F5597"/>
                </a:solidFill>
              </a:rPr>
              <a:t> </a:t>
            </a:r>
            <a:r>
              <a:rPr lang="en-US" sz="3600" b="1" dirty="0" err="1">
                <a:solidFill>
                  <a:srgbClr val="2F5597"/>
                </a:solidFill>
              </a:rPr>
              <a:t>lực</a:t>
            </a:r>
            <a:r>
              <a:rPr lang="en-US" sz="3600" b="1" dirty="0">
                <a:solidFill>
                  <a:srgbClr val="2F5597"/>
                </a:solidFill>
              </a:rPr>
              <a:t> </a:t>
            </a:r>
            <a:r>
              <a:rPr lang="en-US" sz="3600" b="1" dirty="0" err="1">
                <a:solidFill>
                  <a:srgbClr val="2F5597"/>
                </a:solidFill>
              </a:rPr>
              <a:t>số</a:t>
            </a:r>
            <a:r>
              <a:rPr lang="en-US" sz="3600" b="1" dirty="0">
                <a:solidFill>
                  <a:srgbClr val="2F5597"/>
                </a:solidFill>
              </a:rPr>
              <a:t> </a:t>
            </a:r>
            <a:r>
              <a:rPr lang="en-US" sz="3600" b="1" dirty="0" err="1">
                <a:solidFill>
                  <a:srgbClr val="2F5597"/>
                </a:solidFill>
              </a:rPr>
              <a:t>cần</a:t>
            </a:r>
            <a:r>
              <a:rPr lang="en-US" sz="3600" b="1" dirty="0">
                <a:solidFill>
                  <a:srgbClr val="2F5597"/>
                </a:solidFill>
              </a:rPr>
              <a:t> </a:t>
            </a:r>
            <a:r>
              <a:rPr lang="en-US" sz="3600" b="1" dirty="0" err="1">
                <a:solidFill>
                  <a:srgbClr val="2F5597"/>
                </a:solidFill>
              </a:rPr>
              <a:t>bổ</a:t>
            </a:r>
            <a:r>
              <a:rPr lang="en-US" sz="3600" b="1" dirty="0">
                <a:solidFill>
                  <a:srgbClr val="2F5597"/>
                </a:solidFill>
              </a:rPr>
              <a:t> sung</a:t>
            </a:r>
          </a:p>
        </p:txBody>
      </p:sp>
      <p:sp>
        <p:nvSpPr>
          <p:cNvPr id="6" name="TextBox 5">
            <a:extLst>
              <a:ext uri="{FF2B5EF4-FFF2-40B4-BE49-F238E27FC236}">
                <a16:creationId xmlns:a16="http://schemas.microsoft.com/office/drawing/2014/main" id="{407AA241-7780-46ED-A938-29E98BDF6828}"/>
              </a:ext>
            </a:extLst>
          </p:cNvPr>
          <p:cNvSpPr txBox="1"/>
          <p:nvPr/>
        </p:nvSpPr>
        <p:spPr>
          <a:xfrm>
            <a:off x="838200" y="1107434"/>
            <a:ext cx="11149013" cy="3139321"/>
          </a:xfrm>
          <a:prstGeom prst="rect">
            <a:avLst/>
          </a:prstGeom>
          <a:noFill/>
        </p:spPr>
        <p:txBody>
          <a:bodyPr wrap="square" rtlCol="0">
            <a:spAutoFit/>
          </a:bodyPr>
          <a:lstStyle/>
          <a:p>
            <a:pPr algn="just"/>
            <a:r>
              <a:rPr lang="en-US" sz="2200" b="1" dirty="0" err="1">
                <a:latin typeface="Roboto" panose="02000000000000000000" pitchFamily="2" charset="0"/>
                <a:ea typeface="Roboto" panose="02000000000000000000" pitchFamily="2" charset="0"/>
                <a:cs typeface="Calibri" panose="020F0502020204030204" pitchFamily="34" charset="0"/>
              </a:rPr>
              <a:t>Căn</a:t>
            </a:r>
            <a:r>
              <a:rPr lang="en-US" sz="2200" b="1" dirty="0">
                <a:latin typeface="Roboto" panose="02000000000000000000" pitchFamily="2" charset="0"/>
                <a:ea typeface="Roboto" panose="02000000000000000000" pitchFamily="2" charset="0"/>
                <a:cs typeface="Calibri" panose="020F0502020204030204" pitchFamily="34" charset="0"/>
              </a:rPr>
              <a:t> </a:t>
            </a:r>
            <a:r>
              <a:rPr lang="en-US" sz="2200" b="1" dirty="0" err="1">
                <a:latin typeface="Roboto" panose="02000000000000000000" pitchFamily="2" charset="0"/>
                <a:ea typeface="Roboto" panose="02000000000000000000" pitchFamily="2" charset="0"/>
                <a:cs typeface="Calibri" panose="020F0502020204030204" pitchFamily="34" charset="0"/>
              </a:rPr>
              <a:t>cứ</a:t>
            </a:r>
            <a:r>
              <a:rPr lang="en-US" sz="2200" b="1"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r>
              <a:rPr lang="en-US" sz="2200" dirty="0" err="1">
                <a:latin typeface="Roboto" panose="02000000000000000000" pitchFamily="2" charset="0"/>
                <a:ea typeface="Roboto" panose="02000000000000000000" pitchFamily="2" charset="0"/>
                <a:cs typeface="Calibri" panose="020F0502020204030204" pitchFamily="34" charset="0"/>
              </a:rPr>
              <a:t>Kế</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hoạch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giáo</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dục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tích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hợp</a:t>
            </a:r>
            <a:r>
              <a:rPr lang="en-US" sz="2200" dirty="0">
                <a:latin typeface="Roboto" panose="02000000000000000000" pitchFamily="2" charset="0"/>
                <a:ea typeface="Roboto" panose="02000000000000000000" pitchFamily="2" charset="0"/>
                <a:cs typeface="Calibri" panose="020F0502020204030204" pitchFamily="34" charset="0"/>
              </a:rPr>
              <a:t> NLS </a:t>
            </a:r>
            <a:r>
              <a:rPr lang="en-US" sz="2200" dirty="0" err="1">
                <a:latin typeface="Roboto" panose="02000000000000000000" pitchFamily="2" charset="0"/>
                <a:ea typeface="Roboto" panose="02000000000000000000" pitchFamily="2" charset="0"/>
                <a:cs typeface="Calibri" panose="020F0502020204030204" pitchFamily="34" charset="0"/>
              </a:rPr>
              <a:t>môn</a:t>
            </a:r>
            <a:r>
              <a:rPr lang="en-US" sz="2200" dirty="0">
                <a:latin typeface="Roboto" panose="02000000000000000000" pitchFamily="2" charset="0"/>
                <a:ea typeface="Roboto" panose="02000000000000000000" pitchFamily="2" charset="0"/>
                <a:cs typeface="Calibri" panose="020F0502020204030204" pitchFamily="34" charset="0"/>
              </a:rPr>
              <a:t> Tin </a:t>
            </a:r>
            <a:r>
              <a:rPr lang="en-US" sz="2200" dirty="0" err="1">
                <a:latin typeface="Roboto" panose="02000000000000000000" pitchFamily="2" charset="0"/>
                <a:ea typeface="Roboto" panose="02000000000000000000" pitchFamily="2" charset="0"/>
                <a:cs typeface="Calibri" panose="020F0502020204030204" pitchFamily="34" charset="0"/>
              </a:rPr>
              <a:t>học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và</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các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môn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học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khác</a:t>
            </a:r>
            <a:endParaRPr lang="en-US" sz="22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200" dirty="0" err="1">
                <a:latin typeface="Roboto" panose="02000000000000000000" pitchFamily="2" charset="0"/>
                <a:ea typeface="Roboto" panose="02000000000000000000" pitchFamily="2" charset="0"/>
                <a:cs typeface="Calibri" panose="020F0502020204030204" pitchFamily="34" charset="0"/>
              </a:rPr>
              <a:t>Năng</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lực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số</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của</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học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sinh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giáo</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viên</a:t>
            </a:r>
            <a:endParaRPr lang="en-US" sz="22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200" dirty="0" err="1">
                <a:latin typeface="Roboto" panose="02000000000000000000" pitchFamily="2" charset="0"/>
                <a:ea typeface="Roboto" panose="02000000000000000000" pitchFamily="2" charset="0"/>
                <a:cs typeface="Calibri" panose="020F0502020204030204" pitchFamily="34" charset="0"/>
              </a:rPr>
              <a:t>Điều</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kiện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cơ</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sở</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vật</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chất</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nhu</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cầu</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của</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học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sinh</a:t>
            </a:r>
            <a:endParaRPr lang="en-US" sz="2200" dirty="0">
              <a:latin typeface="Roboto" panose="02000000000000000000" pitchFamily="2" charset="0"/>
              <a:ea typeface="Roboto" panose="02000000000000000000" pitchFamily="2" charset="0"/>
              <a:cs typeface="Calibri" panose="020F0502020204030204" pitchFamily="34" charset="0"/>
            </a:endParaRPr>
          </a:p>
          <a:p>
            <a:pPr algn="just"/>
            <a:r>
              <a:rPr lang="en-US" sz="2200" b="1" dirty="0" err="1">
                <a:latin typeface="Roboto" panose="02000000000000000000" pitchFamily="2" charset="0"/>
                <a:ea typeface="Roboto" panose="02000000000000000000" pitchFamily="2" charset="0"/>
                <a:cs typeface="Calibri" panose="020F0502020204030204" pitchFamily="34" charset="0"/>
              </a:rPr>
              <a:t>Thực</a:t>
            </a:r>
            <a:r>
              <a:rPr lang="en-US" sz="2200" b="1" dirty="0">
                <a:latin typeface="Roboto" panose="02000000000000000000" pitchFamily="2" charset="0"/>
                <a:ea typeface="Roboto" panose="02000000000000000000" pitchFamily="2" charset="0"/>
                <a:cs typeface="Calibri" panose="020F0502020204030204" pitchFamily="34" charset="0"/>
              </a:rPr>
              <a:t> </a:t>
            </a:r>
            <a:r>
              <a:rPr lang="en-US" sz="2200" b="1" dirty="0" err="1">
                <a:latin typeface="Roboto" panose="02000000000000000000" pitchFamily="2" charset="0"/>
                <a:ea typeface="Roboto" panose="02000000000000000000" pitchFamily="2" charset="0"/>
                <a:cs typeface="Calibri" panose="020F0502020204030204" pitchFamily="34" charset="0"/>
              </a:rPr>
              <a:t>hiện</a:t>
            </a:r>
            <a:r>
              <a:rPr lang="en-US" sz="2200" b="1"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r>
              <a:rPr lang="en-US" sz="2200" dirty="0" err="1">
                <a:latin typeface="Roboto" panose="02000000000000000000" pitchFamily="2" charset="0"/>
                <a:ea typeface="Roboto" panose="02000000000000000000" pitchFamily="2" charset="0"/>
                <a:cs typeface="Calibri" panose="020F0502020204030204" pitchFamily="34" charset="0"/>
              </a:rPr>
              <a:t>Xác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định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miền</a:t>
            </a:r>
            <a:r>
              <a:rPr lang="en-US" sz="2200" dirty="0">
                <a:latin typeface="Roboto" panose="02000000000000000000" pitchFamily="2" charset="0"/>
                <a:ea typeface="Roboto" panose="02000000000000000000" pitchFamily="2" charset="0"/>
                <a:cs typeface="Calibri" panose="020F0502020204030204" pitchFamily="34" charset="0"/>
              </a:rPr>
              <a:t> NL </a:t>
            </a:r>
            <a:r>
              <a:rPr lang="en-US" sz="2200" dirty="0" err="1">
                <a:latin typeface="Roboto" panose="02000000000000000000" pitchFamily="2" charset="0"/>
                <a:ea typeface="Roboto" panose="02000000000000000000" pitchFamily="2" charset="0"/>
                <a:cs typeface="Calibri" panose="020F0502020204030204" pitchFamily="34" charset="0"/>
              </a:rPr>
              <a:t>và</a:t>
            </a:r>
            <a:r>
              <a:rPr lang="en-US" sz="2200" dirty="0">
                <a:latin typeface="Roboto" panose="02000000000000000000" pitchFamily="2" charset="0"/>
                <a:ea typeface="Roboto" panose="02000000000000000000" pitchFamily="2" charset="0"/>
                <a:cs typeface="Calibri" panose="020F0502020204030204" pitchFamily="34" charset="0"/>
              </a:rPr>
              <a:t> NL </a:t>
            </a:r>
            <a:r>
              <a:rPr lang="en-US" sz="2200" dirty="0" err="1">
                <a:latin typeface="Roboto" panose="02000000000000000000" pitchFamily="2" charset="0"/>
                <a:ea typeface="Roboto" panose="02000000000000000000" pitchFamily="2" charset="0"/>
                <a:cs typeface="Calibri" panose="020F0502020204030204" pitchFamily="34" charset="0"/>
              </a:rPr>
              <a:t>thành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phần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cần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bổ</a:t>
            </a:r>
            <a:r>
              <a:rPr lang="en-US" sz="2200" dirty="0">
                <a:latin typeface="Roboto" panose="02000000000000000000" pitchFamily="2" charset="0"/>
                <a:ea typeface="Roboto" panose="02000000000000000000" pitchFamily="2" charset="0"/>
                <a:cs typeface="Calibri" panose="020F0502020204030204" pitchFamily="34" charset="0"/>
              </a:rPr>
              <a:t> sung </a:t>
            </a:r>
            <a:r>
              <a:rPr lang="en-US" sz="2200" dirty="0" err="1">
                <a:latin typeface="Roboto" panose="02000000000000000000" pitchFamily="2" charset="0"/>
                <a:ea typeface="Roboto" panose="02000000000000000000" pitchFamily="2" charset="0"/>
                <a:cs typeface="Calibri" panose="020F0502020204030204" pitchFamily="34" charset="0"/>
              </a:rPr>
              <a:t>dựa</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trên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kế</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hoạch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giáo</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dục</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đã</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xây</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dựng</a:t>
            </a:r>
            <a:endParaRPr lang="en-US" sz="2200" dirty="0">
              <a:latin typeface="Roboto" panose="02000000000000000000" pitchFamily="2" charset="0"/>
              <a:ea typeface="Roboto" panose="02000000000000000000" pitchFamily="2" charset="0"/>
              <a:cs typeface="Calibri" panose="020F0502020204030204" pitchFamily="34" charset="0"/>
            </a:endParaRPr>
          </a:p>
          <a:p>
            <a:pPr marL="342900" indent="-342900" algn="just">
              <a:buFont typeface="Wingdings" panose="05000000000000000000" pitchFamily="2" charset="2"/>
              <a:buChar char="§"/>
            </a:pPr>
            <a:r>
              <a:rPr lang="en-US" sz="2200" i="1" dirty="0">
                <a:latin typeface="Roboto" panose="02000000000000000000" pitchFamily="2" charset="0"/>
                <a:ea typeface="Roboto" panose="02000000000000000000" pitchFamily="2" charset="0"/>
                <a:cs typeface="Calibri" panose="020F0502020204030204" pitchFamily="34" charset="0"/>
              </a:rPr>
              <a:t>Lưu ý</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Có</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thể</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ghép</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nhiều</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miền</a:t>
            </a:r>
            <a:r>
              <a:rPr lang="en-US" sz="2200" dirty="0">
                <a:latin typeface="Roboto" panose="02000000000000000000" pitchFamily="2" charset="0"/>
                <a:ea typeface="Roboto" panose="02000000000000000000" pitchFamily="2" charset="0"/>
                <a:cs typeface="Calibri" panose="020F0502020204030204" pitchFamily="34" charset="0"/>
              </a:rPr>
              <a:t> NL </a:t>
            </a:r>
            <a:r>
              <a:rPr lang="en-US" sz="2200" dirty="0" err="1">
                <a:latin typeface="Roboto" panose="02000000000000000000" pitchFamily="2" charset="0"/>
                <a:ea typeface="Roboto" panose="02000000000000000000" pitchFamily="2" charset="0"/>
                <a:cs typeface="Calibri" panose="020F0502020204030204" pitchFamily="34" charset="0"/>
              </a:rPr>
              <a:t>và</a:t>
            </a:r>
            <a:r>
              <a:rPr lang="en-US" sz="2200" dirty="0">
                <a:latin typeface="Roboto" panose="02000000000000000000" pitchFamily="2" charset="0"/>
                <a:ea typeface="Roboto" panose="02000000000000000000" pitchFamily="2" charset="0"/>
                <a:cs typeface="Calibri" panose="020F0502020204030204" pitchFamily="34" charset="0"/>
              </a:rPr>
              <a:t> NL </a:t>
            </a:r>
            <a:r>
              <a:rPr lang="en-US" sz="2200" dirty="0" err="1">
                <a:latin typeface="Roboto" panose="02000000000000000000" pitchFamily="2" charset="0"/>
                <a:ea typeface="Roboto" panose="02000000000000000000" pitchFamily="2" charset="0"/>
                <a:cs typeface="Calibri" panose="020F0502020204030204" pitchFamily="34" charset="0"/>
              </a:rPr>
              <a:t>thành</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phần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có</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liên</a:t>
            </a:r>
            <a:r>
              <a:rPr lang="en-US" sz="2200" dirty="0">
                <a:latin typeface="Roboto" panose="02000000000000000000" pitchFamily="2" charset="0"/>
                <a:ea typeface="Roboto" panose="02000000000000000000" pitchFamily="2" charset="0"/>
                <a:cs typeface="Calibri" panose="020F0502020204030204" pitchFamily="34" charset="0"/>
              </a:rPr>
              <a:t> </a:t>
            </a:r>
            <a:r>
              <a:rPr lang="en-US" sz="2200" dirty="0" err="1">
                <a:latin typeface="Roboto" panose="02000000000000000000" pitchFamily="2" charset="0"/>
                <a:ea typeface="Roboto" panose="02000000000000000000" pitchFamily="2" charset="0"/>
                <a:cs typeface="Calibri" panose="020F0502020204030204" pitchFamily="34" charset="0"/>
              </a:rPr>
              <a:t>quan</a:t>
            </a:r>
            <a:r>
              <a:rPr lang="en-US" sz="2200" dirty="0">
                <a:latin typeface="Roboto" panose="02000000000000000000" pitchFamily="2" charset="0"/>
                <a:ea typeface="Roboto" panose="02000000000000000000" pitchFamily="2" charset="0"/>
                <a:cs typeface="Calibri" panose="020F0502020204030204" pitchFamily="34" charset="0"/>
              </a:rPr>
              <a:t>.</a:t>
            </a:r>
          </a:p>
          <a:p>
            <a:pPr marL="342900" indent="-342900" algn="just">
              <a:buFont typeface="Wingdings" panose="05000000000000000000" pitchFamily="2" charset="2"/>
              <a:buChar char="§"/>
            </a:pPr>
            <a:endParaRPr lang="en-US" sz="2200" dirty="0">
              <a:latin typeface="Roboto" panose="02000000000000000000" pitchFamily="2"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8CBC260D-5582-F4EB-2B51-B5AEE0DA508D}"/>
              </a:ext>
            </a:extLst>
          </p:cNvPr>
          <p:cNvPicPr>
            <a:picLocks noChangeAspect="1"/>
          </p:cNvPicPr>
          <p:nvPr/>
        </p:nvPicPr>
        <p:blipFill>
          <a:blip r:embed="rId2"/>
          <a:stretch>
            <a:fillRect/>
          </a:stretch>
        </p:blipFill>
        <p:spPr>
          <a:xfrm>
            <a:off x="1041400" y="3854685"/>
            <a:ext cx="9839960" cy="2911875"/>
          </a:xfrm>
          <a:prstGeom prst="rect">
            <a:avLst/>
          </a:prstGeom>
        </p:spPr>
      </p:pic>
    </p:spTree>
    <p:extLst>
      <p:ext uri="{BB962C8B-B14F-4D97-AF65-F5344CB8AC3E}">
        <p14:creationId xmlns:p14="http://schemas.microsoft.com/office/powerpoint/2010/main" val="804843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32332-949A-1736-81C4-176A1532F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C673D-883C-C8EE-F1FF-335B8A5EE09B}"/>
              </a:ext>
            </a:extLst>
          </p:cNvPr>
          <p:cNvSpPr>
            <a:spLocks noGrp="1"/>
          </p:cNvSpPr>
          <p:nvPr>
            <p:ph type="title"/>
          </p:nvPr>
        </p:nvSpPr>
        <p:spPr>
          <a:xfrm>
            <a:off x="838199" y="0"/>
            <a:ext cx="11770217" cy="1325563"/>
          </a:xfrm>
        </p:spPr>
        <p:txBody>
          <a:bodyPr>
            <a:normAutofit/>
          </a:bodyPr>
          <a:lstStyle/>
          <a:p>
            <a:r>
              <a:rPr lang="en-US" sz="3200" b="1" dirty="0">
                <a:solidFill>
                  <a:srgbClr val="2F5597"/>
                </a:solidFill>
              </a:rPr>
              <a:t>2. </a:t>
            </a:r>
            <a:r>
              <a:rPr lang="vi-VN" sz="3200" b="1" dirty="0">
                <a:solidFill>
                  <a:srgbClr val="2F5597"/>
                </a:solidFill>
              </a:rPr>
              <a:t>Xác định mục tiêu, chủ đề của lớp tăng cường/câu lạc bộ</a:t>
            </a:r>
          </a:p>
        </p:txBody>
      </p:sp>
      <p:sp>
        <p:nvSpPr>
          <p:cNvPr id="6" name="TextBox 5">
            <a:extLst>
              <a:ext uri="{FF2B5EF4-FFF2-40B4-BE49-F238E27FC236}">
                <a16:creationId xmlns:a16="http://schemas.microsoft.com/office/drawing/2014/main" id="{5153B4B0-8617-2A54-4B59-4F3C4EBF5156}"/>
              </a:ext>
            </a:extLst>
          </p:cNvPr>
          <p:cNvSpPr txBox="1"/>
          <p:nvPr/>
        </p:nvSpPr>
        <p:spPr>
          <a:xfrm>
            <a:off x="953363" y="1607727"/>
            <a:ext cx="11539888"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Roboto" panose="02000000000000000000" pitchFamily="2" charset="0"/>
                <a:ea typeface="Roboto" panose="02000000000000000000" pitchFamily="2" charset="0"/>
                <a:cs typeface="Calibri" panose="020F0502020204030204" pitchFamily="34" charset="0"/>
              </a:rPr>
              <a:t>Lựa chọn (các) chủ đề chính của chương trình</a:t>
            </a:r>
            <a:endParaRPr lang="en-US" sz="2800" dirty="0">
              <a:latin typeface="Roboto" panose="02000000000000000000" pitchFamily="2" charset="0"/>
              <a:ea typeface="Roboto" panose="02000000000000000000" pitchFamily="2" charset="0"/>
              <a:cs typeface="Calibri" panose="020F0502020204030204" pitchFamily="34" charset="0"/>
            </a:endParaRPr>
          </a:p>
          <a:p>
            <a:pPr marL="457200" indent="-457200" algn="just">
              <a:buFont typeface="Arial" panose="020B0604020202020204" pitchFamily="34" charset="0"/>
              <a:buChar char="•"/>
            </a:pPr>
            <a:r>
              <a:rPr lang="vi-VN" sz="2800" dirty="0">
                <a:latin typeface="Roboto" panose="02000000000000000000" pitchFamily="2" charset="0"/>
                <a:ea typeface="Roboto" panose="02000000000000000000" pitchFamily="2" charset="0"/>
                <a:cs typeface="Calibri" panose="020F0502020204030204" pitchFamily="34" charset="0"/>
              </a:rPr>
              <a:t>Xây dựng cấu trúc khóa học, sắp xếp các chủ đề theo thứ tự logic.</a:t>
            </a:r>
          </a:p>
        </p:txBody>
      </p:sp>
    </p:spTree>
    <p:extLst>
      <p:ext uri="{BB962C8B-B14F-4D97-AF65-F5344CB8AC3E}">
        <p14:creationId xmlns:p14="http://schemas.microsoft.com/office/powerpoint/2010/main" val="403171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5450-FB50-D079-E726-080D11C1E447}"/>
              </a:ext>
            </a:extLst>
          </p:cNvPr>
          <p:cNvSpPr>
            <a:spLocks noGrp="1"/>
          </p:cNvSpPr>
          <p:nvPr>
            <p:ph type="title"/>
          </p:nvPr>
        </p:nvSpPr>
        <p:spPr>
          <a:xfrm>
            <a:off x="838200" y="0"/>
            <a:ext cx="11811000" cy="1325563"/>
          </a:xfrm>
        </p:spPr>
        <p:txBody>
          <a:bodyPr>
            <a:normAutofit/>
          </a:bodyPr>
          <a:lstStyle/>
          <a:p>
            <a:r>
              <a:rPr lang="en-US" sz="3200" b="1" dirty="0">
                <a:solidFill>
                  <a:srgbClr val="2F5597"/>
                </a:solidFill>
              </a:rPr>
              <a:t>3. </a:t>
            </a:r>
            <a:r>
              <a:rPr lang="vi-VN" sz="3200" b="1" dirty="0">
                <a:solidFill>
                  <a:srgbClr val="2F5597"/>
                </a:solidFill>
              </a:rPr>
              <a:t>Xây dựng chương trình của lớp tăng cường/câu lạc bộ</a:t>
            </a:r>
            <a:endParaRPr lang="en-US" sz="3200" b="1" dirty="0">
              <a:solidFill>
                <a:srgbClr val="2F5597"/>
              </a:solidFill>
            </a:endParaRPr>
          </a:p>
        </p:txBody>
      </p:sp>
      <p:sp>
        <p:nvSpPr>
          <p:cNvPr id="3" name="Content Placeholder 2">
            <a:extLst>
              <a:ext uri="{FF2B5EF4-FFF2-40B4-BE49-F238E27FC236}">
                <a16:creationId xmlns:a16="http://schemas.microsoft.com/office/drawing/2014/main" id="{D7ACB1D8-EAD9-0DFE-AE15-A5C76B4F7FD3}"/>
              </a:ext>
            </a:extLst>
          </p:cNvPr>
          <p:cNvSpPr>
            <a:spLocks noGrp="1"/>
          </p:cNvSpPr>
          <p:nvPr>
            <p:ph idx="1"/>
          </p:nvPr>
        </p:nvSpPr>
        <p:spPr>
          <a:xfrm>
            <a:off x="838201" y="1593415"/>
            <a:ext cx="2590799" cy="4351338"/>
          </a:xfrm>
        </p:spPr>
        <p:txBody>
          <a:bodyPr>
            <a:normAutofit lnSpcReduction="10000"/>
          </a:bodyPr>
          <a:lstStyle/>
          <a:p>
            <a:pPr algn="just"/>
            <a:r>
              <a:rPr lang="vi-VN" sz="2400" dirty="0">
                <a:solidFill>
                  <a:schemeClr val="tx1"/>
                </a:solidFill>
              </a:rPr>
              <a:t>Tham khảo chương trình giáo dục kĩ năng số của các đơn vị đào tạo có uy tín trong và ngoài nước.</a:t>
            </a:r>
          </a:p>
          <a:p>
            <a:pPr algn="just"/>
            <a:r>
              <a:rPr lang="vi-VN" sz="2400" dirty="0">
                <a:solidFill>
                  <a:schemeClr val="tx1"/>
                </a:solidFill>
              </a:rPr>
              <a:t>Xây dựng chương trình hoạt động của </a:t>
            </a:r>
            <a:r>
              <a:rPr lang="en-US" sz="2400" dirty="0" err="1">
                <a:solidFill>
                  <a:schemeClr val="tx1"/>
                </a:solidFill>
              </a:rPr>
              <a:t>lớp</a:t>
            </a:r>
            <a:r>
              <a:rPr lang="en-US" sz="2400" dirty="0">
                <a:solidFill>
                  <a:schemeClr val="tx1"/>
                </a:solidFill>
              </a:rPr>
              <a:t> </a:t>
            </a:r>
            <a:r>
              <a:rPr lang="en-US" sz="2400" err="1">
                <a:solidFill>
                  <a:schemeClr val="tx1"/>
                </a:solidFill>
              </a:rPr>
              <a:t>tăng</a:t>
            </a:r>
            <a:r>
              <a:rPr lang="en-US" sz="2400">
                <a:solidFill>
                  <a:schemeClr val="tx1"/>
                </a:solidFill>
              </a:rPr>
              <a:t> cường, </a:t>
            </a:r>
            <a:r>
              <a:rPr lang="vi-VN" sz="2400">
                <a:solidFill>
                  <a:schemeClr val="tx1"/>
                </a:solidFill>
              </a:rPr>
              <a:t>câu </a:t>
            </a:r>
            <a:r>
              <a:rPr lang="vi-VN" sz="2400" dirty="0">
                <a:solidFill>
                  <a:schemeClr val="tx1"/>
                </a:solidFill>
              </a:rPr>
              <a:t>lạc bộ.</a:t>
            </a:r>
          </a:p>
          <a:p>
            <a:endParaRPr lang="en-US" sz="2400" dirty="0">
              <a:solidFill>
                <a:schemeClr val="tx1"/>
              </a:solidFill>
            </a:endParaRPr>
          </a:p>
        </p:txBody>
      </p:sp>
      <p:pic>
        <p:nvPicPr>
          <p:cNvPr id="5" name="Picture 4">
            <a:extLst>
              <a:ext uri="{FF2B5EF4-FFF2-40B4-BE49-F238E27FC236}">
                <a16:creationId xmlns:a16="http://schemas.microsoft.com/office/drawing/2014/main" id="{3A4D6825-B345-A409-E350-8554D7217B78}"/>
              </a:ext>
            </a:extLst>
          </p:cNvPr>
          <p:cNvPicPr>
            <a:picLocks noChangeAspect="1"/>
          </p:cNvPicPr>
          <p:nvPr/>
        </p:nvPicPr>
        <p:blipFill>
          <a:blip r:embed="rId2"/>
          <a:stretch>
            <a:fillRect/>
          </a:stretch>
        </p:blipFill>
        <p:spPr>
          <a:xfrm>
            <a:off x="3771899" y="1430455"/>
            <a:ext cx="7854814" cy="4997298"/>
          </a:xfrm>
          <a:prstGeom prst="rect">
            <a:avLst/>
          </a:prstGeom>
          <a:ln>
            <a:solidFill>
              <a:schemeClr val="tx1">
                <a:lumMod val="50000"/>
                <a:lumOff val="50000"/>
              </a:schemeClr>
            </a:solidFill>
          </a:ln>
        </p:spPr>
      </p:pic>
    </p:spTree>
    <p:extLst>
      <p:ext uri="{BB962C8B-B14F-4D97-AF65-F5344CB8AC3E}">
        <p14:creationId xmlns:p14="http://schemas.microsoft.com/office/powerpoint/2010/main" val="18750231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5D446-9F1A-185A-4E1B-ED0641258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2FE38-A8B6-2527-C776-D99C12C1D107}"/>
              </a:ext>
            </a:extLst>
          </p:cNvPr>
          <p:cNvSpPr>
            <a:spLocks noGrp="1"/>
          </p:cNvSpPr>
          <p:nvPr>
            <p:ph type="title"/>
          </p:nvPr>
        </p:nvSpPr>
        <p:spPr>
          <a:xfrm>
            <a:off x="838200" y="0"/>
            <a:ext cx="11811000" cy="1325563"/>
          </a:xfrm>
        </p:spPr>
        <p:txBody>
          <a:bodyPr>
            <a:normAutofit/>
          </a:bodyPr>
          <a:lstStyle/>
          <a:p>
            <a:r>
              <a:rPr lang="en-US" sz="3200" b="1" dirty="0">
                <a:solidFill>
                  <a:srgbClr val="2F5597"/>
                </a:solidFill>
              </a:rPr>
              <a:t>4. </a:t>
            </a:r>
            <a:r>
              <a:rPr lang="en-US" sz="3200" b="1" dirty="0" err="1">
                <a:solidFill>
                  <a:srgbClr val="2F5597"/>
                </a:solidFill>
              </a:rPr>
              <a:t>Xây</a:t>
            </a:r>
            <a:r>
              <a:rPr lang="en-US" sz="3200" b="1" dirty="0">
                <a:solidFill>
                  <a:srgbClr val="2F5597"/>
                </a:solidFill>
              </a:rPr>
              <a:t> </a:t>
            </a:r>
            <a:r>
              <a:rPr lang="en-US" sz="3200" b="1" dirty="0" err="1">
                <a:solidFill>
                  <a:srgbClr val="2F5597"/>
                </a:solidFill>
              </a:rPr>
              <a:t>dựng</a:t>
            </a:r>
            <a:r>
              <a:rPr lang="en-US" sz="3200" b="1" dirty="0">
                <a:solidFill>
                  <a:srgbClr val="2F5597"/>
                </a:solidFill>
              </a:rPr>
              <a:t> </a:t>
            </a:r>
            <a:r>
              <a:rPr lang="en-US" sz="3200" b="1" dirty="0" err="1">
                <a:solidFill>
                  <a:srgbClr val="2F5597"/>
                </a:solidFill>
              </a:rPr>
              <a:t>kế</a:t>
            </a:r>
            <a:r>
              <a:rPr lang="en-US" sz="3200" b="1" dirty="0">
                <a:solidFill>
                  <a:srgbClr val="2F5597"/>
                </a:solidFill>
              </a:rPr>
              <a:t> </a:t>
            </a:r>
            <a:r>
              <a:rPr lang="en-US" sz="3200" b="1" dirty="0" err="1">
                <a:solidFill>
                  <a:srgbClr val="2F5597"/>
                </a:solidFill>
              </a:rPr>
              <a:t>hoạch</a:t>
            </a:r>
            <a:r>
              <a:rPr lang="en-US" sz="3200" b="1" dirty="0">
                <a:solidFill>
                  <a:srgbClr val="2F5597"/>
                </a:solidFill>
              </a:rPr>
              <a:t> </a:t>
            </a:r>
            <a:r>
              <a:rPr lang="en-US" sz="3200" b="1" dirty="0" err="1">
                <a:solidFill>
                  <a:srgbClr val="2F5597"/>
                </a:solidFill>
              </a:rPr>
              <a:t>bài</a:t>
            </a:r>
            <a:r>
              <a:rPr lang="en-US" sz="3200" b="1" dirty="0">
                <a:solidFill>
                  <a:srgbClr val="2F5597"/>
                </a:solidFill>
              </a:rPr>
              <a:t> </a:t>
            </a:r>
            <a:r>
              <a:rPr lang="en-US" sz="3200" b="1" dirty="0" err="1">
                <a:solidFill>
                  <a:srgbClr val="2F5597"/>
                </a:solidFill>
              </a:rPr>
              <a:t>dạy</a:t>
            </a:r>
            <a:endParaRPr lang="en-US" sz="3200" b="1" dirty="0">
              <a:solidFill>
                <a:srgbClr val="2F5597"/>
              </a:solidFill>
            </a:endParaRPr>
          </a:p>
        </p:txBody>
      </p:sp>
      <p:sp>
        <p:nvSpPr>
          <p:cNvPr id="8" name="Content Placeholder 2">
            <a:extLst>
              <a:ext uri="{FF2B5EF4-FFF2-40B4-BE49-F238E27FC236}">
                <a16:creationId xmlns:a16="http://schemas.microsoft.com/office/drawing/2014/main" id="{A24CDE59-8A86-0407-0FCF-0E7F2CFD150C}"/>
              </a:ext>
            </a:extLst>
          </p:cNvPr>
          <p:cNvSpPr>
            <a:spLocks noGrp="1"/>
          </p:cNvSpPr>
          <p:nvPr>
            <p:ph idx="1"/>
          </p:nvPr>
        </p:nvSpPr>
        <p:spPr>
          <a:xfrm>
            <a:off x="838200" y="1325562"/>
            <a:ext cx="3550920" cy="817751"/>
          </a:xfrm>
        </p:spPr>
        <p:txBody>
          <a:bodyPr>
            <a:noAutofit/>
          </a:bodyPr>
          <a:lstStyle/>
          <a:p>
            <a:pPr marL="0" indent="0" algn="just">
              <a:lnSpc>
                <a:spcPct val="100000"/>
              </a:lnSpc>
              <a:buNone/>
            </a:pPr>
            <a:r>
              <a:rPr lang="en-US" sz="2400" dirty="0" err="1">
                <a:solidFill>
                  <a:schemeClr val="tx1"/>
                </a:solidFill>
              </a:rPr>
              <a:t>Với</a:t>
            </a:r>
            <a:r>
              <a:rPr lang="en-US" sz="2400" dirty="0">
                <a:solidFill>
                  <a:schemeClr val="tx1"/>
                </a:solidFill>
              </a:rPr>
              <a:t> </a:t>
            </a:r>
            <a:r>
              <a:rPr lang="en-US" sz="2400" dirty="0" err="1">
                <a:solidFill>
                  <a:schemeClr val="tx1"/>
                </a:solidFill>
              </a:rPr>
              <a:t>mỗi</a:t>
            </a:r>
            <a:r>
              <a:rPr lang="en-US" sz="2400" dirty="0">
                <a:solidFill>
                  <a:schemeClr val="tx1"/>
                </a:solidFill>
              </a:rPr>
              <a:t> </a:t>
            </a:r>
            <a:r>
              <a:rPr lang="en-US" sz="2400" dirty="0" err="1">
                <a:solidFill>
                  <a:schemeClr val="tx1"/>
                </a:solidFill>
              </a:rPr>
              <a:t>buổi</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đã</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xác</a:t>
            </a:r>
            <a:r>
              <a:rPr lang="en-US" sz="2400" dirty="0">
                <a:solidFill>
                  <a:schemeClr val="tx1"/>
                </a:solidFill>
              </a:rPr>
              <a:t> </a:t>
            </a:r>
            <a:r>
              <a:rPr lang="en-US" sz="2400" dirty="0" err="1">
                <a:solidFill>
                  <a:schemeClr val="tx1"/>
                </a:solidFill>
              </a:rPr>
              <a:t>định</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chương</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xây</a:t>
            </a:r>
            <a:r>
              <a:rPr lang="en-US" sz="2400" dirty="0">
                <a:solidFill>
                  <a:schemeClr val="tx1"/>
                </a:solidFill>
              </a:rPr>
              <a:t> </a:t>
            </a:r>
            <a:r>
              <a:rPr lang="en-US" sz="2400" dirty="0" err="1">
                <a:solidFill>
                  <a:schemeClr val="tx1"/>
                </a:solidFill>
              </a:rPr>
              <a:t>dựng</a:t>
            </a:r>
            <a:r>
              <a:rPr lang="en-US" sz="2400" dirty="0">
                <a:solidFill>
                  <a:schemeClr val="tx1"/>
                </a:solidFill>
              </a:rPr>
              <a:t> </a:t>
            </a:r>
            <a:r>
              <a:rPr lang="en-US" sz="2400" dirty="0" err="1">
                <a:solidFill>
                  <a:schemeClr val="tx1"/>
                </a:solidFill>
              </a:rPr>
              <a:t>kế</a:t>
            </a:r>
            <a:r>
              <a:rPr lang="en-US" sz="2400" dirty="0">
                <a:solidFill>
                  <a:schemeClr val="tx1"/>
                </a:solidFill>
              </a:rPr>
              <a:t> </a:t>
            </a:r>
            <a:r>
              <a:rPr lang="en-US" sz="2400" dirty="0" err="1">
                <a:solidFill>
                  <a:schemeClr val="tx1"/>
                </a:solidFill>
              </a:rPr>
              <a:t>hoạch</a:t>
            </a:r>
            <a:r>
              <a:rPr lang="en-US" sz="2400" dirty="0">
                <a:solidFill>
                  <a:schemeClr val="tx1"/>
                </a:solidFill>
              </a:rPr>
              <a:t> </a:t>
            </a:r>
            <a:r>
              <a:rPr lang="en-US" sz="2400" dirty="0" err="1">
                <a:solidFill>
                  <a:schemeClr val="tx1"/>
                </a:solidFill>
              </a:rPr>
              <a:t>bài</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theo</a:t>
            </a:r>
            <a:r>
              <a:rPr lang="en-US" sz="2400" dirty="0">
                <a:solidFill>
                  <a:schemeClr val="tx1"/>
                </a:solidFill>
              </a:rPr>
              <a:t> </a:t>
            </a:r>
            <a:r>
              <a:rPr lang="en-US" sz="2400" dirty="0" err="1">
                <a:solidFill>
                  <a:schemeClr val="tx1"/>
                </a:solidFill>
              </a:rPr>
              <a:t>công</a:t>
            </a:r>
            <a:r>
              <a:rPr lang="en-US" sz="2400" dirty="0">
                <a:solidFill>
                  <a:schemeClr val="tx1"/>
                </a:solidFill>
              </a:rPr>
              <a:t> </a:t>
            </a:r>
            <a:r>
              <a:rPr lang="en-US" sz="2400" err="1">
                <a:solidFill>
                  <a:schemeClr val="tx1"/>
                </a:solidFill>
              </a:rPr>
              <a:t>văn</a:t>
            </a:r>
            <a:r>
              <a:rPr lang="en-US" sz="2400">
                <a:solidFill>
                  <a:schemeClr val="tx1"/>
                </a:solidFill>
              </a:rPr>
              <a:t> 2345. </a:t>
            </a:r>
            <a:endParaRPr lang="en-US" sz="2400" dirty="0">
              <a:solidFill>
                <a:schemeClr val="tx1"/>
              </a:solidFill>
            </a:endParaRPr>
          </a:p>
        </p:txBody>
      </p:sp>
      <p:pic>
        <p:nvPicPr>
          <p:cNvPr id="7" name="Picture 6">
            <a:extLst>
              <a:ext uri="{FF2B5EF4-FFF2-40B4-BE49-F238E27FC236}">
                <a16:creationId xmlns:a16="http://schemas.microsoft.com/office/drawing/2014/main" id="{77735394-1CC6-F00E-6997-946B027A7983}"/>
              </a:ext>
            </a:extLst>
          </p:cNvPr>
          <p:cNvPicPr>
            <a:picLocks noChangeAspect="1"/>
          </p:cNvPicPr>
          <p:nvPr/>
        </p:nvPicPr>
        <p:blipFill>
          <a:blip r:embed="rId2"/>
          <a:stretch>
            <a:fillRect/>
          </a:stretch>
        </p:blipFill>
        <p:spPr>
          <a:xfrm>
            <a:off x="4772656" y="1325562"/>
            <a:ext cx="6714493" cy="5429567"/>
          </a:xfrm>
          <a:prstGeom prst="rect">
            <a:avLst/>
          </a:prstGeom>
          <a:ln>
            <a:solidFill>
              <a:schemeClr val="tx1">
                <a:lumMod val="50000"/>
                <a:lumOff val="50000"/>
              </a:schemeClr>
            </a:solidFill>
          </a:ln>
        </p:spPr>
      </p:pic>
    </p:spTree>
    <p:extLst>
      <p:ext uri="{BB962C8B-B14F-4D97-AF65-F5344CB8AC3E}">
        <p14:creationId xmlns:p14="http://schemas.microsoft.com/office/powerpoint/2010/main" val="647180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45913-432D-1ACF-0390-9F02970AB3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BF6FDC-F609-DA9C-1AFD-B92E71E374BD}"/>
              </a:ext>
            </a:extLst>
          </p:cNvPr>
          <p:cNvSpPr>
            <a:spLocks noGrp="1"/>
          </p:cNvSpPr>
          <p:nvPr>
            <p:ph type="title"/>
          </p:nvPr>
        </p:nvSpPr>
        <p:spPr>
          <a:xfrm>
            <a:off x="838200" y="0"/>
            <a:ext cx="11811000" cy="1325563"/>
          </a:xfrm>
        </p:spPr>
        <p:txBody>
          <a:bodyPr>
            <a:normAutofit/>
          </a:bodyPr>
          <a:lstStyle/>
          <a:p>
            <a:r>
              <a:rPr lang="en-US" sz="3200" b="1">
                <a:solidFill>
                  <a:srgbClr val="2F5597"/>
                </a:solidFill>
              </a:rPr>
              <a:t>Một số chương trình quốc tế</a:t>
            </a:r>
            <a:endParaRPr lang="en-US" sz="3200" b="1" dirty="0">
              <a:solidFill>
                <a:srgbClr val="2F5597"/>
              </a:solidFill>
            </a:endParaRPr>
          </a:p>
        </p:txBody>
      </p:sp>
      <p:pic>
        <p:nvPicPr>
          <p:cNvPr id="65" name="Picture 64">
            <a:extLst>
              <a:ext uri="{FF2B5EF4-FFF2-40B4-BE49-F238E27FC236}">
                <a16:creationId xmlns:a16="http://schemas.microsoft.com/office/drawing/2014/main" id="{3685943F-B884-C936-2F43-D2269F75E80F}"/>
              </a:ext>
            </a:extLst>
          </p:cNvPr>
          <p:cNvPicPr>
            <a:picLocks noChangeAspect="1"/>
          </p:cNvPicPr>
          <p:nvPr/>
        </p:nvPicPr>
        <p:blipFill>
          <a:blip r:embed="rId2"/>
          <a:stretch>
            <a:fillRect/>
          </a:stretch>
        </p:blipFill>
        <p:spPr>
          <a:xfrm>
            <a:off x="0" y="2240975"/>
            <a:ext cx="11470142" cy="3439735"/>
          </a:xfrm>
          <a:prstGeom prst="rect">
            <a:avLst/>
          </a:prstGeom>
        </p:spPr>
      </p:pic>
    </p:spTree>
    <p:extLst>
      <p:ext uri="{BB962C8B-B14F-4D97-AF65-F5344CB8AC3E}">
        <p14:creationId xmlns:p14="http://schemas.microsoft.com/office/powerpoint/2010/main" val="297794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3B9BA5-0B7C-BA4F-A058-FE105288E75E}"/>
              </a:ext>
            </a:extLst>
          </p:cNvPr>
          <p:cNvSpPr txBox="1">
            <a:spLocks/>
          </p:cNvSpPr>
          <p:nvPr/>
        </p:nvSpPr>
        <p:spPr>
          <a:xfrm>
            <a:off x="3094919" y="916761"/>
            <a:ext cx="6105194" cy="2031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spcAft>
                <a:spcPts val="600"/>
              </a:spcAft>
            </a:pPr>
            <a:endParaRPr lang="en-US" sz="5200" kern="1200" dirty="0">
              <a:solidFill>
                <a:schemeClr val="tx2"/>
              </a:solidFill>
              <a:latin typeface="Roboto" panose="02000000000000000000" pitchFamily="2" charset="0"/>
              <a:ea typeface="+mj-ea"/>
              <a:cs typeface="+mj-cs"/>
            </a:endParaRPr>
          </a:p>
        </p:txBody>
      </p:sp>
      <p:sp>
        <p:nvSpPr>
          <p:cNvPr id="2" name="Title 1">
            <a:extLst>
              <a:ext uri="{FF2B5EF4-FFF2-40B4-BE49-F238E27FC236}">
                <a16:creationId xmlns:a16="http://schemas.microsoft.com/office/drawing/2014/main" id="{2F31A10D-E103-22DD-B504-612B0A65712F}"/>
              </a:ext>
            </a:extLst>
          </p:cNvPr>
          <p:cNvSpPr>
            <a:spLocks noGrp="1"/>
          </p:cNvSpPr>
          <p:nvPr>
            <p:ph type="title"/>
          </p:nvPr>
        </p:nvSpPr>
        <p:spPr/>
        <p:txBody>
          <a:bodyPr>
            <a:normAutofit/>
          </a:bodyPr>
          <a:lstStyle/>
          <a:p>
            <a:r>
              <a:rPr lang="en-US" dirty="0" err="1">
                <a:solidFill>
                  <a:srgbClr val="2F5597"/>
                </a:solidFill>
                <a:latin typeface="Roboto" panose="02000000000000000000" pitchFamily="2" charset="0"/>
              </a:rPr>
              <a:t>TỔ</a:t>
            </a:r>
            <a:r>
              <a:rPr lang="en-US" dirty="0">
                <a:solidFill>
                  <a:srgbClr val="2F5597"/>
                </a:solidFill>
                <a:latin typeface="Roboto" panose="02000000000000000000" pitchFamily="2" charset="0"/>
              </a:rPr>
              <a:t> </a:t>
            </a:r>
            <a:r>
              <a:rPr lang="en-US" dirty="0" err="1">
                <a:solidFill>
                  <a:srgbClr val="2F5597"/>
                </a:solidFill>
                <a:latin typeface="Roboto" panose="02000000000000000000" pitchFamily="2" charset="0"/>
              </a:rPr>
              <a:t>CHỨC</a:t>
            </a:r>
            <a:r>
              <a:rPr lang="en-US" dirty="0">
                <a:solidFill>
                  <a:srgbClr val="2F5597"/>
                </a:solidFill>
                <a:latin typeface="Roboto" panose="02000000000000000000" pitchFamily="2" charset="0"/>
              </a:rPr>
              <a:t> </a:t>
            </a:r>
            <a:r>
              <a:rPr lang="en-US" dirty="0" err="1">
                <a:solidFill>
                  <a:srgbClr val="2F5597"/>
                </a:solidFill>
                <a:latin typeface="Roboto" panose="02000000000000000000" pitchFamily="2" charset="0"/>
              </a:rPr>
              <a:t>TRIỂN</a:t>
            </a:r>
            <a:r>
              <a:rPr lang="en-US" dirty="0">
                <a:solidFill>
                  <a:srgbClr val="2F5597"/>
                </a:solidFill>
                <a:latin typeface="Roboto" panose="02000000000000000000" pitchFamily="2" charset="0"/>
              </a:rPr>
              <a:t> KHAI KHUNG </a:t>
            </a:r>
            <a:r>
              <a:rPr lang="en-US" dirty="0" err="1">
                <a:solidFill>
                  <a:srgbClr val="2F5597"/>
                </a:solidFill>
                <a:latin typeface="Roboto" panose="02000000000000000000" pitchFamily="2" charset="0"/>
              </a:rPr>
              <a:t>NĂNG</a:t>
            </a:r>
            <a:r>
              <a:rPr lang="en-US" dirty="0">
                <a:solidFill>
                  <a:srgbClr val="2F5597"/>
                </a:solidFill>
                <a:latin typeface="Roboto" panose="02000000000000000000" pitchFamily="2" charset="0"/>
              </a:rPr>
              <a:t> LỰC </a:t>
            </a:r>
            <a:r>
              <a:rPr lang="en-US" dirty="0" err="1">
                <a:solidFill>
                  <a:srgbClr val="2F5597"/>
                </a:solidFill>
                <a:latin typeface="Roboto" panose="02000000000000000000" pitchFamily="2" charset="0"/>
              </a:rPr>
              <a:t>SỐ</a:t>
            </a:r>
            <a:endParaRPr lang="en-US" dirty="0">
              <a:solidFill>
                <a:srgbClr val="2F5597"/>
              </a:solidFill>
            </a:endParaRPr>
          </a:p>
        </p:txBody>
      </p:sp>
      <p:sp>
        <p:nvSpPr>
          <p:cNvPr id="4" name="Slide Number Placeholder 3">
            <a:extLst>
              <a:ext uri="{FF2B5EF4-FFF2-40B4-BE49-F238E27FC236}">
                <a16:creationId xmlns:a16="http://schemas.microsoft.com/office/drawing/2014/main" id="{F6F24FD1-6A95-B946-8B34-C2146D9802E3}"/>
              </a:ext>
            </a:extLst>
          </p:cNvPr>
          <p:cNvSpPr>
            <a:spLocks noGrp="1"/>
          </p:cNvSpPr>
          <p:nvPr>
            <p:ph type="sldNum" sz="quarter" idx="12"/>
          </p:nvPr>
        </p:nvSpPr>
        <p:spPr/>
        <p:txBody>
          <a:bodyPr vert="horz" lIns="91440" tIns="45720" rIns="91440" bIns="45720" rtlCol="0" anchor="ctr">
            <a:normAutofit/>
          </a:bodyPr>
          <a:lstStyle/>
          <a:p>
            <a:pPr>
              <a:spcAft>
                <a:spcPts val="600"/>
              </a:spcAft>
            </a:pPr>
            <a:fld id="{705AC131-3665-43E0-A6EE-7C045553461A}" type="slidenum">
              <a:rPr kumimoji="1" lang="en-US" altLang="ja-JP"/>
              <a:pPr>
                <a:spcAft>
                  <a:spcPts val="600"/>
                </a:spcAft>
              </a:pPr>
              <a:t>5</a:t>
            </a:fld>
            <a:endParaRPr kumimoji="1" lang="en-US" altLang="ja-JP"/>
          </a:p>
        </p:txBody>
      </p:sp>
    </p:spTree>
    <p:extLst>
      <p:ext uri="{BB962C8B-B14F-4D97-AF65-F5344CB8AC3E}">
        <p14:creationId xmlns:p14="http://schemas.microsoft.com/office/powerpoint/2010/main" val="1401810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AB05A-3F6B-4BA5-A9BC-7F0101A28C2C}"/>
              </a:ext>
            </a:extLst>
          </p:cNvPr>
          <p:cNvSpPr>
            <a:spLocks noGrp="1"/>
          </p:cNvSpPr>
          <p:nvPr>
            <p:ph type="title"/>
          </p:nvPr>
        </p:nvSpPr>
        <p:spPr>
          <a:xfrm>
            <a:off x="838200" y="2077500"/>
            <a:ext cx="10515600" cy="2017712"/>
          </a:xfrm>
        </p:spPr>
        <p:txBody>
          <a:bodyPr>
            <a:normAutofit/>
          </a:bodyPr>
          <a:lstStyle/>
          <a:p>
            <a:pPr algn="ctr"/>
            <a:r>
              <a:rPr lang="en-US" sz="4400" b="1" dirty="0">
                <a:solidFill>
                  <a:srgbClr val="2F5597"/>
                </a:solidFill>
                <a:cs typeface="Arial" panose="020B0604020202020204" pitchFamily="34" charset="0"/>
              </a:rPr>
              <a:t>TRÂN </a:t>
            </a:r>
            <a:r>
              <a:rPr lang="en-US" sz="4400" b="1" dirty="0" err="1">
                <a:solidFill>
                  <a:srgbClr val="2F5597"/>
                </a:solidFill>
                <a:cs typeface="Arial" panose="020B0604020202020204" pitchFamily="34" charset="0"/>
              </a:rPr>
              <a:t>TRỌNG</a:t>
            </a:r>
            <a:r>
              <a:rPr lang="en-US" sz="4400" b="1" dirty="0">
                <a:solidFill>
                  <a:srgbClr val="2F5597"/>
                </a:solidFill>
                <a:cs typeface="Arial" panose="020B0604020202020204" pitchFamily="34" charset="0"/>
              </a:rPr>
              <a:t> </a:t>
            </a:r>
            <a:r>
              <a:rPr lang="en-US" sz="4400" b="1" dirty="0" err="1">
                <a:solidFill>
                  <a:srgbClr val="2F5597"/>
                </a:solidFill>
                <a:cs typeface="Arial" panose="020B0604020202020204" pitchFamily="34" charset="0"/>
              </a:rPr>
              <a:t>CẢM</a:t>
            </a:r>
            <a:r>
              <a:rPr lang="en-US" sz="4400" b="1" dirty="0">
                <a:solidFill>
                  <a:srgbClr val="2F5597"/>
                </a:solidFill>
                <a:cs typeface="Arial" panose="020B0604020202020204" pitchFamily="34" charset="0"/>
              </a:rPr>
              <a:t> </a:t>
            </a:r>
            <a:r>
              <a:rPr lang="vi-VN" sz="4400" b="1" dirty="0">
                <a:solidFill>
                  <a:srgbClr val="2F5597"/>
                </a:solidFill>
                <a:cs typeface="Arial" panose="020B0604020202020204" pitchFamily="34" charset="0"/>
              </a:rPr>
              <a:t>Ơ</a:t>
            </a:r>
            <a:r>
              <a:rPr lang="en-US" sz="4400" b="1" dirty="0">
                <a:solidFill>
                  <a:srgbClr val="2F5597"/>
                </a:solidFill>
                <a:cs typeface="Arial" panose="020B0604020202020204" pitchFamily="34" charset="0"/>
              </a:rPr>
              <a:t>N!</a:t>
            </a:r>
          </a:p>
        </p:txBody>
      </p:sp>
      <p:sp>
        <p:nvSpPr>
          <p:cNvPr id="3" name="Text Placeholder 2">
            <a:extLst>
              <a:ext uri="{FF2B5EF4-FFF2-40B4-BE49-F238E27FC236}">
                <a16:creationId xmlns:a16="http://schemas.microsoft.com/office/drawing/2014/main" id="{38795649-EC2B-42D9-A639-E800CA8C72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396690-2142-4E22-9164-56A06757023E}"/>
              </a:ext>
            </a:extLst>
          </p:cNvPr>
          <p:cNvSpPr>
            <a:spLocks noGrp="1"/>
          </p:cNvSpPr>
          <p:nvPr>
            <p:ph type="sldNum" sz="quarter" idx="12"/>
          </p:nvPr>
        </p:nvSpPr>
        <p:spPr/>
        <p:txBody>
          <a:bodyPr/>
          <a:lstStyle/>
          <a:p>
            <a:fld id="{705AC131-3665-43E0-A6EE-7C045553461A}" type="slidenum">
              <a:rPr kumimoji="1" lang="ja-JP" altLang="en-US" smtClean="0"/>
              <a:t>50</a:t>
            </a:fld>
            <a:endParaRPr kumimoji="1" lang="ja-JP" altLang="en-US"/>
          </a:p>
        </p:txBody>
      </p:sp>
    </p:spTree>
    <p:extLst>
      <p:ext uri="{BB962C8B-B14F-4D97-AF65-F5344CB8AC3E}">
        <p14:creationId xmlns:p14="http://schemas.microsoft.com/office/powerpoint/2010/main" val="532536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3A99-022D-EF32-565E-C29CBFB83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04A04-943A-156D-E13E-A25F71B4EA5D}"/>
              </a:ext>
            </a:extLst>
          </p:cNvPr>
          <p:cNvSpPr>
            <a:spLocks noGrp="1"/>
          </p:cNvSpPr>
          <p:nvPr>
            <p:ph type="title"/>
          </p:nvPr>
        </p:nvSpPr>
        <p:spPr>
          <a:xfrm>
            <a:off x="736600" y="136525"/>
            <a:ext cx="10515600" cy="944563"/>
          </a:xfrm>
        </p:spPr>
        <p:txBody>
          <a:bodyPr>
            <a:normAutofit/>
          </a:bodyPr>
          <a:lstStyle/>
          <a:p>
            <a:r>
              <a:rPr lang="en-US" sz="4000" b="1" dirty="0" err="1">
                <a:solidFill>
                  <a:srgbClr val="2F5597"/>
                </a:solidFill>
                <a:cs typeface="Arial" panose="020B0604020202020204" pitchFamily="34" charset="0"/>
              </a:rPr>
              <a:t>Hình</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tổ</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chức</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triển</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khai</a:t>
            </a:r>
            <a:r>
              <a:rPr lang="en-US" sz="4000" b="1" dirty="0">
                <a:solidFill>
                  <a:srgbClr val="2F5597"/>
                </a:solidFill>
                <a:cs typeface="Arial" panose="020B0604020202020204" pitchFamily="34" charset="0"/>
              </a:rPr>
              <a:t> </a:t>
            </a:r>
            <a:r>
              <a:rPr lang="en-US" sz="4000" b="1" dirty="0" err="1">
                <a:solidFill>
                  <a:srgbClr val="2F5597"/>
                </a:solidFill>
                <a:cs typeface="Arial" panose="020B0604020202020204" pitchFamily="34" charset="0"/>
              </a:rPr>
              <a:t>khung</a:t>
            </a:r>
            <a:r>
              <a:rPr lang="en-US" sz="4000" b="1" dirty="0">
                <a:solidFill>
                  <a:srgbClr val="2F5597"/>
                </a:solidFill>
                <a:cs typeface="Arial" panose="020B0604020202020204" pitchFamily="34" charset="0"/>
              </a:rPr>
              <a:t> NLS</a:t>
            </a:r>
          </a:p>
        </p:txBody>
      </p:sp>
      <p:sp>
        <p:nvSpPr>
          <p:cNvPr id="4" name="Slide Number Placeholder 3">
            <a:extLst>
              <a:ext uri="{FF2B5EF4-FFF2-40B4-BE49-F238E27FC236}">
                <a16:creationId xmlns:a16="http://schemas.microsoft.com/office/drawing/2014/main" id="{5860BB7A-F3A9-9804-6597-006336258D11}"/>
              </a:ext>
            </a:extLst>
          </p:cNvPr>
          <p:cNvSpPr>
            <a:spLocks noGrp="1"/>
          </p:cNvSpPr>
          <p:nvPr>
            <p:ph type="sldNum" sz="quarter" idx="12"/>
          </p:nvPr>
        </p:nvSpPr>
        <p:spPr/>
        <p:txBody>
          <a:bodyPr/>
          <a:lstStyle/>
          <a:p>
            <a:fld id="{705AC131-3665-43E0-A6EE-7C045553461A}" type="slidenum">
              <a:rPr kumimoji="1" lang="ja-JP" altLang="en-US" smtClean="0">
                <a:latin typeface="+mj-lt"/>
              </a:rPr>
              <a:t>6</a:t>
            </a:fld>
            <a:endParaRPr kumimoji="1" lang="ja-JP" altLang="en-US">
              <a:latin typeface="+mj-lt"/>
            </a:endParaRPr>
          </a:p>
        </p:txBody>
      </p:sp>
      <p:sp>
        <p:nvSpPr>
          <p:cNvPr id="29" name="Shape 0">
            <a:extLst>
              <a:ext uri="{FF2B5EF4-FFF2-40B4-BE49-F238E27FC236}">
                <a16:creationId xmlns:a16="http://schemas.microsoft.com/office/drawing/2014/main" id="{1D520B22-6953-0D0D-7A96-909180ADC98E}"/>
              </a:ext>
            </a:extLst>
          </p:cNvPr>
          <p:cNvSpPr/>
          <p:nvPr/>
        </p:nvSpPr>
        <p:spPr>
          <a:xfrm rot="21000000">
            <a:off x="1096834" y="1988756"/>
            <a:ext cx="2458085" cy="3353190"/>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0" name="Text 1">
            <a:extLst>
              <a:ext uri="{FF2B5EF4-FFF2-40B4-BE49-F238E27FC236}">
                <a16:creationId xmlns:a16="http://schemas.microsoft.com/office/drawing/2014/main" id="{D653A489-1550-0BD0-82CA-265C071409C3}"/>
              </a:ext>
            </a:extLst>
          </p:cNvPr>
          <p:cNvSpPr/>
          <p:nvPr/>
        </p:nvSpPr>
        <p:spPr>
          <a:xfrm rot="21000000">
            <a:off x="105617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1" name="Image 0" descr="https://kimi-img.moonshot.cn/pub/slides/slides_tmpl/image/25-09-02-14:36:45-d2r90v9e3tpg8rchuqg0.png">
            <a:extLst>
              <a:ext uri="{FF2B5EF4-FFF2-40B4-BE49-F238E27FC236}">
                <a16:creationId xmlns:a16="http://schemas.microsoft.com/office/drawing/2014/main" id="{9C4C3CB8-ECCD-1B66-28B5-4A5972462733}"/>
              </a:ext>
            </a:extLst>
          </p:cNvPr>
          <p:cNvPicPr>
            <a:picLocks noChangeAspect="1"/>
          </p:cNvPicPr>
          <p:nvPr/>
        </p:nvPicPr>
        <p:blipFill>
          <a:blip r:embed="rId2"/>
          <a:stretch>
            <a:fillRect/>
          </a:stretch>
        </p:blipFill>
        <p:spPr>
          <a:xfrm>
            <a:off x="1256334" y="2185294"/>
            <a:ext cx="2682240" cy="3597954"/>
          </a:xfrm>
          <a:prstGeom prst="rect">
            <a:avLst/>
          </a:prstGeom>
        </p:spPr>
      </p:pic>
      <p:sp>
        <p:nvSpPr>
          <p:cNvPr id="32" name="Shape 2">
            <a:extLst>
              <a:ext uri="{FF2B5EF4-FFF2-40B4-BE49-F238E27FC236}">
                <a16:creationId xmlns:a16="http://schemas.microsoft.com/office/drawing/2014/main" id="{C8267E45-95F1-1ADC-09E0-75212DB5069F}"/>
              </a:ext>
            </a:extLst>
          </p:cNvPr>
          <p:cNvSpPr/>
          <p:nvPr/>
        </p:nvSpPr>
        <p:spPr>
          <a:xfrm rot="21000000">
            <a:off x="4712209" y="1988894"/>
            <a:ext cx="2458085" cy="3334933"/>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3" name="Text 3">
            <a:extLst>
              <a:ext uri="{FF2B5EF4-FFF2-40B4-BE49-F238E27FC236}">
                <a16:creationId xmlns:a16="http://schemas.microsoft.com/office/drawing/2014/main" id="{FEA99965-5F98-0E69-D1BC-94DB9E70E8D9}"/>
              </a:ext>
            </a:extLst>
          </p:cNvPr>
          <p:cNvSpPr/>
          <p:nvPr/>
        </p:nvSpPr>
        <p:spPr>
          <a:xfrm rot="21000000">
            <a:off x="467313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4" name="Image 1" descr="https://kimi-img.moonshot.cn/pub/slides/slides_tmpl/image/25-09-02-14:36:45-d2r90v9e3tpg8rchuqg0.png">
            <a:extLst>
              <a:ext uri="{FF2B5EF4-FFF2-40B4-BE49-F238E27FC236}">
                <a16:creationId xmlns:a16="http://schemas.microsoft.com/office/drawing/2014/main" id="{03F92FE8-0F76-8448-1F96-439A561F13EA}"/>
              </a:ext>
            </a:extLst>
          </p:cNvPr>
          <p:cNvPicPr>
            <a:picLocks noChangeAspect="1"/>
          </p:cNvPicPr>
          <p:nvPr/>
        </p:nvPicPr>
        <p:blipFill>
          <a:blip r:embed="rId2"/>
          <a:stretch>
            <a:fillRect/>
          </a:stretch>
        </p:blipFill>
        <p:spPr>
          <a:xfrm>
            <a:off x="4873294" y="2185293"/>
            <a:ext cx="2682240" cy="3579973"/>
          </a:xfrm>
          <a:prstGeom prst="rect">
            <a:avLst/>
          </a:prstGeom>
        </p:spPr>
      </p:pic>
      <p:sp>
        <p:nvSpPr>
          <p:cNvPr id="35" name="Shape 4">
            <a:extLst>
              <a:ext uri="{FF2B5EF4-FFF2-40B4-BE49-F238E27FC236}">
                <a16:creationId xmlns:a16="http://schemas.microsoft.com/office/drawing/2014/main" id="{05536D29-F199-04DF-42E7-3A636C32230D}"/>
              </a:ext>
            </a:extLst>
          </p:cNvPr>
          <p:cNvSpPr/>
          <p:nvPr/>
        </p:nvSpPr>
        <p:spPr>
          <a:xfrm rot="21000000">
            <a:off x="8330381" y="1988788"/>
            <a:ext cx="2458085" cy="3348894"/>
          </a:xfrm>
          <a:prstGeom prst="roundRect">
            <a:avLst/>
          </a:prstGeom>
          <a:gradFill flip="none" rotWithShape="1">
            <a:gsLst>
              <a:gs pos="0">
                <a:srgbClr val="49B2FE"/>
              </a:gs>
              <a:gs pos="100000">
                <a:srgbClr val="1552E8"/>
              </a:gs>
            </a:gsLst>
            <a:lin ang="18900000" scaled="1"/>
          </a:gradFill>
          <a:ln/>
        </p:spPr>
        <p:txBody>
          <a:bodyPr/>
          <a:lstStyle/>
          <a:p>
            <a:endParaRPr lang="en-VN" dirty="0">
              <a:latin typeface="+mj-lt"/>
            </a:endParaRPr>
          </a:p>
        </p:txBody>
      </p:sp>
      <p:sp>
        <p:nvSpPr>
          <p:cNvPr id="36" name="Text 5">
            <a:extLst>
              <a:ext uri="{FF2B5EF4-FFF2-40B4-BE49-F238E27FC236}">
                <a16:creationId xmlns:a16="http://schemas.microsoft.com/office/drawing/2014/main" id="{92041FCF-CDE6-6B53-35D2-F8E7E852775B}"/>
              </a:ext>
            </a:extLst>
          </p:cNvPr>
          <p:cNvSpPr/>
          <p:nvPr/>
        </p:nvSpPr>
        <p:spPr>
          <a:xfrm rot="21000000">
            <a:off x="8290092" y="1731283"/>
            <a:ext cx="2458085" cy="3895725"/>
          </a:xfrm>
          <a:prstGeom prst="rect">
            <a:avLst/>
          </a:prstGeom>
          <a:noFill/>
          <a:ln/>
        </p:spPr>
        <p:txBody>
          <a:bodyPr wrap="square" lIns="45720" tIns="91440" rIns="91440" bIns="45720" rtlCol="0" anchor="ctr"/>
          <a:lstStyle/>
          <a:p>
            <a:pPr marL="0" indent="0">
              <a:lnSpc>
                <a:spcPct val="100000"/>
              </a:lnSpc>
              <a:buNone/>
            </a:pPr>
            <a:endParaRPr lang="en-US" sz="1600" dirty="0">
              <a:latin typeface="+mj-lt"/>
            </a:endParaRPr>
          </a:p>
        </p:txBody>
      </p:sp>
      <p:pic>
        <p:nvPicPr>
          <p:cNvPr id="37" name="Image 2" descr="https://kimi-img.moonshot.cn/pub/slides/slides_tmpl/image/25-09-02-14:36:45-d2r90v9e3tpg8rchuqg0.png">
            <a:extLst>
              <a:ext uri="{FF2B5EF4-FFF2-40B4-BE49-F238E27FC236}">
                <a16:creationId xmlns:a16="http://schemas.microsoft.com/office/drawing/2014/main" id="{343D8BC5-F11E-3AE8-0DF9-4955EF6A5075}"/>
              </a:ext>
            </a:extLst>
          </p:cNvPr>
          <p:cNvPicPr>
            <a:picLocks noChangeAspect="1"/>
          </p:cNvPicPr>
          <p:nvPr/>
        </p:nvPicPr>
        <p:blipFill>
          <a:blip r:embed="rId2"/>
          <a:stretch>
            <a:fillRect/>
          </a:stretch>
        </p:blipFill>
        <p:spPr>
          <a:xfrm>
            <a:off x="8490254" y="2185294"/>
            <a:ext cx="2682240" cy="3579972"/>
          </a:xfrm>
          <a:prstGeom prst="rect">
            <a:avLst/>
          </a:prstGeom>
        </p:spPr>
      </p:pic>
      <p:sp>
        <p:nvSpPr>
          <p:cNvPr id="39" name="Text 10">
            <a:extLst>
              <a:ext uri="{FF2B5EF4-FFF2-40B4-BE49-F238E27FC236}">
                <a16:creationId xmlns:a16="http://schemas.microsoft.com/office/drawing/2014/main" id="{B0FC97B0-CC5B-B2EB-1008-DEFD113E5BA2}"/>
              </a:ext>
            </a:extLst>
          </p:cNvPr>
          <p:cNvSpPr/>
          <p:nvPr/>
        </p:nvSpPr>
        <p:spPr>
          <a:xfrm>
            <a:off x="1530670" y="2437296"/>
            <a:ext cx="2142428" cy="3155223"/>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Dạy học môn Tin học theo CT2018, phát triển năng lực số</a:t>
            </a:r>
            <a:endParaRPr lang="en-US" sz="2800" dirty="0">
              <a:latin typeface="+mj-lt"/>
            </a:endParaRPr>
          </a:p>
        </p:txBody>
      </p:sp>
      <p:sp>
        <p:nvSpPr>
          <p:cNvPr id="41" name="Text 12">
            <a:extLst>
              <a:ext uri="{FF2B5EF4-FFF2-40B4-BE49-F238E27FC236}">
                <a16:creationId xmlns:a16="http://schemas.microsoft.com/office/drawing/2014/main" id="{4B4C1871-B05D-34CE-8E99-1609C38DB51B}"/>
              </a:ext>
            </a:extLst>
          </p:cNvPr>
          <p:cNvSpPr/>
          <p:nvPr/>
        </p:nvSpPr>
        <p:spPr>
          <a:xfrm>
            <a:off x="5153011" y="2568412"/>
            <a:ext cx="2176145" cy="433452"/>
          </a:xfrm>
          <a:prstGeom prst="rect">
            <a:avLst/>
          </a:prstGeom>
          <a:noFill/>
          <a:ln/>
        </p:spPr>
        <p:txBody>
          <a:bodyPr wrap="square" lIns="91440" tIns="45720" rIns="91440" bIns="45720" rtlCol="0" anchor="t">
            <a:spAutoFit/>
          </a:bodyPr>
          <a:lstStyle/>
          <a:p>
            <a:pPr indent="222250" algn="just">
              <a:lnSpc>
                <a:spcPct val="120000"/>
              </a:lnSpc>
              <a:spcBef>
                <a:spcPts val="600"/>
              </a:spcBef>
              <a:spcAft>
                <a:spcPts val="600"/>
              </a:spcAft>
            </a:pPr>
            <a:endParaRPr lang="en-VN" sz="2000" dirty="0">
              <a:latin typeface="+mj-lt"/>
            </a:endParaRPr>
          </a:p>
        </p:txBody>
      </p:sp>
      <p:sp>
        <p:nvSpPr>
          <p:cNvPr id="43" name="Text 14">
            <a:extLst>
              <a:ext uri="{FF2B5EF4-FFF2-40B4-BE49-F238E27FC236}">
                <a16:creationId xmlns:a16="http://schemas.microsoft.com/office/drawing/2014/main" id="{E7CAAB51-612E-C2A3-0BE2-78542CD515CC}"/>
              </a:ext>
            </a:extLst>
          </p:cNvPr>
          <p:cNvSpPr/>
          <p:nvPr/>
        </p:nvSpPr>
        <p:spPr>
          <a:xfrm>
            <a:off x="8757589" y="2597417"/>
            <a:ext cx="2176145" cy="433452"/>
          </a:xfrm>
          <a:prstGeom prst="rect">
            <a:avLst/>
          </a:prstGeom>
          <a:noFill/>
          <a:ln/>
        </p:spPr>
        <p:txBody>
          <a:bodyPr wrap="square" lIns="91440" tIns="45720" rIns="91440" bIns="45720" rtlCol="0" anchor="t">
            <a:spAutoFit/>
          </a:bodyPr>
          <a:lstStyle/>
          <a:p>
            <a:pPr indent="222250" algn="just">
              <a:lnSpc>
                <a:spcPct val="120000"/>
              </a:lnSpc>
              <a:spcBef>
                <a:spcPts val="600"/>
              </a:spcBef>
              <a:spcAft>
                <a:spcPts val="600"/>
              </a:spcAft>
            </a:pPr>
            <a:endParaRPr lang="en-VN" sz="2000" dirty="0">
              <a:latin typeface="+mj-lt"/>
            </a:endParaRPr>
          </a:p>
        </p:txBody>
      </p:sp>
      <p:sp>
        <p:nvSpPr>
          <p:cNvPr id="44" name="Shape 11">
            <a:extLst>
              <a:ext uri="{FF2B5EF4-FFF2-40B4-BE49-F238E27FC236}">
                <a16:creationId xmlns:a16="http://schemas.microsoft.com/office/drawing/2014/main" id="{68E0558F-9628-F697-E9EE-D534EF03FEC0}"/>
              </a:ext>
            </a:extLst>
          </p:cNvPr>
          <p:cNvSpPr/>
          <p:nvPr/>
        </p:nvSpPr>
        <p:spPr>
          <a:xfrm>
            <a:off x="736601" y="1933291"/>
            <a:ext cx="1457325" cy="504006"/>
          </a:xfrm>
          <a:prstGeom prst="parallelogram">
            <a:avLst>
              <a:gd name="adj" fmla="val 20892"/>
            </a:avLst>
          </a:prstGeom>
          <a:solidFill>
            <a:srgbClr val="49B2FE"/>
          </a:solidFill>
          <a:ln/>
        </p:spPr>
        <p:txBody>
          <a:bodyPr/>
          <a:lstStyle/>
          <a:p>
            <a:endParaRPr lang="en-VN" dirty="0">
              <a:latin typeface="+mj-lt"/>
            </a:endParaRPr>
          </a:p>
        </p:txBody>
      </p:sp>
      <p:sp>
        <p:nvSpPr>
          <p:cNvPr id="45" name="Text 12">
            <a:extLst>
              <a:ext uri="{FF2B5EF4-FFF2-40B4-BE49-F238E27FC236}">
                <a16:creationId xmlns:a16="http://schemas.microsoft.com/office/drawing/2014/main" id="{E053106C-71FD-7992-FA3B-5D7F90110DB5}"/>
              </a:ext>
            </a:extLst>
          </p:cNvPr>
          <p:cNvSpPr/>
          <p:nvPr/>
        </p:nvSpPr>
        <p:spPr>
          <a:xfrm>
            <a:off x="736601" y="1933291"/>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01</a:t>
            </a:r>
            <a:endParaRPr lang="en-US" sz="1600" dirty="0">
              <a:latin typeface="+mj-lt"/>
            </a:endParaRPr>
          </a:p>
        </p:txBody>
      </p:sp>
      <p:sp>
        <p:nvSpPr>
          <p:cNvPr id="46" name="Shape 15">
            <a:extLst>
              <a:ext uri="{FF2B5EF4-FFF2-40B4-BE49-F238E27FC236}">
                <a16:creationId xmlns:a16="http://schemas.microsoft.com/office/drawing/2014/main" id="{C7F55700-F403-C638-C292-2D3E2B44165B}"/>
              </a:ext>
            </a:extLst>
          </p:cNvPr>
          <p:cNvSpPr/>
          <p:nvPr/>
        </p:nvSpPr>
        <p:spPr>
          <a:xfrm>
            <a:off x="4424349" y="1947108"/>
            <a:ext cx="1457325" cy="504006"/>
          </a:xfrm>
          <a:prstGeom prst="parallelogram">
            <a:avLst>
              <a:gd name="adj" fmla="val 20892"/>
            </a:avLst>
          </a:prstGeom>
          <a:solidFill>
            <a:schemeClr val="accent4">
              <a:lumMod val="75000"/>
            </a:schemeClr>
          </a:solidFill>
          <a:ln/>
        </p:spPr>
        <p:txBody>
          <a:bodyPr/>
          <a:lstStyle/>
          <a:p>
            <a:endParaRPr lang="en-VN" dirty="0">
              <a:latin typeface="+mj-lt"/>
            </a:endParaRPr>
          </a:p>
        </p:txBody>
      </p:sp>
      <p:sp>
        <p:nvSpPr>
          <p:cNvPr id="47" name="Text 16">
            <a:extLst>
              <a:ext uri="{FF2B5EF4-FFF2-40B4-BE49-F238E27FC236}">
                <a16:creationId xmlns:a16="http://schemas.microsoft.com/office/drawing/2014/main" id="{C93FE305-7272-8715-4D37-F9F7BD6F2073}"/>
              </a:ext>
            </a:extLst>
          </p:cNvPr>
          <p:cNvSpPr/>
          <p:nvPr/>
        </p:nvSpPr>
        <p:spPr>
          <a:xfrm>
            <a:off x="4424349" y="1947108"/>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02</a:t>
            </a:r>
            <a:endParaRPr lang="en-US" sz="1600" dirty="0">
              <a:latin typeface="+mj-lt"/>
            </a:endParaRPr>
          </a:p>
        </p:txBody>
      </p:sp>
      <p:sp>
        <p:nvSpPr>
          <p:cNvPr id="48" name="Shape 15">
            <a:extLst>
              <a:ext uri="{FF2B5EF4-FFF2-40B4-BE49-F238E27FC236}">
                <a16:creationId xmlns:a16="http://schemas.microsoft.com/office/drawing/2014/main" id="{D8AAC978-CFE2-8010-156D-E9FBA841724D}"/>
              </a:ext>
            </a:extLst>
          </p:cNvPr>
          <p:cNvSpPr/>
          <p:nvPr/>
        </p:nvSpPr>
        <p:spPr>
          <a:xfrm>
            <a:off x="8196249" y="1947108"/>
            <a:ext cx="1457325" cy="504006"/>
          </a:xfrm>
          <a:prstGeom prst="parallelogram">
            <a:avLst>
              <a:gd name="adj" fmla="val 20892"/>
            </a:avLst>
          </a:prstGeom>
          <a:solidFill>
            <a:schemeClr val="accent5">
              <a:lumMod val="75000"/>
            </a:schemeClr>
          </a:solidFill>
          <a:ln/>
        </p:spPr>
        <p:txBody>
          <a:bodyPr/>
          <a:lstStyle/>
          <a:p>
            <a:endParaRPr lang="en-VN" dirty="0">
              <a:latin typeface="+mj-lt"/>
            </a:endParaRPr>
          </a:p>
        </p:txBody>
      </p:sp>
      <p:sp>
        <p:nvSpPr>
          <p:cNvPr id="49" name="Text 16">
            <a:extLst>
              <a:ext uri="{FF2B5EF4-FFF2-40B4-BE49-F238E27FC236}">
                <a16:creationId xmlns:a16="http://schemas.microsoft.com/office/drawing/2014/main" id="{04A84EB0-6F97-0F0C-B0F1-0A780C7DE1BE}"/>
              </a:ext>
            </a:extLst>
          </p:cNvPr>
          <p:cNvSpPr/>
          <p:nvPr/>
        </p:nvSpPr>
        <p:spPr>
          <a:xfrm>
            <a:off x="8196249" y="1947108"/>
            <a:ext cx="1457325" cy="504006"/>
          </a:xfrm>
          <a:prstGeom prst="rect">
            <a:avLst/>
          </a:prstGeom>
          <a:noFill/>
          <a:ln/>
        </p:spPr>
        <p:txBody>
          <a:bodyPr wrap="square" lIns="45720" tIns="91440" rIns="91440" bIns="45720" rtlCol="0" anchor="ctr"/>
          <a:lstStyle/>
          <a:p>
            <a:pPr marL="0" indent="0" algn="ctr">
              <a:lnSpc>
                <a:spcPct val="100000"/>
              </a:lnSpc>
              <a:buNone/>
            </a:pPr>
            <a:r>
              <a:rPr lang="en-US" sz="1900" b="1" dirty="0">
                <a:solidFill>
                  <a:srgbClr val="FFFFFF"/>
                </a:solidFill>
                <a:latin typeface="+mj-lt"/>
                <a:ea typeface="MiSans" pitchFamily="34" charset="-122"/>
                <a:cs typeface="MiSans" pitchFamily="34" charset="-120"/>
              </a:rPr>
              <a:t>03</a:t>
            </a:r>
            <a:endParaRPr lang="en-US" sz="1600" dirty="0">
              <a:latin typeface="+mj-lt"/>
            </a:endParaRPr>
          </a:p>
        </p:txBody>
      </p:sp>
      <p:sp>
        <p:nvSpPr>
          <p:cNvPr id="3" name="Text 10">
            <a:extLst>
              <a:ext uri="{FF2B5EF4-FFF2-40B4-BE49-F238E27FC236}">
                <a16:creationId xmlns:a16="http://schemas.microsoft.com/office/drawing/2014/main" id="{09107D6B-C24F-144C-A682-5360C31B9541}"/>
              </a:ext>
            </a:extLst>
          </p:cNvPr>
          <p:cNvSpPr/>
          <p:nvPr/>
        </p:nvSpPr>
        <p:spPr>
          <a:xfrm>
            <a:off x="5260287" y="2437297"/>
            <a:ext cx="2176145" cy="3159135"/>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Tích hợp phát triển năng lực số trong dạy học các môn học</a:t>
            </a:r>
            <a:endParaRPr lang="en-US" sz="2800" dirty="0">
              <a:latin typeface="+mj-lt"/>
            </a:endParaRPr>
          </a:p>
        </p:txBody>
      </p:sp>
      <p:sp>
        <p:nvSpPr>
          <p:cNvPr id="5" name="Text 10">
            <a:extLst>
              <a:ext uri="{FF2B5EF4-FFF2-40B4-BE49-F238E27FC236}">
                <a16:creationId xmlns:a16="http://schemas.microsoft.com/office/drawing/2014/main" id="{31AB1810-D6AB-8C12-135E-69E34AA0666A}"/>
              </a:ext>
            </a:extLst>
          </p:cNvPr>
          <p:cNvSpPr/>
          <p:nvPr/>
        </p:nvSpPr>
        <p:spPr>
          <a:xfrm>
            <a:off x="8650313" y="2672115"/>
            <a:ext cx="2074514" cy="2125005"/>
          </a:xfrm>
          <a:prstGeom prst="rect">
            <a:avLst/>
          </a:prstGeom>
          <a:noFill/>
          <a:ln/>
        </p:spPr>
        <p:txBody>
          <a:bodyPr wrap="square" lIns="91440" tIns="45720" rIns="91440" bIns="45720" rtlCol="0" anchor="t">
            <a:spAutoFit/>
          </a:bodyPr>
          <a:lstStyle/>
          <a:p>
            <a:pPr>
              <a:lnSpc>
                <a:spcPct val="120000"/>
              </a:lnSpc>
            </a:pPr>
            <a:r>
              <a:rPr lang="vi-VN" sz="2800" dirty="0">
                <a:solidFill>
                  <a:srgbClr val="000000"/>
                </a:solidFill>
                <a:latin typeface="+mj-lt"/>
                <a:ea typeface="Roboto" panose="02000000000000000000" pitchFamily="2" charset="0"/>
              </a:rPr>
              <a:t>Tổ chức dạy học tăng cường, câu lạc bộ</a:t>
            </a:r>
            <a:endParaRPr lang="en-US" sz="2800" dirty="0">
              <a:latin typeface="+mj-lt"/>
            </a:endParaRPr>
          </a:p>
        </p:txBody>
      </p:sp>
    </p:spTree>
    <p:extLst>
      <p:ext uri="{BB962C8B-B14F-4D97-AF65-F5344CB8AC3E}">
        <p14:creationId xmlns:p14="http://schemas.microsoft.com/office/powerpoint/2010/main" val="1434588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0841990" cy="944563"/>
          </a:xfrm>
        </p:spPr>
        <p:txBody>
          <a:bodyPr>
            <a:noAutofit/>
          </a:bodyPr>
          <a:lstStyle/>
          <a:p>
            <a:r>
              <a:rPr lang="vi-VN" sz="4000" b="1" dirty="0">
                <a:solidFill>
                  <a:srgbClr val="2F5597"/>
                </a:solidFill>
                <a:latin typeface="Roboto" panose="02000000000000000000" pitchFamily="2" charset="0"/>
                <a:cs typeface="Arial" panose="020B0604020202020204" pitchFamily="34" charset="0"/>
              </a:rPr>
              <a:t>Dạy học môn Tin học Chương trình GDPT 2018 </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a:xfrm>
            <a:off x="8917061" y="6471372"/>
            <a:ext cx="2743200" cy="365125"/>
          </a:xfrm>
        </p:spPr>
        <p:txBody>
          <a:bodyPr/>
          <a:lstStyle/>
          <a:p>
            <a:fld id="{705AC131-3665-43E0-A6EE-7C045553461A}" type="slidenum">
              <a:rPr kumimoji="1" lang="ja-JP" altLang="en-US" smtClean="0"/>
              <a:t>7</a:t>
            </a:fld>
            <a:endParaRPr kumimoji="1" lang="ja-JP" altLang="en-US"/>
          </a:p>
        </p:txBody>
      </p:sp>
      <p:pic>
        <p:nvPicPr>
          <p:cNvPr id="8" name="Picture 7" descr="A group of people sitting at a table&#10;&#10;Description automatically generated">
            <a:extLst>
              <a:ext uri="{FF2B5EF4-FFF2-40B4-BE49-F238E27FC236}">
                <a16:creationId xmlns:a16="http://schemas.microsoft.com/office/drawing/2014/main" id="{6C6F1397-EAA0-BF41-8C51-00D664C80101}"/>
              </a:ext>
            </a:extLst>
          </p:cNvPr>
          <p:cNvPicPr>
            <a:picLocks noChangeAspect="1"/>
          </p:cNvPicPr>
          <p:nvPr/>
        </p:nvPicPr>
        <p:blipFill>
          <a:blip r:embed="rId2">
            <a:extLst>
              <a:ext uri="{28A0092B-C50C-407E-A947-70E740481C1C}">
                <a14:useLocalDpi xmlns:a14="http://schemas.microsoft.com/office/drawing/2010/main" val="0"/>
              </a:ext>
            </a:extLst>
          </a:blip>
          <a:srcRect b="12688"/>
          <a:stretch>
            <a:fillRect/>
          </a:stretch>
        </p:blipFill>
        <p:spPr>
          <a:xfrm>
            <a:off x="6280159" y="8210553"/>
            <a:ext cx="4711700" cy="2635770"/>
          </a:xfrm>
          <a:prstGeom prst="rect">
            <a:avLst/>
          </a:prstGeom>
        </p:spPr>
      </p:pic>
      <p:sp>
        <p:nvSpPr>
          <p:cNvPr id="86" name="Freeform 5">
            <a:extLst>
              <a:ext uri="{FF2B5EF4-FFF2-40B4-BE49-F238E27FC236}">
                <a16:creationId xmlns:a16="http://schemas.microsoft.com/office/drawing/2014/main" id="{8D107142-09E4-3D63-9630-989C8B2E29FF}"/>
              </a:ext>
            </a:extLst>
          </p:cNvPr>
          <p:cNvSpPr>
            <a:spLocks/>
          </p:cNvSpPr>
          <p:nvPr/>
        </p:nvSpPr>
        <p:spPr bwMode="auto">
          <a:xfrm>
            <a:off x="837807" y="1551158"/>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8" name="Freeform 7">
            <a:extLst>
              <a:ext uri="{FF2B5EF4-FFF2-40B4-BE49-F238E27FC236}">
                <a16:creationId xmlns:a16="http://schemas.microsoft.com/office/drawing/2014/main" id="{6D79D46C-E816-A6BD-295F-E6719E12D860}"/>
              </a:ext>
            </a:extLst>
          </p:cNvPr>
          <p:cNvSpPr>
            <a:spLocks/>
          </p:cNvSpPr>
          <p:nvPr/>
        </p:nvSpPr>
        <p:spPr bwMode="auto">
          <a:xfrm>
            <a:off x="1031808" y="1541054"/>
            <a:ext cx="10245792" cy="77061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rgbClr val="1AAD96">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0" name="Freeform 9">
            <a:extLst>
              <a:ext uri="{FF2B5EF4-FFF2-40B4-BE49-F238E27FC236}">
                <a16:creationId xmlns:a16="http://schemas.microsoft.com/office/drawing/2014/main" id="{03A287F2-33A3-504B-65D1-DDE0938C7E64}"/>
              </a:ext>
            </a:extLst>
          </p:cNvPr>
          <p:cNvSpPr>
            <a:spLocks/>
          </p:cNvSpPr>
          <p:nvPr/>
        </p:nvSpPr>
        <p:spPr bwMode="auto">
          <a:xfrm>
            <a:off x="1581472" y="1960039"/>
            <a:ext cx="137416" cy="336132"/>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rgbClr val="1AAD96">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1" name="Freeform 11">
            <a:extLst>
              <a:ext uri="{FF2B5EF4-FFF2-40B4-BE49-F238E27FC236}">
                <a16:creationId xmlns:a16="http://schemas.microsoft.com/office/drawing/2014/main" id="{4B19D44A-FAEA-552B-0B4A-F8D62FA47C04}"/>
              </a:ext>
            </a:extLst>
          </p:cNvPr>
          <p:cNvSpPr>
            <a:spLocks/>
          </p:cNvSpPr>
          <p:nvPr/>
        </p:nvSpPr>
        <p:spPr bwMode="auto">
          <a:xfrm>
            <a:off x="1262124" y="1824544"/>
            <a:ext cx="7740968" cy="621842"/>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2" name="Freeform 12">
            <a:extLst>
              <a:ext uri="{FF2B5EF4-FFF2-40B4-BE49-F238E27FC236}">
                <a16:creationId xmlns:a16="http://schemas.microsoft.com/office/drawing/2014/main" id="{A4E4975A-7520-83A4-E667-854C9065655C}"/>
              </a:ext>
            </a:extLst>
          </p:cNvPr>
          <p:cNvSpPr>
            <a:spLocks/>
          </p:cNvSpPr>
          <p:nvPr/>
        </p:nvSpPr>
        <p:spPr bwMode="auto">
          <a:xfrm>
            <a:off x="1815889" y="1956671"/>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3" name="Freeform 27">
            <a:extLst>
              <a:ext uri="{FF2B5EF4-FFF2-40B4-BE49-F238E27FC236}">
                <a16:creationId xmlns:a16="http://schemas.microsoft.com/office/drawing/2014/main" id="{8CA427C7-F9F1-9A11-1F81-7284D296BDAA}"/>
              </a:ext>
            </a:extLst>
          </p:cNvPr>
          <p:cNvSpPr>
            <a:spLocks noEditPoints="1"/>
          </p:cNvSpPr>
          <p:nvPr/>
        </p:nvSpPr>
        <p:spPr bwMode="auto">
          <a:xfrm>
            <a:off x="216544" y="1720623"/>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rgbClr val="1AAD96"/>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4" name="Inhaltsplatzhalter 4">
            <a:extLst>
              <a:ext uri="{FF2B5EF4-FFF2-40B4-BE49-F238E27FC236}">
                <a16:creationId xmlns:a16="http://schemas.microsoft.com/office/drawing/2014/main" id="{1D603983-B881-5A34-6CE4-BEB732428419}"/>
              </a:ext>
            </a:extLst>
          </p:cNvPr>
          <p:cNvSpPr txBox="1">
            <a:spLocks/>
          </p:cNvSpPr>
          <p:nvPr/>
        </p:nvSpPr>
        <p:spPr>
          <a:xfrm>
            <a:off x="2064997" y="1616043"/>
            <a:ext cx="8926862" cy="369332"/>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en-US" sz="2400" b="1" dirty="0">
                <a:solidFill>
                  <a:srgbClr val="323232"/>
                </a:solidFill>
                <a:latin typeface="Roboto"/>
              </a:rPr>
              <a:t>Môn Tin </a:t>
            </a:r>
            <a:r>
              <a:rPr lang="en-US" sz="2400" b="1" dirty="0" err="1">
                <a:solidFill>
                  <a:srgbClr val="323232"/>
                </a:solidFill>
                <a:latin typeface="Roboto"/>
              </a:rPr>
              <a:t>học</a:t>
            </a:r>
            <a:r>
              <a:rPr lang="en-US" sz="2400" b="1" dirty="0">
                <a:solidFill>
                  <a:srgbClr val="323232"/>
                </a:solidFill>
                <a:latin typeface="Roboto"/>
              </a:rPr>
              <a:t> </a:t>
            </a:r>
            <a:r>
              <a:rPr lang="en-US" sz="2400" b="1" dirty="0" err="1">
                <a:solidFill>
                  <a:srgbClr val="323232"/>
                </a:solidFill>
                <a:latin typeface="Roboto"/>
              </a:rPr>
              <a:t>cung</a:t>
            </a:r>
            <a:r>
              <a:rPr lang="en-US" sz="2400" b="1" dirty="0">
                <a:solidFill>
                  <a:srgbClr val="323232"/>
                </a:solidFill>
                <a:latin typeface="Roboto"/>
              </a:rPr>
              <a:t> </a:t>
            </a:r>
            <a:r>
              <a:rPr lang="en-US" sz="2400" b="1" dirty="0" err="1">
                <a:solidFill>
                  <a:srgbClr val="323232"/>
                </a:solidFill>
                <a:latin typeface="Roboto"/>
              </a:rPr>
              <a:t>cấp</a:t>
            </a:r>
            <a:r>
              <a:rPr lang="en-US" sz="2400" b="1" dirty="0">
                <a:solidFill>
                  <a:srgbClr val="323232"/>
                </a:solidFill>
                <a:latin typeface="Roboto"/>
              </a:rPr>
              <a:t> </a:t>
            </a:r>
            <a:r>
              <a:rPr lang="en-US" sz="2400" b="1" dirty="0" err="1">
                <a:solidFill>
                  <a:srgbClr val="323232"/>
                </a:solidFill>
                <a:latin typeface="Roboto"/>
              </a:rPr>
              <a:t>kiến</a:t>
            </a:r>
            <a:r>
              <a:rPr lang="en-US" sz="2400" b="1" dirty="0">
                <a:solidFill>
                  <a:srgbClr val="323232"/>
                </a:solidFill>
                <a:latin typeface="Roboto"/>
              </a:rPr>
              <a:t> </a:t>
            </a:r>
            <a:r>
              <a:rPr lang="en-US" sz="2400" b="1" dirty="0" err="1">
                <a:solidFill>
                  <a:srgbClr val="323232"/>
                </a:solidFill>
                <a:latin typeface="Roboto"/>
              </a:rPr>
              <a:t>thức</a:t>
            </a:r>
            <a:r>
              <a:rPr lang="en-US" sz="2400" b="1" dirty="0">
                <a:solidFill>
                  <a:srgbClr val="323232"/>
                </a:solidFill>
                <a:latin typeface="Roboto"/>
              </a:rPr>
              <a:t> </a:t>
            </a:r>
            <a:r>
              <a:rPr lang="en-US" sz="2400" b="1" dirty="0" err="1">
                <a:solidFill>
                  <a:srgbClr val="323232"/>
                </a:solidFill>
                <a:latin typeface="Roboto"/>
              </a:rPr>
              <a:t>kỹ</a:t>
            </a:r>
            <a:r>
              <a:rPr lang="en-US" sz="2400" b="1" dirty="0">
                <a:solidFill>
                  <a:srgbClr val="323232"/>
                </a:solidFill>
                <a:latin typeface="Roboto"/>
              </a:rPr>
              <a:t> </a:t>
            </a:r>
            <a:r>
              <a:rPr lang="en-US" sz="2400" b="1" dirty="0" err="1">
                <a:solidFill>
                  <a:srgbClr val="323232"/>
                </a:solidFill>
                <a:latin typeface="Roboto"/>
              </a:rPr>
              <a:t>năng</a:t>
            </a:r>
            <a:r>
              <a:rPr lang="en-US" sz="2400" b="1" dirty="0">
                <a:solidFill>
                  <a:srgbClr val="323232"/>
                </a:solidFill>
                <a:latin typeface="Roboto"/>
              </a:rPr>
              <a:t> </a:t>
            </a:r>
            <a:r>
              <a:rPr lang="en-US" sz="2400" b="1" dirty="0" err="1">
                <a:solidFill>
                  <a:srgbClr val="323232"/>
                </a:solidFill>
                <a:latin typeface="Roboto"/>
              </a:rPr>
              <a:t>số</a:t>
            </a:r>
            <a:r>
              <a:rPr lang="en-US" sz="2400" b="1" dirty="0">
                <a:solidFill>
                  <a:srgbClr val="323232"/>
                </a:solidFill>
                <a:latin typeface="Roboto"/>
              </a:rPr>
              <a:t> </a:t>
            </a:r>
            <a:r>
              <a:rPr lang="en-US" sz="2400" b="1" dirty="0" err="1">
                <a:solidFill>
                  <a:srgbClr val="323232"/>
                </a:solidFill>
                <a:latin typeface="Roboto"/>
              </a:rPr>
              <a:t>cốt</a:t>
            </a:r>
            <a:r>
              <a:rPr lang="en-US" sz="2400" b="1" dirty="0">
                <a:solidFill>
                  <a:srgbClr val="323232"/>
                </a:solidFill>
                <a:latin typeface="Roboto"/>
              </a:rPr>
              <a:t> </a:t>
            </a:r>
            <a:r>
              <a:rPr lang="en-US" sz="2400" b="1" dirty="0" err="1">
                <a:solidFill>
                  <a:srgbClr val="323232"/>
                </a:solidFill>
                <a:latin typeface="Roboto"/>
              </a:rPr>
              <a:t>lõi</a:t>
            </a:r>
            <a:r>
              <a:rPr lang="en-US" sz="2400" b="1" dirty="0">
                <a:solidFill>
                  <a:srgbClr val="323232"/>
                </a:solidFill>
                <a:latin typeface="Roboto"/>
              </a:rPr>
              <a:t> </a:t>
            </a:r>
            <a:r>
              <a:rPr lang="en-US" sz="2400" b="1" dirty="0" err="1">
                <a:solidFill>
                  <a:srgbClr val="323232"/>
                </a:solidFill>
                <a:latin typeface="Roboto"/>
              </a:rPr>
              <a:t>cho</a:t>
            </a:r>
            <a:r>
              <a:rPr lang="en-US" sz="2400" b="1" dirty="0">
                <a:solidFill>
                  <a:srgbClr val="323232"/>
                </a:solidFill>
                <a:latin typeface="Roboto"/>
              </a:rPr>
              <a:t> </a:t>
            </a:r>
            <a:r>
              <a:rPr lang="en-US" sz="2400" b="1" dirty="0" err="1">
                <a:solidFill>
                  <a:srgbClr val="323232"/>
                </a:solidFill>
                <a:latin typeface="Roboto"/>
              </a:rPr>
              <a:t>học</a:t>
            </a:r>
            <a:r>
              <a:rPr lang="en-US" sz="2400" b="1" dirty="0">
                <a:solidFill>
                  <a:srgbClr val="323232"/>
                </a:solidFill>
                <a:latin typeface="Roboto"/>
              </a:rPr>
              <a:t> </a:t>
            </a:r>
            <a:r>
              <a:rPr lang="en-US" sz="2400" b="1" dirty="0" err="1">
                <a:solidFill>
                  <a:srgbClr val="323232"/>
                </a:solidFill>
                <a:latin typeface="Roboto"/>
              </a:rPr>
              <a:t>sinh</a:t>
            </a:r>
            <a:r>
              <a:rPr lang="en-US" sz="2400" b="1" dirty="0">
                <a:solidFill>
                  <a:srgbClr val="323232"/>
                </a:solidFill>
                <a:latin typeface="Roboto"/>
              </a:rPr>
              <a:t>. </a:t>
            </a:r>
          </a:p>
        </p:txBody>
      </p:sp>
      <p:grpSp>
        <p:nvGrpSpPr>
          <p:cNvPr id="104" name="Group 103">
            <a:extLst>
              <a:ext uri="{FF2B5EF4-FFF2-40B4-BE49-F238E27FC236}">
                <a16:creationId xmlns:a16="http://schemas.microsoft.com/office/drawing/2014/main" id="{4875461E-F249-CF80-304C-75C5B4A09A92}"/>
              </a:ext>
            </a:extLst>
          </p:cNvPr>
          <p:cNvGrpSpPr/>
          <p:nvPr/>
        </p:nvGrpSpPr>
        <p:grpSpPr>
          <a:xfrm>
            <a:off x="121261" y="3166673"/>
            <a:ext cx="618874" cy="620640"/>
            <a:chOff x="7216775" y="2687638"/>
            <a:chExt cx="555625" cy="557212"/>
          </a:xfrm>
          <a:solidFill>
            <a:srgbClr val="A9C370"/>
          </a:solidFill>
        </p:grpSpPr>
        <p:sp>
          <p:nvSpPr>
            <p:cNvPr id="105" name="Freeform 123">
              <a:extLst>
                <a:ext uri="{FF2B5EF4-FFF2-40B4-BE49-F238E27FC236}">
                  <a16:creationId xmlns:a16="http://schemas.microsoft.com/office/drawing/2014/main" id="{CECBB2DB-BF28-C32C-CDB6-CD6410EF84C6}"/>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6" name="Freeform 124">
              <a:extLst>
                <a:ext uri="{FF2B5EF4-FFF2-40B4-BE49-F238E27FC236}">
                  <a16:creationId xmlns:a16="http://schemas.microsoft.com/office/drawing/2014/main" id="{90EA8CFB-0116-3EBF-8BF1-47ACCEBC046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97" name="Freeform 5">
            <a:extLst>
              <a:ext uri="{FF2B5EF4-FFF2-40B4-BE49-F238E27FC236}">
                <a16:creationId xmlns:a16="http://schemas.microsoft.com/office/drawing/2014/main" id="{567EEF1F-D39E-D529-97A1-58ADD0F48984}"/>
              </a:ext>
            </a:extLst>
          </p:cNvPr>
          <p:cNvSpPr>
            <a:spLocks/>
          </p:cNvSpPr>
          <p:nvPr/>
        </p:nvSpPr>
        <p:spPr bwMode="auto">
          <a:xfrm>
            <a:off x="837807" y="3069076"/>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9" name="Freeform 7">
            <a:extLst>
              <a:ext uri="{FF2B5EF4-FFF2-40B4-BE49-F238E27FC236}">
                <a16:creationId xmlns:a16="http://schemas.microsoft.com/office/drawing/2014/main" id="{379B0551-83BC-7E92-4B3B-985F8E876CED}"/>
              </a:ext>
            </a:extLst>
          </p:cNvPr>
          <p:cNvSpPr>
            <a:spLocks/>
          </p:cNvSpPr>
          <p:nvPr/>
        </p:nvSpPr>
        <p:spPr bwMode="auto">
          <a:xfrm>
            <a:off x="1098482" y="3042130"/>
            <a:ext cx="10179118" cy="1103229"/>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rgbClr val="A9C370">
              <a:lumMod val="20000"/>
              <a:lumOff val="8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2" name="Freeform 11">
            <a:extLst>
              <a:ext uri="{FF2B5EF4-FFF2-40B4-BE49-F238E27FC236}">
                <a16:creationId xmlns:a16="http://schemas.microsoft.com/office/drawing/2014/main" id="{363A477D-4974-7CD4-EC27-BC5756CE5A14}"/>
              </a:ext>
            </a:extLst>
          </p:cNvPr>
          <p:cNvSpPr>
            <a:spLocks/>
          </p:cNvSpPr>
          <p:nvPr/>
        </p:nvSpPr>
        <p:spPr bwMode="auto">
          <a:xfrm>
            <a:off x="1170001" y="3678291"/>
            <a:ext cx="7833092" cy="556595"/>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7" name="Inhaltsplatzhalter 4">
            <a:extLst>
              <a:ext uri="{FF2B5EF4-FFF2-40B4-BE49-F238E27FC236}">
                <a16:creationId xmlns:a16="http://schemas.microsoft.com/office/drawing/2014/main" id="{C3921175-591F-7F0B-D62F-20DA42C097D3}"/>
              </a:ext>
            </a:extLst>
          </p:cNvPr>
          <p:cNvSpPr txBox="1">
            <a:spLocks/>
          </p:cNvSpPr>
          <p:nvPr/>
        </p:nvSpPr>
        <p:spPr>
          <a:xfrm flipH="1">
            <a:off x="2116595" y="3085082"/>
            <a:ext cx="892686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323232"/>
                </a:solidFill>
                <a:latin typeface="Roboto"/>
              </a:rPr>
              <a:t>Việc triển khai giảng dạy môn Tin học theo Chương trình GDPT 2018 là cách quan trọng để phát triển NLS cho học sinh. </a:t>
            </a:r>
          </a:p>
        </p:txBody>
      </p:sp>
      <p:sp>
        <p:nvSpPr>
          <p:cNvPr id="110" name="Freeform 5">
            <a:extLst>
              <a:ext uri="{FF2B5EF4-FFF2-40B4-BE49-F238E27FC236}">
                <a16:creationId xmlns:a16="http://schemas.microsoft.com/office/drawing/2014/main" id="{8A3A1402-F2F8-8C90-F956-4B0CA4BE2271}"/>
              </a:ext>
            </a:extLst>
          </p:cNvPr>
          <p:cNvSpPr>
            <a:spLocks/>
          </p:cNvSpPr>
          <p:nvPr/>
        </p:nvSpPr>
        <p:spPr bwMode="auto">
          <a:xfrm>
            <a:off x="904482" y="4621394"/>
            <a:ext cx="4148090" cy="981450"/>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rgbClr val="FFFFFF">
              <a:lumMod val="9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117" name="Group 116">
            <a:extLst>
              <a:ext uri="{FF2B5EF4-FFF2-40B4-BE49-F238E27FC236}">
                <a16:creationId xmlns:a16="http://schemas.microsoft.com/office/drawing/2014/main" id="{2CD3E22F-1B58-484A-FF0A-C1D4F1CD786A}"/>
              </a:ext>
            </a:extLst>
          </p:cNvPr>
          <p:cNvGrpSpPr/>
          <p:nvPr/>
        </p:nvGrpSpPr>
        <p:grpSpPr>
          <a:xfrm>
            <a:off x="216544" y="4790859"/>
            <a:ext cx="555625" cy="555625"/>
            <a:chOff x="654050" y="1917700"/>
            <a:chExt cx="555625" cy="555625"/>
          </a:xfrm>
          <a:solidFill>
            <a:srgbClr val="F5AE3B"/>
          </a:solidFill>
        </p:grpSpPr>
        <p:sp>
          <p:nvSpPr>
            <p:cNvPr id="118" name="Freeform 81">
              <a:extLst>
                <a:ext uri="{FF2B5EF4-FFF2-40B4-BE49-F238E27FC236}">
                  <a16:creationId xmlns:a16="http://schemas.microsoft.com/office/drawing/2014/main" id="{529CDF42-85CA-2B43-CE20-963057A02D9D}"/>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9" name="Freeform 82">
              <a:extLst>
                <a:ext uri="{FF2B5EF4-FFF2-40B4-BE49-F238E27FC236}">
                  <a16:creationId xmlns:a16="http://schemas.microsoft.com/office/drawing/2014/main" id="{E0A97FDB-8283-EBE9-255D-56C4EDBE7485}"/>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0" name="Freeform 83">
              <a:extLst>
                <a:ext uri="{FF2B5EF4-FFF2-40B4-BE49-F238E27FC236}">
                  <a16:creationId xmlns:a16="http://schemas.microsoft.com/office/drawing/2014/main" id="{47201606-E76D-0D4B-E5A6-3D1689DD9F96}"/>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89" name="Freeform 8">
            <a:extLst>
              <a:ext uri="{FF2B5EF4-FFF2-40B4-BE49-F238E27FC236}">
                <a16:creationId xmlns:a16="http://schemas.microsoft.com/office/drawing/2014/main" id="{FED8BA85-F512-16B3-6590-86DDD61F8A2E}"/>
              </a:ext>
            </a:extLst>
          </p:cNvPr>
          <p:cNvSpPr>
            <a:spLocks noEditPoints="1"/>
          </p:cNvSpPr>
          <p:nvPr/>
        </p:nvSpPr>
        <p:spPr bwMode="auto">
          <a:xfrm>
            <a:off x="837807" y="1464262"/>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7" name="Oval 6">
            <a:extLst>
              <a:ext uri="{FF2B5EF4-FFF2-40B4-BE49-F238E27FC236}">
                <a16:creationId xmlns:a16="http://schemas.microsoft.com/office/drawing/2014/main" id="{E22043E1-3C4A-EB91-EE4C-FDE3CFF8D199}"/>
              </a:ext>
            </a:extLst>
          </p:cNvPr>
          <p:cNvSpPr>
            <a:spLocks noChangeArrowheads="1"/>
          </p:cNvSpPr>
          <p:nvPr/>
        </p:nvSpPr>
        <p:spPr bwMode="auto">
          <a:xfrm>
            <a:off x="1031807" y="1660956"/>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1AAD96"/>
                </a:solidFill>
                <a:effectLst/>
                <a:uLnTx/>
                <a:uFillTx/>
              </a:rPr>
              <a:t>01</a:t>
            </a:r>
          </a:p>
        </p:txBody>
      </p:sp>
      <p:sp>
        <p:nvSpPr>
          <p:cNvPr id="98" name="Oval 6">
            <a:extLst>
              <a:ext uri="{FF2B5EF4-FFF2-40B4-BE49-F238E27FC236}">
                <a16:creationId xmlns:a16="http://schemas.microsoft.com/office/drawing/2014/main" id="{2299BC7C-C579-9A60-A0DC-60460477AAE1}"/>
              </a:ext>
            </a:extLst>
          </p:cNvPr>
          <p:cNvSpPr>
            <a:spLocks noChangeArrowheads="1"/>
          </p:cNvSpPr>
          <p:nvPr/>
        </p:nvSpPr>
        <p:spPr bwMode="auto">
          <a:xfrm>
            <a:off x="1031807" y="3178874"/>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A9C370"/>
                </a:solidFill>
                <a:effectLst/>
                <a:uLnTx/>
                <a:uFillTx/>
              </a:rPr>
              <a:t>02</a:t>
            </a:r>
          </a:p>
        </p:txBody>
      </p:sp>
      <p:sp>
        <p:nvSpPr>
          <p:cNvPr id="100" name="Freeform 8">
            <a:extLst>
              <a:ext uri="{FF2B5EF4-FFF2-40B4-BE49-F238E27FC236}">
                <a16:creationId xmlns:a16="http://schemas.microsoft.com/office/drawing/2014/main" id="{28A2D84B-4EA9-7155-032F-978C1208223E}"/>
              </a:ext>
            </a:extLst>
          </p:cNvPr>
          <p:cNvSpPr>
            <a:spLocks noEditPoints="1"/>
          </p:cNvSpPr>
          <p:nvPr/>
        </p:nvSpPr>
        <p:spPr bwMode="auto">
          <a:xfrm>
            <a:off x="837807" y="2982180"/>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03" name="Freeform 12">
            <a:extLst>
              <a:ext uri="{FF2B5EF4-FFF2-40B4-BE49-F238E27FC236}">
                <a16:creationId xmlns:a16="http://schemas.microsoft.com/office/drawing/2014/main" id="{B1C56742-242D-D70D-7153-2E277DE5342A}"/>
              </a:ext>
            </a:extLst>
          </p:cNvPr>
          <p:cNvSpPr>
            <a:spLocks/>
          </p:cNvSpPr>
          <p:nvPr/>
        </p:nvSpPr>
        <p:spPr bwMode="auto">
          <a:xfrm>
            <a:off x="1815889" y="3474589"/>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6" name="Freeform: Shape 125">
            <a:extLst>
              <a:ext uri="{FF2B5EF4-FFF2-40B4-BE49-F238E27FC236}">
                <a16:creationId xmlns:a16="http://schemas.microsoft.com/office/drawing/2014/main" id="{9F68469D-00AB-5537-D5FD-BE353820197A}"/>
              </a:ext>
            </a:extLst>
          </p:cNvPr>
          <p:cNvSpPr>
            <a:spLocks/>
          </p:cNvSpPr>
          <p:nvPr/>
        </p:nvSpPr>
        <p:spPr bwMode="auto">
          <a:xfrm>
            <a:off x="1078507" y="4946472"/>
            <a:ext cx="7504319" cy="1045838"/>
          </a:xfrm>
          <a:custGeom>
            <a:avLst/>
            <a:gdLst>
              <a:gd name="connsiteX0" fmla="*/ 0 w 7504319"/>
              <a:gd name="connsiteY0" fmla="*/ 0 h 1045838"/>
              <a:gd name="connsiteX1" fmla="*/ 485466 w 7504319"/>
              <a:gd name="connsiteY1" fmla="*/ 0 h 1045838"/>
              <a:gd name="connsiteX2" fmla="*/ 561802 w 7504319"/>
              <a:gd name="connsiteY2" fmla="*/ 133860 h 1045838"/>
              <a:gd name="connsiteX3" fmla="*/ 1027565 w 7504319"/>
              <a:gd name="connsiteY3" fmla="*/ 414568 h 1045838"/>
              <a:gd name="connsiteX4" fmla="*/ 7504319 w 7504319"/>
              <a:gd name="connsiteY4" fmla="*/ 414568 h 1045838"/>
              <a:gd name="connsiteX5" fmla="*/ 7504319 w 7504319"/>
              <a:gd name="connsiteY5" fmla="*/ 538752 h 1045838"/>
              <a:gd name="connsiteX6" fmla="*/ 7152867 w 7504319"/>
              <a:gd name="connsiteY6" fmla="*/ 1045838 h 1045838"/>
              <a:gd name="connsiteX7" fmla="*/ 1027565 w 7504319"/>
              <a:gd name="connsiteY7" fmla="*/ 1045838 h 1045838"/>
              <a:gd name="connsiteX8" fmla="*/ 16413 w 7504319"/>
              <a:gd name="connsiteY8" fmla="*/ 76619 h 104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4319" h="1045838">
                <a:moveTo>
                  <a:pt x="0" y="0"/>
                </a:moveTo>
                <a:lnTo>
                  <a:pt x="485466" y="0"/>
                </a:lnTo>
                <a:lnTo>
                  <a:pt x="561802" y="133860"/>
                </a:lnTo>
                <a:cubicBezTo>
                  <a:pt x="681493" y="307201"/>
                  <a:pt x="846460" y="414568"/>
                  <a:pt x="1027565" y="414568"/>
                </a:cubicBezTo>
                <a:lnTo>
                  <a:pt x="7504319" y="414568"/>
                </a:lnTo>
                <a:cubicBezTo>
                  <a:pt x="7504319" y="414568"/>
                  <a:pt x="7504319" y="414568"/>
                  <a:pt x="7504319" y="538752"/>
                </a:cubicBezTo>
                <a:cubicBezTo>
                  <a:pt x="7504319" y="818167"/>
                  <a:pt x="7346524" y="1045838"/>
                  <a:pt x="7152867" y="1045838"/>
                </a:cubicBezTo>
                <a:cubicBezTo>
                  <a:pt x="7152867" y="1045838"/>
                  <a:pt x="7152867" y="1045838"/>
                  <a:pt x="1027565" y="1045838"/>
                </a:cubicBezTo>
                <a:cubicBezTo>
                  <a:pt x="573009" y="1045838"/>
                  <a:pt x="183005" y="647090"/>
                  <a:pt x="16413" y="76619"/>
                </a:cubicBezTo>
                <a:close/>
              </a:path>
            </a:pathLst>
          </a:custGeom>
          <a:solidFill>
            <a:srgbClr val="F5AE3B"/>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9" name="Freeform: Shape 128">
            <a:extLst>
              <a:ext uri="{FF2B5EF4-FFF2-40B4-BE49-F238E27FC236}">
                <a16:creationId xmlns:a16="http://schemas.microsoft.com/office/drawing/2014/main" id="{A4866F2C-B9BC-CB64-0669-9BD427FE2CC4}"/>
              </a:ext>
            </a:extLst>
          </p:cNvPr>
          <p:cNvSpPr>
            <a:spLocks/>
          </p:cNvSpPr>
          <p:nvPr/>
        </p:nvSpPr>
        <p:spPr bwMode="auto">
          <a:xfrm>
            <a:off x="1327794" y="4600378"/>
            <a:ext cx="9935356" cy="1389304"/>
          </a:xfrm>
          <a:custGeom>
            <a:avLst/>
            <a:gdLst>
              <a:gd name="connsiteX0" fmla="*/ 0 w 9935356"/>
              <a:gd name="connsiteY0" fmla="*/ 0 h 1389304"/>
              <a:gd name="connsiteX1" fmla="*/ 9443682 w 9935356"/>
              <a:gd name="connsiteY1" fmla="*/ 0 h 1389304"/>
              <a:gd name="connsiteX2" fmla="*/ 9935356 w 9935356"/>
              <a:gd name="connsiteY2" fmla="*/ 288238 h 1389304"/>
              <a:gd name="connsiteX3" fmla="*/ 9935356 w 9935356"/>
              <a:gd name="connsiteY3" fmla="*/ 1389304 h 1389304"/>
              <a:gd name="connsiteX4" fmla="*/ 1348095 w 9935356"/>
              <a:gd name="connsiteY4" fmla="*/ 1389304 h 1389304"/>
              <a:gd name="connsiteX5" fmla="*/ 1348095 w 9935356"/>
              <a:gd name="connsiteY5" fmla="*/ 1279774 h 1389304"/>
              <a:gd name="connsiteX6" fmla="*/ 452371 w 9935356"/>
              <a:gd name="connsiteY6" fmla="*/ 755182 h 1389304"/>
              <a:gd name="connsiteX7" fmla="*/ 452371 w 9935356"/>
              <a:gd name="connsiteY7" fmla="*/ 746535 h 1389304"/>
              <a:gd name="connsiteX8" fmla="*/ 41628 w 9935356"/>
              <a:gd name="connsiteY8" fmla="*/ 138129 h 1389304"/>
              <a:gd name="connsiteX9" fmla="*/ 0 w 9935356"/>
              <a:gd name="connsiteY9" fmla="*/ 115281 h 138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5356" h="1389304">
                <a:moveTo>
                  <a:pt x="0" y="0"/>
                </a:moveTo>
                <a:lnTo>
                  <a:pt x="9443682" y="0"/>
                </a:lnTo>
                <a:cubicBezTo>
                  <a:pt x="9716293" y="0"/>
                  <a:pt x="9935356" y="129707"/>
                  <a:pt x="9935356" y="288238"/>
                </a:cubicBezTo>
                <a:cubicBezTo>
                  <a:pt x="9935356" y="288238"/>
                  <a:pt x="9935356" y="288238"/>
                  <a:pt x="9935356" y="1389304"/>
                </a:cubicBezTo>
                <a:cubicBezTo>
                  <a:pt x="9935356" y="1389304"/>
                  <a:pt x="9935356" y="1389304"/>
                  <a:pt x="1348095" y="1389304"/>
                </a:cubicBezTo>
                <a:cubicBezTo>
                  <a:pt x="1348095" y="1389304"/>
                  <a:pt x="1348095" y="1389304"/>
                  <a:pt x="1348095" y="1279774"/>
                </a:cubicBezTo>
                <a:cubicBezTo>
                  <a:pt x="856420" y="1279774"/>
                  <a:pt x="457239" y="1046302"/>
                  <a:pt x="452371" y="755182"/>
                </a:cubicBezTo>
                <a:cubicBezTo>
                  <a:pt x="452371" y="752300"/>
                  <a:pt x="452371" y="749417"/>
                  <a:pt x="452371" y="746535"/>
                </a:cubicBezTo>
                <a:cubicBezTo>
                  <a:pt x="452371" y="510901"/>
                  <a:pt x="296289" y="296344"/>
                  <a:pt x="41628" y="138129"/>
                </a:cubicBezTo>
                <a:lnTo>
                  <a:pt x="0" y="115281"/>
                </a:lnTo>
                <a:close/>
              </a:path>
            </a:pathLst>
          </a:custGeom>
          <a:solidFill>
            <a:srgbClr val="F5AE3B">
              <a:lumMod val="20000"/>
              <a:lumOff val="80000"/>
            </a:srgbClr>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21" name="Inhaltsplatzhalter 4">
            <a:extLst>
              <a:ext uri="{FF2B5EF4-FFF2-40B4-BE49-F238E27FC236}">
                <a16:creationId xmlns:a16="http://schemas.microsoft.com/office/drawing/2014/main" id="{590F4ECE-AC86-FAE7-5897-58B91EE7215E}"/>
              </a:ext>
            </a:extLst>
          </p:cNvPr>
          <p:cNvSpPr txBox="1">
            <a:spLocks/>
          </p:cNvSpPr>
          <p:nvPr/>
        </p:nvSpPr>
        <p:spPr>
          <a:xfrm>
            <a:off x="2131672" y="4703408"/>
            <a:ext cx="8926862"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None/>
            </a:pPr>
            <a:r>
              <a:rPr lang="vi-VN" sz="2400" b="1" dirty="0">
                <a:solidFill>
                  <a:srgbClr val="323232"/>
                </a:solidFill>
                <a:latin typeface="Roboto"/>
              </a:rPr>
              <a:t>Giáo viên Tin học có vai trò tư vấn, hỗ trợ giáo viên các môn học khác trong việc khai thác, ứng dụng các công cụ số và tích hợp các nội dung phát triển NLS vào quá trình dạy học. </a:t>
            </a:r>
          </a:p>
        </p:txBody>
      </p:sp>
      <p:sp>
        <p:nvSpPr>
          <p:cNvPr id="111" name="Oval 6">
            <a:extLst>
              <a:ext uri="{FF2B5EF4-FFF2-40B4-BE49-F238E27FC236}">
                <a16:creationId xmlns:a16="http://schemas.microsoft.com/office/drawing/2014/main" id="{4BFE67C1-C3B1-0CC4-3180-2518CC01EC52}"/>
              </a:ext>
            </a:extLst>
          </p:cNvPr>
          <p:cNvSpPr>
            <a:spLocks noChangeArrowheads="1"/>
          </p:cNvSpPr>
          <p:nvPr/>
        </p:nvSpPr>
        <p:spPr bwMode="auto">
          <a:xfrm>
            <a:off x="1029295" y="4731192"/>
            <a:ext cx="589409" cy="59008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5AE3B"/>
                </a:solidFill>
                <a:effectLst/>
                <a:uLnTx/>
                <a:uFillTx/>
              </a:rPr>
              <a:t>03</a:t>
            </a:r>
          </a:p>
        </p:txBody>
      </p:sp>
      <p:sp>
        <p:nvSpPr>
          <p:cNvPr id="113" name="Freeform 8">
            <a:extLst>
              <a:ext uri="{FF2B5EF4-FFF2-40B4-BE49-F238E27FC236}">
                <a16:creationId xmlns:a16="http://schemas.microsoft.com/office/drawing/2014/main" id="{BE64B4D3-0B06-456C-A8F7-718520EDB054}"/>
              </a:ext>
            </a:extLst>
          </p:cNvPr>
          <p:cNvSpPr>
            <a:spLocks noEditPoints="1"/>
          </p:cNvSpPr>
          <p:nvPr/>
        </p:nvSpPr>
        <p:spPr bwMode="auto">
          <a:xfrm>
            <a:off x="835295" y="4534498"/>
            <a:ext cx="978082" cy="982123"/>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6" name="Freeform 12">
            <a:extLst>
              <a:ext uri="{FF2B5EF4-FFF2-40B4-BE49-F238E27FC236}">
                <a16:creationId xmlns:a16="http://schemas.microsoft.com/office/drawing/2014/main" id="{BAF1777B-5A4E-3301-75C2-4F06181ED4C6}"/>
              </a:ext>
            </a:extLst>
          </p:cNvPr>
          <p:cNvSpPr>
            <a:spLocks/>
          </p:cNvSpPr>
          <p:nvPr/>
        </p:nvSpPr>
        <p:spPr bwMode="auto">
          <a:xfrm>
            <a:off x="1813377" y="5026907"/>
            <a:ext cx="0" cy="14819"/>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15" name="Freeform 11">
            <a:extLst>
              <a:ext uri="{FF2B5EF4-FFF2-40B4-BE49-F238E27FC236}">
                <a16:creationId xmlns:a16="http://schemas.microsoft.com/office/drawing/2014/main" id="{75117722-58A7-699E-CEC7-86161FDFD4A6}"/>
              </a:ext>
            </a:extLst>
          </p:cNvPr>
          <p:cNvSpPr>
            <a:spLocks/>
          </p:cNvSpPr>
          <p:nvPr/>
        </p:nvSpPr>
        <p:spPr bwMode="auto">
          <a:xfrm>
            <a:off x="1428945" y="5548333"/>
            <a:ext cx="7574144" cy="554605"/>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Tree>
    <p:extLst>
      <p:ext uri="{BB962C8B-B14F-4D97-AF65-F5344CB8AC3E}">
        <p14:creationId xmlns:p14="http://schemas.microsoft.com/office/powerpoint/2010/main" val="308384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fill="hold"/>
                                        <p:tgtEl>
                                          <p:spTgt spid="93"/>
                                        </p:tgtEl>
                                        <p:attrNameLst>
                                          <p:attrName>ppt_w</p:attrName>
                                        </p:attrNameLst>
                                      </p:cBhvr>
                                      <p:tavLst>
                                        <p:tav tm="0">
                                          <p:val>
                                            <p:fltVal val="0"/>
                                          </p:val>
                                        </p:tav>
                                        <p:tav tm="100000">
                                          <p:val>
                                            <p:strVal val="#ppt_w"/>
                                          </p:val>
                                        </p:tav>
                                      </p:tavLst>
                                    </p:anim>
                                    <p:anim calcmode="lin" valueType="num">
                                      <p:cBhvr>
                                        <p:cTn id="8" dur="500" fill="hold"/>
                                        <p:tgtEl>
                                          <p:spTgt spid="93"/>
                                        </p:tgtEl>
                                        <p:attrNameLst>
                                          <p:attrName>ppt_h</p:attrName>
                                        </p:attrNameLst>
                                      </p:cBhvr>
                                      <p:tavLst>
                                        <p:tav tm="0">
                                          <p:val>
                                            <p:fltVal val="0"/>
                                          </p:val>
                                        </p:tav>
                                        <p:tav tm="100000">
                                          <p:val>
                                            <p:strVal val="#ppt_h"/>
                                          </p:val>
                                        </p:tav>
                                      </p:tavLst>
                                    </p:anim>
                                    <p:animEffect transition="in" filter="fade">
                                      <p:cBhvr>
                                        <p:cTn id="9" dur="500"/>
                                        <p:tgtEl>
                                          <p:spTgt spid="9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wipe(left)">
                                      <p:cBhvr>
                                        <p:cTn id="12" dur="500"/>
                                        <p:tgtEl>
                                          <p:spTgt spid="9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17"/>
                                        </p:tgtEl>
                                        <p:attrNameLst>
                                          <p:attrName>style.visibility</p:attrName>
                                        </p:attrNameLst>
                                      </p:cBhvr>
                                      <p:to>
                                        <p:strVal val="visible"/>
                                      </p:to>
                                    </p:set>
                                    <p:anim calcmode="lin" valueType="num">
                                      <p:cBhvr>
                                        <p:cTn id="22" dur="500" fill="hold"/>
                                        <p:tgtEl>
                                          <p:spTgt spid="117"/>
                                        </p:tgtEl>
                                        <p:attrNameLst>
                                          <p:attrName>ppt_w</p:attrName>
                                        </p:attrNameLst>
                                      </p:cBhvr>
                                      <p:tavLst>
                                        <p:tav tm="0">
                                          <p:val>
                                            <p:fltVal val="0"/>
                                          </p:val>
                                        </p:tav>
                                        <p:tav tm="100000">
                                          <p:val>
                                            <p:strVal val="#ppt_w"/>
                                          </p:val>
                                        </p:tav>
                                      </p:tavLst>
                                    </p:anim>
                                    <p:anim calcmode="lin" valueType="num">
                                      <p:cBhvr>
                                        <p:cTn id="23" dur="500" fill="hold"/>
                                        <p:tgtEl>
                                          <p:spTgt spid="117"/>
                                        </p:tgtEl>
                                        <p:attrNameLst>
                                          <p:attrName>ppt_h</p:attrName>
                                        </p:attrNameLst>
                                      </p:cBhvr>
                                      <p:tavLst>
                                        <p:tav tm="0">
                                          <p:val>
                                            <p:fltVal val="0"/>
                                          </p:val>
                                        </p:tav>
                                        <p:tav tm="100000">
                                          <p:val>
                                            <p:strVal val="#ppt_h"/>
                                          </p:val>
                                        </p:tav>
                                      </p:tavLst>
                                    </p:anim>
                                    <p:animEffect transition="in" filter="fade">
                                      <p:cBhvr>
                                        <p:cTn id="24" dur="500"/>
                                        <p:tgtEl>
                                          <p:spTgt spid="1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wipe(left)">
                                      <p:cBhvr>
                                        <p:cTn id="2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p:bldP spid="1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1367770" cy="944563"/>
          </a:xfrm>
        </p:spPr>
        <p:txBody>
          <a:bodyPr>
            <a:normAutofit/>
          </a:bodyPr>
          <a:lstStyle/>
          <a:p>
            <a:r>
              <a:rPr lang="vi-VN" sz="4000" b="1" dirty="0">
                <a:solidFill>
                  <a:srgbClr val="2F5597"/>
                </a:solidFill>
                <a:latin typeface="Roboto" panose="02000000000000000000" pitchFamily="2" charset="0"/>
                <a:cs typeface="Arial" panose="020B0604020202020204" pitchFamily="34" charset="0"/>
              </a:rPr>
              <a:t>Tích hợp NLS trong dạy học các môn học</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p:txBody>
          <a:bodyPr/>
          <a:lstStyle/>
          <a:p>
            <a:fld id="{705AC131-3665-43E0-A6EE-7C045553461A}" type="slidenum">
              <a:rPr kumimoji="1" lang="ja-JP" altLang="en-US" smtClean="0"/>
              <a:t>8</a:t>
            </a:fld>
            <a:endParaRPr kumimoji="1" lang="ja-JP" altLang="en-US"/>
          </a:p>
        </p:txBody>
      </p:sp>
      <p:grpSp>
        <p:nvGrpSpPr>
          <p:cNvPr id="5" name="Group 4">
            <a:extLst>
              <a:ext uri="{FF2B5EF4-FFF2-40B4-BE49-F238E27FC236}">
                <a16:creationId xmlns:a16="http://schemas.microsoft.com/office/drawing/2014/main" id="{AC07DBE6-AEAE-DAAD-75DA-A14E914B21C9}"/>
              </a:ext>
            </a:extLst>
          </p:cNvPr>
          <p:cNvGrpSpPr/>
          <p:nvPr/>
        </p:nvGrpSpPr>
        <p:grpSpPr>
          <a:xfrm>
            <a:off x="-18614" y="4476213"/>
            <a:ext cx="10427602" cy="1920938"/>
            <a:chOff x="0" y="5086532"/>
            <a:chExt cx="7114553" cy="1310619"/>
          </a:xfrm>
        </p:grpSpPr>
        <p:sp>
          <p:nvSpPr>
            <p:cNvPr id="6" name="Rectangle 5">
              <a:extLst>
                <a:ext uri="{FF2B5EF4-FFF2-40B4-BE49-F238E27FC236}">
                  <a16:creationId xmlns:a16="http://schemas.microsoft.com/office/drawing/2014/main" id="{84CA1234-2288-C2B2-0E1C-A2F279A5064A}"/>
                </a:ext>
              </a:extLst>
            </p:cNvPr>
            <p:cNvSpPr>
              <a:spLocks noChangeArrowheads="1"/>
            </p:cNvSpPr>
            <p:nvPr/>
          </p:nvSpPr>
          <p:spPr bwMode="auto">
            <a:xfrm>
              <a:off x="0" y="5256125"/>
              <a:ext cx="1229214" cy="1139669"/>
            </a:xfrm>
            <a:prstGeom prst="rect">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 name="Freeform 6">
              <a:extLst>
                <a:ext uri="{FF2B5EF4-FFF2-40B4-BE49-F238E27FC236}">
                  <a16:creationId xmlns:a16="http://schemas.microsoft.com/office/drawing/2014/main" id="{53ED6AC1-99FC-2417-893E-E6AD6E09ACBA}"/>
                </a:ext>
              </a:extLst>
            </p:cNvPr>
            <p:cNvSpPr>
              <a:spLocks/>
            </p:cNvSpPr>
            <p:nvPr/>
          </p:nvSpPr>
          <p:spPr bwMode="auto">
            <a:xfrm>
              <a:off x="1229214" y="5086532"/>
              <a:ext cx="474862" cy="1310619"/>
            </a:xfrm>
            <a:custGeom>
              <a:avLst/>
              <a:gdLst>
                <a:gd name="T0" fmla="*/ 0 w 350"/>
                <a:gd name="T1" fmla="*/ 966 h 966"/>
                <a:gd name="T2" fmla="*/ 0 w 350"/>
                <a:gd name="T3" fmla="*/ 126 h 966"/>
                <a:gd name="T4" fmla="*/ 350 w 350"/>
                <a:gd name="T5" fmla="*/ 0 h 966"/>
                <a:gd name="T6" fmla="*/ 350 w 350"/>
                <a:gd name="T7" fmla="*/ 714 h 966"/>
                <a:gd name="T8" fmla="*/ 0 w 350"/>
                <a:gd name="T9" fmla="*/ 966 h 966"/>
              </a:gdLst>
              <a:ahLst/>
              <a:cxnLst>
                <a:cxn ang="0">
                  <a:pos x="T0" y="T1"/>
                </a:cxn>
                <a:cxn ang="0">
                  <a:pos x="T2" y="T3"/>
                </a:cxn>
                <a:cxn ang="0">
                  <a:pos x="T4" y="T5"/>
                </a:cxn>
                <a:cxn ang="0">
                  <a:pos x="T6" y="T7"/>
                </a:cxn>
                <a:cxn ang="0">
                  <a:pos x="T8" y="T9"/>
                </a:cxn>
              </a:cxnLst>
              <a:rect l="0" t="0" r="r" b="b"/>
              <a:pathLst>
                <a:path w="350" h="966">
                  <a:moveTo>
                    <a:pt x="0" y="966"/>
                  </a:moveTo>
                  <a:lnTo>
                    <a:pt x="0" y="126"/>
                  </a:lnTo>
                  <a:lnTo>
                    <a:pt x="350" y="0"/>
                  </a:lnTo>
                  <a:lnTo>
                    <a:pt x="350" y="714"/>
                  </a:lnTo>
                  <a:lnTo>
                    <a:pt x="0" y="966"/>
                  </a:lnTo>
                  <a:close/>
                </a:path>
              </a:pathLst>
            </a:custGeom>
            <a:solidFill>
              <a:srgbClr val="CC4E3D">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 name="Freeform 7">
              <a:extLst>
                <a:ext uri="{FF2B5EF4-FFF2-40B4-BE49-F238E27FC236}">
                  <a16:creationId xmlns:a16="http://schemas.microsoft.com/office/drawing/2014/main" id="{85B2694E-AD8C-191F-F0D2-F1F760F09052}"/>
                </a:ext>
              </a:extLst>
            </p:cNvPr>
            <p:cNvSpPr>
              <a:spLocks/>
            </p:cNvSpPr>
            <p:nvPr/>
          </p:nvSpPr>
          <p:spPr bwMode="auto">
            <a:xfrm>
              <a:off x="1704076" y="5086532"/>
              <a:ext cx="5410477" cy="968719"/>
            </a:xfrm>
            <a:prstGeom prst="homePlate">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10" name="Oval 8">
            <a:extLst>
              <a:ext uri="{FF2B5EF4-FFF2-40B4-BE49-F238E27FC236}">
                <a16:creationId xmlns:a16="http://schemas.microsoft.com/office/drawing/2014/main" id="{6B08F9EA-787C-029F-9403-C89898427A73}"/>
              </a:ext>
            </a:extLst>
          </p:cNvPr>
          <p:cNvSpPr>
            <a:spLocks noChangeArrowheads="1"/>
          </p:cNvSpPr>
          <p:nvPr/>
        </p:nvSpPr>
        <p:spPr bwMode="auto">
          <a:xfrm>
            <a:off x="384504" y="5040960"/>
            <a:ext cx="1049953" cy="1045977"/>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C4E3D"/>
                </a:solidFill>
                <a:effectLst/>
                <a:uLnTx/>
                <a:uFillTx/>
              </a:rPr>
              <a:t>03</a:t>
            </a:r>
          </a:p>
        </p:txBody>
      </p:sp>
      <p:grpSp>
        <p:nvGrpSpPr>
          <p:cNvPr id="11" name="Group 10">
            <a:extLst>
              <a:ext uri="{FF2B5EF4-FFF2-40B4-BE49-F238E27FC236}">
                <a16:creationId xmlns:a16="http://schemas.microsoft.com/office/drawing/2014/main" id="{4EB55A25-90A4-CC93-0DF4-21668139B098}"/>
              </a:ext>
            </a:extLst>
          </p:cNvPr>
          <p:cNvGrpSpPr/>
          <p:nvPr/>
        </p:nvGrpSpPr>
        <p:grpSpPr>
          <a:xfrm>
            <a:off x="-18614" y="3056389"/>
            <a:ext cx="10771628" cy="1674357"/>
            <a:chOff x="0" y="4117813"/>
            <a:chExt cx="7349276" cy="1142382"/>
          </a:xfrm>
        </p:grpSpPr>
        <p:sp>
          <p:nvSpPr>
            <p:cNvPr id="12" name="Rectangle 9">
              <a:extLst>
                <a:ext uri="{FF2B5EF4-FFF2-40B4-BE49-F238E27FC236}">
                  <a16:creationId xmlns:a16="http://schemas.microsoft.com/office/drawing/2014/main" id="{53DEB03F-AE66-6878-473E-1246D8B7E439}"/>
                </a:ext>
              </a:extLst>
            </p:cNvPr>
            <p:cNvSpPr>
              <a:spLocks noChangeArrowheads="1"/>
            </p:cNvSpPr>
            <p:nvPr/>
          </p:nvSpPr>
          <p:spPr bwMode="auto">
            <a:xfrm>
              <a:off x="0" y="4117813"/>
              <a:ext cx="1229214" cy="1139669"/>
            </a:xfrm>
            <a:prstGeom prst="rect">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3" name="Freeform 10">
              <a:extLst>
                <a:ext uri="{FF2B5EF4-FFF2-40B4-BE49-F238E27FC236}">
                  <a16:creationId xmlns:a16="http://schemas.microsoft.com/office/drawing/2014/main" id="{EBBB058C-5823-E4E7-5724-0C7A0E9C69C3}"/>
                </a:ext>
              </a:extLst>
            </p:cNvPr>
            <p:cNvSpPr>
              <a:spLocks/>
            </p:cNvSpPr>
            <p:nvPr/>
          </p:nvSpPr>
          <p:spPr bwMode="auto">
            <a:xfrm>
              <a:off x="1704077" y="4117813"/>
              <a:ext cx="5645199" cy="968719"/>
            </a:xfrm>
            <a:prstGeom prst="homePlate">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4" name="Freeform 11">
              <a:extLst>
                <a:ext uri="{FF2B5EF4-FFF2-40B4-BE49-F238E27FC236}">
                  <a16:creationId xmlns:a16="http://schemas.microsoft.com/office/drawing/2014/main" id="{733181C6-141A-BFDF-7CF1-E0217EA36520}"/>
                </a:ext>
              </a:extLst>
            </p:cNvPr>
            <p:cNvSpPr>
              <a:spLocks/>
            </p:cNvSpPr>
            <p:nvPr/>
          </p:nvSpPr>
          <p:spPr bwMode="auto">
            <a:xfrm>
              <a:off x="1229214" y="4119169"/>
              <a:ext cx="474862" cy="1141026"/>
            </a:xfrm>
            <a:custGeom>
              <a:avLst/>
              <a:gdLst>
                <a:gd name="T0" fmla="*/ 0 w 350"/>
                <a:gd name="T1" fmla="*/ 841 h 841"/>
                <a:gd name="T2" fmla="*/ 0 w 350"/>
                <a:gd name="T3" fmla="*/ 0 h 841"/>
                <a:gd name="T4" fmla="*/ 350 w 350"/>
                <a:gd name="T5" fmla="*/ 0 h 841"/>
                <a:gd name="T6" fmla="*/ 350 w 350"/>
                <a:gd name="T7" fmla="*/ 714 h 841"/>
                <a:gd name="T8" fmla="*/ 0 w 350"/>
                <a:gd name="T9" fmla="*/ 841 h 841"/>
              </a:gdLst>
              <a:ahLst/>
              <a:cxnLst>
                <a:cxn ang="0">
                  <a:pos x="T0" y="T1"/>
                </a:cxn>
                <a:cxn ang="0">
                  <a:pos x="T2" y="T3"/>
                </a:cxn>
                <a:cxn ang="0">
                  <a:pos x="T4" y="T5"/>
                </a:cxn>
                <a:cxn ang="0">
                  <a:pos x="T6" y="T7"/>
                </a:cxn>
                <a:cxn ang="0">
                  <a:pos x="T8" y="T9"/>
                </a:cxn>
              </a:cxnLst>
              <a:rect l="0" t="0" r="r" b="b"/>
              <a:pathLst>
                <a:path w="350" h="841">
                  <a:moveTo>
                    <a:pt x="0" y="841"/>
                  </a:moveTo>
                  <a:lnTo>
                    <a:pt x="0" y="0"/>
                  </a:lnTo>
                  <a:lnTo>
                    <a:pt x="350" y="0"/>
                  </a:lnTo>
                  <a:lnTo>
                    <a:pt x="350" y="714"/>
                  </a:lnTo>
                  <a:lnTo>
                    <a:pt x="0" y="841"/>
                  </a:lnTo>
                  <a:close/>
                </a:path>
              </a:pathLst>
            </a:custGeom>
            <a:solidFill>
              <a:srgbClr val="F5AE3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15" name="Oval 12">
            <a:extLst>
              <a:ext uri="{FF2B5EF4-FFF2-40B4-BE49-F238E27FC236}">
                <a16:creationId xmlns:a16="http://schemas.microsoft.com/office/drawing/2014/main" id="{C5E5639C-E624-F036-BE78-7D7A322C2A8D}"/>
              </a:ext>
            </a:extLst>
          </p:cNvPr>
          <p:cNvSpPr>
            <a:spLocks noChangeArrowheads="1"/>
          </p:cNvSpPr>
          <p:nvPr/>
        </p:nvSpPr>
        <p:spPr bwMode="auto">
          <a:xfrm>
            <a:off x="357222" y="3368590"/>
            <a:ext cx="1049953" cy="1047966"/>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solidFill>
                  <a:srgbClr val="F5AE3B"/>
                </a:solidFill>
              </a:rPr>
              <a:t>02</a:t>
            </a:r>
            <a:endParaRPr kumimoji="0" lang="en-US" sz="3200" b="1" i="0" u="none" strike="noStrike" kern="0" cap="none" spc="0" normalizeH="0" baseline="0" noProof="0" dirty="0">
              <a:ln>
                <a:noFill/>
              </a:ln>
              <a:solidFill>
                <a:srgbClr val="F5AE3B"/>
              </a:solidFill>
              <a:effectLst/>
              <a:uLnTx/>
              <a:uFillTx/>
            </a:endParaRPr>
          </a:p>
        </p:txBody>
      </p:sp>
      <p:grpSp>
        <p:nvGrpSpPr>
          <p:cNvPr id="16" name="Group 15">
            <a:extLst>
              <a:ext uri="{FF2B5EF4-FFF2-40B4-BE49-F238E27FC236}">
                <a16:creationId xmlns:a16="http://schemas.microsoft.com/office/drawing/2014/main" id="{C822A4D1-E8CF-7684-E23F-FA1D6F564A4E}"/>
              </a:ext>
            </a:extLst>
          </p:cNvPr>
          <p:cNvGrpSpPr/>
          <p:nvPr/>
        </p:nvGrpSpPr>
        <p:grpSpPr>
          <a:xfrm>
            <a:off x="-18614" y="1386008"/>
            <a:ext cx="8510706" cy="1674359"/>
            <a:chOff x="0" y="2976787"/>
            <a:chExt cx="5806692" cy="1142383"/>
          </a:xfrm>
        </p:grpSpPr>
        <p:sp>
          <p:nvSpPr>
            <p:cNvPr id="17" name="Rectangle 13">
              <a:extLst>
                <a:ext uri="{FF2B5EF4-FFF2-40B4-BE49-F238E27FC236}">
                  <a16:creationId xmlns:a16="http://schemas.microsoft.com/office/drawing/2014/main" id="{203F4207-A9FF-3DBA-736D-F5667E62FA9A}"/>
                </a:ext>
              </a:extLst>
            </p:cNvPr>
            <p:cNvSpPr>
              <a:spLocks noChangeArrowheads="1"/>
            </p:cNvSpPr>
            <p:nvPr/>
          </p:nvSpPr>
          <p:spPr bwMode="auto">
            <a:xfrm>
              <a:off x="0" y="2976787"/>
              <a:ext cx="1229214" cy="1141026"/>
            </a:xfrm>
            <a:prstGeom prst="rect">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8" name="Freeform 14">
              <a:extLst>
                <a:ext uri="{FF2B5EF4-FFF2-40B4-BE49-F238E27FC236}">
                  <a16:creationId xmlns:a16="http://schemas.microsoft.com/office/drawing/2014/main" id="{25714991-4CD3-33EF-C028-9C1EEC3A50F5}"/>
                </a:ext>
              </a:extLst>
            </p:cNvPr>
            <p:cNvSpPr>
              <a:spLocks/>
            </p:cNvSpPr>
            <p:nvPr/>
          </p:nvSpPr>
          <p:spPr bwMode="auto">
            <a:xfrm>
              <a:off x="1229214" y="2976787"/>
              <a:ext cx="474862" cy="1141026"/>
            </a:xfrm>
            <a:custGeom>
              <a:avLst/>
              <a:gdLst>
                <a:gd name="T0" fmla="*/ 0 w 350"/>
                <a:gd name="T1" fmla="*/ 841 h 841"/>
                <a:gd name="T2" fmla="*/ 0 w 350"/>
                <a:gd name="T3" fmla="*/ 0 h 841"/>
                <a:gd name="T4" fmla="*/ 350 w 350"/>
                <a:gd name="T5" fmla="*/ 127 h 841"/>
                <a:gd name="T6" fmla="*/ 350 w 350"/>
                <a:gd name="T7" fmla="*/ 841 h 841"/>
                <a:gd name="T8" fmla="*/ 0 w 350"/>
                <a:gd name="T9" fmla="*/ 841 h 841"/>
              </a:gdLst>
              <a:ahLst/>
              <a:cxnLst>
                <a:cxn ang="0">
                  <a:pos x="T0" y="T1"/>
                </a:cxn>
                <a:cxn ang="0">
                  <a:pos x="T2" y="T3"/>
                </a:cxn>
                <a:cxn ang="0">
                  <a:pos x="T4" y="T5"/>
                </a:cxn>
                <a:cxn ang="0">
                  <a:pos x="T6" y="T7"/>
                </a:cxn>
                <a:cxn ang="0">
                  <a:pos x="T8" y="T9"/>
                </a:cxn>
              </a:cxnLst>
              <a:rect l="0" t="0" r="r" b="b"/>
              <a:pathLst>
                <a:path w="350" h="841">
                  <a:moveTo>
                    <a:pt x="0" y="841"/>
                  </a:moveTo>
                  <a:lnTo>
                    <a:pt x="0" y="0"/>
                  </a:lnTo>
                  <a:lnTo>
                    <a:pt x="350" y="127"/>
                  </a:lnTo>
                  <a:lnTo>
                    <a:pt x="350" y="841"/>
                  </a:lnTo>
                  <a:lnTo>
                    <a:pt x="0" y="841"/>
                  </a:lnTo>
                  <a:close/>
                </a:path>
              </a:pathLst>
            </a:custGeom>
            <a:solidFill>
              <a:srgbClr val="A9C370">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19" name="Freeform 15">
              <a:extLst>
                <a:ext uri="{FF2B5EF4-FFF2-40B4-BE49-F238E27FC236}">
                  <a16:creationId xmlns:a16="http://schemas.microsoft.com/office/drawing/2014/main" id="{882808CF-5667-CE40-D890-832953481400}"/>
                </a:ext>
              </a:extLst>
            </p:cNvPr>
            <p:cNvSpPr>
              <a:spLocks/>
            </p:cNvSpPr>
            <p:nvPr/>
          </p:nvSpPr>
          <p:spPr bwMode="auto">
            <a:xfrm>
              <a:off x="1704075" y="3150451"/>
              <a:ext cx="4102617" cy="968719"/>
            </a:xfrm>
            <a:prstGeom prst="homePlate">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20" name="Oval 16">
            <a:extLst>
              <a:ext uri="{FF2B5EF4-FFF2-40B4-BE49-F238E27FC236}">
                <a16:creationId xmlns:a16="http://schemas.microsoft.com/office/drawing/2014/main" id="{B049BA9D-A5B1-4632-69C3-B4523D57075E}"/>
              </a:ext>
            </a:extLst>
          </p:cNvPr>
          <p:cNvSpPr>
            <a:spLocks noChangeArrowheads="1"/>
          </p:cNvSpPr>
          <p:nvPr/>
        </p:nvSpPr>
        <p:spPr bwMode="auto">
          <a:xfrm>
            <a:off x="357222" y="1698209"/>
            <a:ext cx="1049953" cy="1045977"/>
          </a:xfrm>
          <a:prstGeom prst="ellipse">
            <a:avLst/>
          </a:prstGeom>
          <a:solidFill>
            <a:srgbClr val="FFFFFF"/>
          </a:solidFill>
          <a:ln w="38100">
            <a:solidFill>
              <a:srgbClr val="FFFFFF">
                <a:lumMod val="95000"/>
              </a:srgb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A9C370"/>
                </a:solidFill>
                <a:effectLst/>
                <a:uLnTx/>
                <a:uFillTx/>
              </a:rPr>
              <a:t>01</a:t>
            </a:r>
          </a:p>
        </p:txBody>
      </p:sp>
      <p:sp>
        <p:nvSpPr>
          <p:cNvPr id="21" name="Rectangle 20">
            <a:extLst>
              <a:ext uri="{FF2B5EF4-FFF2-40B4-BE49-F238E27FC236}">
                <a16:creationId xmlns:a16="http://schemas.microsoft.com/office/drawing/2014/main" id="{602E67E0-0723-AC79-BFA2-458655A729C0}"/>
              </a:ext>
            </a:extLst>
          </p:cNvPr>
          <p:cNvSpPr/>
          <p:nvPr/>
        </p:nvSpPr>
        <p:spPr>
          <a:xfrm>
            <a:off x="6496399" y="1796921"/>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23" name="Inhaltsplatzhalter 4">
            <a:extLst>
              <a:ext uri="{FF2B5EF4-FFF2-40B4-BE49-F238E27FC236}">
                <a16:creationId xmlns:a16="http://schemas.microsoft.com/office/drawing/2014/main" id="{BB7CC27E-D8EE-0F91-3F44-B4D38D04A425}"/>
              </a:ext>
            </a:extLst>
          </p:cNvPr>
          <p:cNvSpPr txBox="1">
            <a:spLocks/>
          </p:cNvSpPr>
          <p:nvPr/>
        </p:nvSpPr>
        <p:spPr>
          <a:xfrm>
            <a:off x="2641787" y="1785448"/>
            <a:ext cx="3475721"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000" b="1" dirty="0">
                <a:solidFill>
                  <a:srgbClr val="FFFFFF"/>
                </a:solidFill>
                <a:latin typeface="Roboto"/>
              </a:rPr>
              <a:t>Các môn học là môi trường để học sinh vận dụng kỹ năng số vào thực tiễn.</a:t>
            </a:r>
          </a:p>
        </p:txBody>
      </p:sp>
      <p:sp>
        <p:nvSpPr>
          <p:cNvPr id="25" name="Rectangle 24">
            <a:extLst>
              <a:ext uri="{FF2B5EF4-FFF2-40B4-BE49-F238E27FC236}">
                <a16:creationId xmlns:a16="http://schemas.microsoft.com/office/drawing/2014/main" id="{6DD6CFB3-211A-F466-90FB-8DE8812C498D}"/>
              </a:ext>
            </a:extLst>
          </p:cNvPr>
          <p:cNvSpPr/>
          <p:nvPr/>
        </p:nvSpPr>
        <p:spPr>
          <a:xfrm>
            <a:off x="8816747" y="3242783"/>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27" name="Inhaltsplatzhalter 4">
            <a:extLst>
              <a:ext uri="{FF2B5EF4-FFF2-40B4-BE49-F238E27FC236}">
                <a16:creationId xmlns:a16="http://schemas.microsoft.com/office/drawing/2014/main" id="{1362AF10-017D-DA0D-3A53-041EEF11DE27}"/>
              </a:ext>
            </a:extLst>
          </p:cNvPr>
          <p:cNvSpPr txBox="1">
            <a:spLocks/>
          </p:cNvSpPr>
          <p:nvPr/>
        </p:nvSpPr>
        <p:spPr>
          <a:xfrm>
            <a:off x="2671165" y="3334295"/>
            <a:ext cx="5383046"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en-US" sz="2000" b="1" dirty="0" err="1">
                <a:solidFill>
                  <a:srgbClr val="FFFFFF"/>
                </a:solidFill>
                <a:latin typeface="Roboto"/>
              </a:rPr>
              <a:t>Đối</a:t>
            </a:r>
            <a:r>
              <a:rPr lang="en-US" sz="2000" b="1" dirty="0">
                <a:solidFill>
                  <a:srgbClr val="FFFFFF"/>
                </a:solidFill>
                <a:latin typeface="Roboto"/>
              </a:rPr>
              <a:t> </a:t>
            </a:r>
            <a:r>
              <a:rPr lang="en-US" sz="2000" b="1" dirty="0" err="1">
                <a:solidFill>
                  <a:srgbClr val="FFFFFF"/>
                </a:solidFill>
                <a:latin typeface="Roboto"/>
              </a:rPr>
              <a:t>chiếu</a:t>
            </a:r>
            <a:r>
              <a:rPr lang="en-US" sz="2000" b="1" dirty="0">
                <a:solidFill>
                  <a:srgbClr val="FFFFFF"/>
                </a:solidFill>
                <a:latin typeface="Roboto"/>
              </a:rPr>
              <a:t> </a:t>
            </a:r>
            <a:r>
              <a:rPr lang="en-US" sz="2000" b="1" dirty="0" err="1">
                <a:solidFill>
                  <a:srgbClr val="FFFFFF"/>
                </a:solidFill>
                <a:latin typeface="Roboto"/>
              </a:rPr>
              <a:t>YCCĐ</a:t>
            </a:r>
            <a:r>
              <a:rPr lang="en-US" sz="2000" b="1" dirty="0">
                <a:solidFill>
                  <a:srgbClr val="FFFFFF"/>
                </a:solidFill>
                <a:latin typeface="Roboto"/>
              </a:rPr>
              <a:t> </a:t>
            </a:r>
            <a:r>
              <a:rPr lang="en-US" sz="2000" b="1" dirty="0" err="1">
                <a:solidFill>
                  <a:srgbClr val="FFFFFF"/>
                </a:solidFill>
                <a:latin typeface="Roboto"/>
              </a:rPr>
              <a:t>môn</a:t>
            </a:r>
            <a:r>
              <a:rPr lang="en-US" sz="2000" b="1" dirty="0">
                <a:solidFill>
                  <a:srgbClr val="FFFFFF"/>
                </a:solidFill>
                <a:latin typeface="Roboto"/>
              </a:rPr>
              <a:t> </a:t>
            </a:r>
            <a:r>
              <a:rPr lang="en-US" sz="2000" b="1" dirty="0" err="1">
                <a:solidFill>
                  <a:srgbClr val="FFFFFF"/>
                </a:solidFill>
                <a:latin typeface="Roboto"/>
              </a:rPr>
              <a:t>học</a:t>
            </a:r>
            <a:r>
              <a:rPr lang="en-US" sz="2000" b="1" dirty="0">
                <a:solidFill>
                  <a:srgbClr val="FFFFFF"/>
                </a:solidFill>
                <a:latin typeface="Roboto"/>
              </a:rPr>
              <a:t> </a:t>
            </a:r>
            <a:r>
              <a:rPr lang="en-US" sz="2000" b="1" dirty="0" err="1">
                <a:solidFill>
                  <a:srgbClr val="FFFFFF"/>
                </a:solidFill>
                <a:latin typeface="Roboto"/>
              </a:rPr>
              <a:t>với</a:t>
            </a:r>
            <a:r>
              <a:rPr lang="en-US" sz="2000" b="1" dirty="0">
                <a:solidFill>
                  <a:srgbClr val="FFFFFF"/>
                </a:solidFill>
                <a:latin typeface="Roboto"/>
              </a:rPr>
              <a:t> Khung NLS </a:t>
            </a:r>
            <a:r>
              <a:rPr lang="en-US" sz="2000" b="1" dirty="0" err="1">
                <a:solidFill>
                  <a:srgbClr val="FFFFFF"/>
                </a:solidFill>
                <a:latin typeface="Roboto"/>
              </a:rPr>
              <a:t>để</a:t>
            </a:r>
            <a:r>
              <a:rPr lang="en-US" sz="2000" b="1" dirty="0">
                <a:solidFill>
                  <a:srgbClr val="FFFFFF"/>
                </a:solidFill>
                <a:latin typeface="Roboto"/>
              </a:rPr>
              <a:t> </a:t>
            </a:r>
            <a:r>
              <a:rPr lang="en-US" sz="2000" b="1" dirty="0" err="1">
                <a:solidFill>
                  <a:srgbClr val="FFFFFF"/>
                </a:solidFill>
                <a:latin typeface="Roboto"/>
              </a:rPr>
              <a:t>xác</a:t>
            </a:r>
            <a:r>
              <a:rPr lang="en-US" sz="2000" b="1" dirty="0">
                <a:solidFill>
                  <a:srgbClr val="FFFFFF"/>
                </a:solidFill>
                <a:latin typeface="Roboto"/>
              </a:rPr>
              <a:t> </a:t>
            </a:r>
            <a:r>
              <a:rPr lang="en-US" sz="2000" b="1" dirty="0" err="1">
                <a:solidFill>
                  <a:srgbClr val="FFFFFF"/>
                </a:solidFill>
                <a:latin typeface="Roboto"/>
              </a:rPr>
              <a:t>định</a:t>
            </a:r>
            <a:r>
              <a:rPr lang="en-US" sz="2000" b="1" dirty="0">
                <a:solidFill>
                  <a:srgbClr val="FFFFFF"/>
                </a:solidFill>
                <a:latin typeface="Roboto"/>
              </a:rPr>
              <a:t> </a:t>
            </a:r>
            <a:r>
              <a:rPr lang="en-US" sz="2000" b="1" dirty="0" err="1">
                <a:solidFill>
                  <a:srgbClr val="FFFFFF"/>
                </a:solidFill>
                <a:latin typeface="Roboto"/>
              </a:rPr>
              <a:t>rõ</a:t>
            </a:r>
            <a:r>
              <a:rPr lang="en-US" sz="2000" b="1" dirty="0">
                <a:solidFill>
                  <a:srgbClr val="FFFFFF"/>
                </a:solidFill>
                <a:latin typeface="Roboto"/>
              </a:rPr>
              <a:t> </a:t>
            </a:r>
            <a:r>
              <a:rPr lang="en-US" sz="2000" b="1" dirty="0" err="1">
                <a:solidFill>
                  <a:srgbClr val="FFFFFF"/>
                </a:solidFill>
                <a:latin typeface="Roboto"/>
              </a:rPr>
              <a:t>các</a:t>
            </a:r>
            <a:r>
              <a:rPr lang="en-US" sz="2000" b="1" dirty="0">
                <a:solidFill>
                  <a:srgbClr val="FFFFFF"/>
                </a:solidFill>
                <a:latin typeface="Roboto"/>
              </a:rPr>
              <a:t> </a:t>
            </a:r>
            <a:r>
              <a:rPr lang="en-US" sz="2000" b="1" dirty="0" err="1">
                <a:solidFill>
                  <a:srgbClr val="FFFFFF"/>
                </a:solidFill>
                <a:latin typeface="Roboto"/>
              </a:rPr>
              <a:t>nội</a:t>
            </a:r>
            <a:r>
              <a:rPr lang="en-US" sz="2000" b="1" dirty="0">
                <a:solidFill>
                  <a:srgbClr val="FFFFFF"/>
                </a:solidFill>
                <a:latin typeface="Roboto"/>
              </a:rPr>
              <a:t> dung, </a:t>
            </a:r>
            <a:r>
              <a:rPr lang="en-US" sz="2000" b="1" dirty="0" err="1">
                <a:solidFill>
                  <a:srgbClr val="FFFFFF"/>
                </a:solidFill>
                <a:latin typeface="Roboto"/>
              </a:rPr>
              <a:t>hình</a:t>
            </a:r>
            <a:r>
              <a:rPr lang="en-US" sz="2000" b="1" dirty="0">
                <a:solidFill>
                  <a:srgbClr val="FFFFFF"/>
                </a:solidFill>
                <a:latin typeface="Roboto"/>
              </a:rPr>
              <a:t> </a:t>
            </a:r>
            <a:r>
              <a:rPr lang="en-US" sz="2000" b="1" dirty="0" err="1">
                <a:solidFill>
                  <a:srgbClr val="FFFFFF"/>
                </a:solidFill>
                <a:latin typeface="Roboto"/>
              </a:rPr>
              <a:t>thức</a:t>
            </a:r>
            <a:r>
              <a:rPr lang="en-US" sz="2000" b="1" dirty="0">
                <a:solidFill>
                  <a:srgbClr val="FFFFFF"/>
                </a:solidFill>
                <a:latin typeface="Roboto"/>
              </a:rPr>
              <a:t> </a:t>
            </a:r>
            <a:r>
              <a:rPr lang="en-US" sz="2000" b="1" dirty="0" err="1">
                <a:solidFill>
                  <a:srgbClr val="FFFFFF"/>
                </a:solidFill>
                <a:latin typeface="Roboto"/>
              </a:rPr>
              <a:t>và</a:t>
            </a:r>
            <a:r>
              <a:rPr lang="en-US" sz="2000" b="1" dirty="0">
                <a:solidFill>
                  <a:srgbClr val="FFFFFF"/>
                </a:solidFill>
                <a:latin typeface="Roboto"/>
              </a:rPr>
              <a:t> “</a:t>
            </a:r>
            <a:r>
              <a:rPr lang="en-US" sz="2000" b="1" dirty="0" err="1">
                <a:solidFill>
                  <a:srgbClr val="FFFFFF"/>
                </a:solidFill>
                <a:latin typeface="Roboto"/>
              </a:rPr>
              <a:t>địa</a:t>
            </a:r>
            <a:r>
              <a:rPr lang="en-US" sz="2000" b="1" dirty="0">
                <a:solidFill>
                  <a:srgbClr val="FFFFFF"/>
                </a:solidFill>
                <a:latin typeface="Roboto"/>
              </a:rPr>
              <a:t> </a:t>
            </a:r>
            <a:r>
              <a:rPr lang="en-US" sz="2000" b="1" dirty="0" err="1">
                <a:solidFill>
                  <a:srgbClr val="FFFFFF"/>
                </a:solidFill>
                <a:latin typeface="Roboto"/>
              </a:rPr>
              <a:t>chỉ</a:t>
            </a:r>
            <a:r>
              <a:rPr lang="en-US" sz="2000" b="1" dirty="0">
                <a:solidFill>
                  <a:srgbClr val="FFFFFF"/>
                </a:solidFill>
                <a:latin typeface="Roboto"/>
              </a:rPr>
              <a:t>” </a:t>
            </a:r>
            <a:r>
              <a:rPr lang="en-US" sz="2000" b="1" dirty="0" err="1">
                <a:solidFill>
                  <a:srgbClr val="FFFFFF"/>
                </a:solidFill>
                <a:latin typeface="Roboto"/>
              </a:rPr>
              <a:t>tích</a:t>
            </a:r>
            <a:r>
              <a:rPr lang="en-US" sz="2000" b="1" dirty="0">
                <a:solidFill>
                  <a:srgbClr val="FFFFFF"/>
                </a:solidFill>
                <a:latin typeface="Roboto"/>
              </a:rPr>
              <a:t> </a:t>
            </a:r>
            <a:r>
              <a:rPr lang="en-US" sz="2000" b="1" dirty="0" err="1">
                <a:solidFill>
                  <a:srgbClr val="FFFFFF"/>
                </a:solidFill>
                <a:latin typeface="Roboto"/>
              </a:rPr>
              <a:t>hợp</a:t>
            </a:r>
            <a:r>
              <a:rPr lang="en-US" sz="2000" b="1" dirty="0">
                <a:solidFill>
                  <a:srgbClr val="FFFFFF"/>
                </a:solidFill>
                <a:latin typeface="Roboto"/>
              </a:rPr>
              <a:t> NLS </a:t>
            </a:r>
            <a:r>
              <a:rPr lang="en-US" sz="2000" b="1" dirty="0" err="1">
                <a:solidFill>
                  <a:srgbClr val="FFFFFF"/>
                </a:solidFill>
                <a:latin typeface="Roboto"/>
              </a:rPr>
              <a:t>trong</a:t>
            </a:r>
            <a:r>
              <a:rPr lang="en-US" sz="2000" b="1" dirty="0">
                <a:solidFill>
                  <a:srgbClr val="FFFFFF"/>
                </a:solidFill>
                <a:latin typeface="Roboto"/>
              </a:rPr>
              <a:t> </a:t>
            </a:r>
            <a:r>
              <a:rPr lang="en-US" sz="2000" b="1" dirty="0" err="1">
                <a:solidFill>
                  <a:srgbClr val="FFFFFF"/>
                </a:solidFill>
                <a:latin typeface="Roboto"/>
              </a:rPr>
              <a:t>từng</a:t>
            </a:r>
            <a:r>
              <a:rPr lang="en-US" sz="2000" b="1" dirty="0">
                <a:solidFill>
                  <a:srgbClr val="FFFFFF"/>
                </a:solidFill>
                <a:latin typeface="Roboto"/>
              </a:rPr>
              <a:t> </a:t>
            </a:r>
            <a:r>
              <a:rPr lang="en-US" sz="2000" b="1" dirty="0" err="1">
                <a:solidFill>
                  <a:srgbClr val="FFFFFF"/>
                </a:solidFill>
                <a:latin typeface="Roboto"/>
              </a:rPr>
              <a:t>bài</a:t>
            </a:r>
            <a:r>
              <a:rPr lang="en-US" sz="2000" b="1" dirty="0">
                <a:solidFill>
                  <a:srgbClr val="FFFFFF"/>
                </a:solidFill>
                <a:latin typeface="Roboto"/>
              </a:rPr>
              <a:t> </a:t>
            </a:r>
            <a:r>
              <a:rPr lang="en-US" sz="2000" b="1" dirty="0" err="1">
                <a:solidFill>
                  <a:srgbClr val="FFFFFF"/>
                </a:solidFill>
                <a:latin typeface="Roboto"/>
              </a:rPr>
              <a:t>học</a:t>
            </a:r>
            <a:r>
              <a:rPr lang="en-US" sz="2000" b="1" dirty="0">
                <a:solidFill>
                  <a:srgbClr val="FFFFFF"/>
                </a:solidFill>
                <a:latin typeface="Roboto"/>
              </a:rPr>
              <a:t>.</a:t>
            </a:r>
          </a:p>
        </p:txBody>
      </p:sp>
      <p:sp>
        <p:nvSpPr>
          <p:cNvPr id="29" name="Rectangle 28">
            <a:extLst>
              <a:ext uri="{FF2B5EF4-FFF2-40B4-BE49-F238E27FC236}">
                <a16:creationId xmlns:a16="http://schemas.microsoft.com/office/drawing/2014/main" id="{C1D948E6-6678-8324-F0DA-312B6EBDF825}"/>
              </a:ext>
            </a:extLst>
          </p:cNvPr>
          <p:cNvSpPr/>
          <p:nvPr/>
        </p:nvSpPr>
        <p:spPr>
          <a:xfrm>
            <a:off x="8496803" y="4656988"/>
            <a:ext cx="74456" cy="1066616"/>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sp>
        <p:nvSpPr>
          <p:cNvPr id="31" name="Inhaltsplatzhalter 4">
            <a:extLst>
              <a:ext uri="{FF2B5EF4-FFF2-40B4-BE49-F238E27FC236}">
                <a16:creationId xmlns:a16="http://schemas.microsoft.com/office/drawing/2014/main" id="{1D7D5DE0-028A-4EF7-87D7-7BDC5E4E33D9}"/>
              </a:ext>
            </a:extLst>
          </p:cNvPr>
          <p:cNvSpPr txBox="1">
            <a:spLocks/>
          </p:cNvSpPr>
          <p:nvPr/>
        </p:nvSpPr>
        <p:spPr>
          <a:xfrm>
            <a:off x="2636039" y="4681212"/>
            <a:ext cx="5595974" cy="92332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Font typeface="Wingdings" panose="05000000000000000000" pitchFamily="2" charset="2"/>
              <a:buNone/>
            </a:pPr>
            <a:r>
              <a:rPr lang="vi-VN" sz="2000" b="1" dirty="0">
                <a:solidFill>
                  <a:srgbClr val="FFFFFF"/>
                </a:solidFill>
                <a:latin typeface="Roboto"/>
              </a:rPr>
              <a:t>Việc phát triển NLS thông qua dạy học tích hợp cần được chú trọng ở cả hai hình thức: tích hợp nội môn và tích hợp liên môn, giáo dục STEM.</a:t>
            </a:r>
          </a:p>
        </p:txBody>
      </p:sp>
      <p:grpSp>
        <p:nvGrpSpPr>
          <p:cNvPr id="33" name="Group 32">
            <a:extLst>
              <a:ext uri="{FF2B5EF4-FFF2-40B4-BE49-F238E27FC236}">
                <a16:creationId xmlns:a16="http://schemas.microsoft.com/office/drawing/2014/main" id="{035E81FD-36A5-FF7D-99B6-EF6FE39E4736}"/>
              </a:ext>
            </a:extLst>
          </p:cNvPr>
          <p:cNvGrpSpPr/>
          <p:nvPr/>
        </p:nvGrpSpPr>
        <p:grpSpPr>
          <a:xfrm>
            <a:off x="8936765" y="4817820"/>
            <a:ext cx="781792" cy="781792"/>
            <a:chOff x="10910231" y="2676525"/>
            <a:chExt cx="579437" cy="579438"/>
          </a:xfrm>
          <a:solidFill>
            <a:srgbClr val="FFFFFF"/>
          </a:solidFill>
        </p:grpSpPr>
        <p:sp>
          <p:nvSpPr>
            <p:cNvPr id="34" name="Freeform 98">
              <a:extLst>
                <a:ext uri="{FF2B5EF4-FFF2-40B4-BE49-F238E27FC236}">
                  <a16:creationId xmlns:a16="http://schemas.microsoft.com/office/drawing/2014/main" id="{B9BE01AF-B4DE-D091-05EF-84F7C711D9DD}"/>
                </a:ext>
              </a:extLst>
            </p:cNvPr>
            <p:cNvSpPr>
              <a:spLocks noEditPoints="1"/>
            </p:cNvSpPr>
            <p:nvPr/>
          </p:nvSpPr>
          <p:spPr bwMode="auto">
            <a:xfrm>
              <a:off x="10910231" y="2676525"/>
              <a:ext cx="579437" cy="579438"/>
            </a:xfrm>
            <a:custGeom>
              <a:avLst/>
              <a:gdLst>
                <a:gd name="T0" fmla="*/ 199 w 3650"/>
                <a:gd name="T1" fmla="*/ 3163 h 3649"/>
                <a:gd name="T2" fmla="*/ 212 w 3650"/>
                <a:gd name="T3" fmla="*/ 3337 h 3649"/>
                <a:gd name="T4" fmla="*/ 345 w 3650"/>
                <a:gd name="T5" fmla="*/ 3450 h 3649"/>
                <a:gd name="T6" fmla="*/ 518 w 3650"/>
                <a:gd name="T7" fmla="*/ 3437 h 3649"/>
                <a:gd name="T8" fmla="*/ 941 w 3650"/>
                <a:gd name="T9" fmla="*/ 2387 h 3649"/>
                <a:gd name="T10" fmla="*/ 2326 w 3650"/>
                <a:gd name="T11" fmla="*/ 187 h 3649"/>
                <a:gd name="T12" fmla="*/ 1968 w 3650"/>
                <a:gd name="T13" fmla="*/ 245 h 3649"/>
                <a:gd name="T14" fmla="*/ 1639 w 3650"/>
                <a:gd name="T15" fmla="*/ 418 h 3649"/>
                <a:gd name="T16" fmla="*/ 1369 w 3650"/>
                <a:gd name="T17" fmla="*/ 710 h 3649"/>
                <a:gd name="T18" fmla="*/ 1216 w 3650"/>
                <a:gd name="T19" fmla="*/ 1080 h 3649"/>
                <a:gd name="T20" fmla="*/ 1201 w 3650"/>
                <a:gd name="T21" fmla="*/ 1487 h 3649"/>
                <a:gd name="T22" fmla="*/ 1327 w 3650"/>
                <a:gd name="T23" fmla="*/ 1867 h 3649"/>
                <a:gd name="T24" fmla="*/ 1582 w 3650"/>
                <a:gd name="T25" fmla="*/ 2181 h 3649"/>
                <a:gd name="T26" fmla="*/ 1916 w 3650"/>
                <a:gd name="T27" fmla="*/ 2383 h 3649"/>
                <a:gd name="T28" fmla="*/ 2288 w 3650"/>
                <a:gd name="T29" fmla="*/ 2458 h 3649"/>
                <a:gd name="T30" fmla="*/ 2663 w 3650"/>
                <a:gd name="T31" fmla="*/ 2408 h 3649"/>
                <a:gd name="T32" fmla="*/ 3007 w 3650"/>
                <a:gd name="T33" fmla="*/ 2232 h 3649"/>
                <a:gd name="T34" fmla="*/ 3283 w 3650"/>
                <a:gd name="T35" fmla="*/ 1936 h 3649"/>
                <a:gd name="T36" fmla="*/ 3437 w 3650"/>
                <a:gd name="T37" fmla="*/ 1566 h 3649"/>
                <a:gd name="T38" fmla="*/ 3451 w 3650"/>
                <a:gd name="T39" fmla="*/ 1159 h 3649"/>
                <a:gd name="T40" fmla="*/ 3324 w 3650"/>
                <a:gd name="T41" fmla="*/ 779 h 3649"/>
                <a:gd name="T42" fmla="*/ 3073 w 3650"/>
                <a:gd name="T43" fmla="*/ 467 h 3649"/>
                <a:gd name="T44" fmla="*/ 2754 w 3650"/>
                <a:gd name="T45" fmla="*/ 270 h 3649"/>
                <a:gd name="T46" fmla="*/ 2399 w 3650"/>
                <a:gd name="T47" fmla="*/ 189 h 3649"/>
                <a:gd name="T48" fmla="*/ 2579 w 3650"/>
                <a:gd name="T49" fmla="*/ 23 h 3649"/>
                <a:gd name="T50" fmla="*/ 2980 w 3650"/>
                <a:gd name="T51" fmla="*/ 172 h 3649"/>
                <a:gd name="T52" fmla="*/ 3323 w 3650"/>
                <a:gd name="T53" fmla="*/ 451 h 3649"/>
                <a:gd name="T54" fmla="*/ 3549 w 3650"/>
                <a:gd name="T55" fmla="*/ 816 h 3649"/>
                <a:gd name="T56" fmla="*/ 3647 w 3650"/>
                <a:gd name="T57" fmla="*/ 1236 h 3649"/>
                <a:gd name="T58" fmla="*/ 3605 w 3650"/>
                <a:gd name="T59" fmla="*/ 1667 h 3649"/>
                <a:gd name="T60" fmla="*/ 3429 w 3650"/>
                <a:gd name="T61" fmla="*/ 2057 h 3649"/>
                <a:gd name="T62" fmla="*/ 3127 w 3650"/>
                <a:gd name="T63" fmla="*/ 2378 h 3649"/>
                <a:gd name="T64" fmla="*/ 2744 w 3650"/>
                <a:gd name="T65" fmla="*/ 2579 h 3649"/>
                <a:gd name="T66" fmla="*/ 2326 w 3650"/>
                <a:gd name="T67" fmla="*/ 2647 h 3649"/>
                <a:gd name="T68" fmla="*/ 1909 w 3650"/>
                <a:gd name="T69" fmla="*/ 2579 h 3649"/>
                <a:gd name="T70" fmla="*/ 1527 w 3650"/>
                <a:gd name="T71" fmla="*/ 2379 h 3649"/>
                <a:gd name="T72" fmla="*/ 1482 w 3650"/>
                <a:gd name="T73" fmla="*/ 2672 h 3649"/>
                <a:gd name="T74" fmla="*/ 1473 w 3650"/>
                <a:gd name="T75" fmla="*/ 2760 h 3649"/>
                <a:gd name="T76" fmla="*/ 595 w 3650"/>
                <a:gd name="T77" fmla="*/ 3608 h 3649"/>
                <a:gd name="T78" fmla="*/ 368 w 3650"/>
                <a:gd name="T79" fmla="*/ 3647 h 3649"/>
                <a:gd name="T80" fmla="*/ 157 w 3650"/>
                <a:gd name="T81" fmla="*/ 3558 h 3649"/>
                <a:gd name="T82" fmla="*/ 23 w 3650"/>
                <a:gd name="T83" fmla="*/ 3371 h 3649"/>
                <a:gd name="T84" fmla="*/ 10 w 3650"/>
                <a:gd name="T85" fmla="*/ 3141 h 3649"/>
                <a:gd name="T86" fmla="*/ 122 w 3650"/>
                <a:gd name="T87" fmla="*/ 2940 h 3649"/>
                <a:gd name="T88" fmla="*/ 941 w 3650"/>
                <a:gd name="T89" fmla="*/ 2160 h 3649"/>
                <a:gd name="T90" fmla="*/ 1168 w 3650"/>
                <a:gd name="T91" fmla="*/ 2348 h 3649"/>
                <a:gd name="T92" fmla="*/ 1136 w 3650"/>
                <a:gd name="T93" fmla="*/ 1905 h 3649"/>
                <a:gd name="T94" fmla="*/ 1013 w 3650"/>
                <a:gd name="T95" fmla="*/ 1497 h 3649"/>
                <a:gd name="T96" fmla="*/ 1028 w 3650"/>
                <a:gd name="T97" fmla="*/ 1063 h 3649"/>
                <a:gd name="T98" fmla="*/ 1178 w 3650"/>
                <a:gd name="T99" fmla="*/ 662 h 3649"/>
                <a:gd name="T100" fmla="*/ 1456 w 3650"/>
                <a:gd name="T101" fmla="*/ 325 h 3649"/>
                <a:gd name="T102" fmla="*/ 1827 w 3650"/>
                <a:gd name="T103" fmla="*/ 96 h 3649"/>
                <a:gd name="T104" fmla="*/ 2241 w 3650"/>
                <a:gd name="T105" fmla="*/ 2 h 3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0" h="3649">
                  <a:moveTo>
                    <a:pt x="675" y="2654"/>
                  </a:moveTo>
                  <a:lnTo>
                    <a:pt x="254" y="3073"/>
                  </a:lnTo>
                  <a:lnTo>
                    <a:pt x="231" y="3100"/>
                  </a:lnTo>
                  <a:lnTo>
                    <a:pt x="212" y="3131"/>
                  </a:lnTo>
                  <a:lnTo>
                    <a:pt x="199" y="3163"/>
                  </a:lnTo>
                  <a:lnTo>
                    <a:pt x="190" y="3198"/>
                  </a:lnTo>
                  <a:lnTo>
                    <a:pt x="188" y="3234"/>
                  </a:lnTo>
                  <a:lnTo>
                    <a:pt x="190" y="3270"/>
                  </a:lnTo>
                  <a:lnTo>
                    <a:pt x="199" y="3304"/>
                  </a:lnTo>
                  <a:lnTo>
                    <a:pt x="212" y="3337"/>
                  </a:lnTo>
                  <a:lnTo>
                    <a:pt x="231" y="3367"/>
                  </a:lnTo>
                  <a:lnTo>
                    <a:pt x="254" y="3395"/>
                  </a:lnTo>
                  <a:lnTo>
                    <a:pt x="282" y="3418"/>
                  </a:lnTo>
                  <a:lnTo>
                    <a:pt x="312" y="3437"/>
                  </a:lnTo>
                  <a:lnTo>
                    <a:pt x="345" y="3450"/>
                  </a:lnTo>
                  <a:lnTo>
                    <a:pt x="379" y="3459"/>
                  </a:lnTo>
                  <a:lnTo>
                    <a:pt x="415" y="3461"/>
                  </a:lnTo>
                  <a:lnTo>
                    <a:pt x="451" y="3459"/>
                  </a:lnTo>
                  <a:lnTo>
                    <a:pt x="486" y="3450"/>
                  </a:lnTo>
                  <a:lnTo>
                    <a:pt x="518" y="3437"/>
                  </a:lnTo>
                  <a:lnTo>
                    <a:pt x="549" y="3418"/>
                  </a:lnTo>
                  <a:lnTo>
                    <a:pt x="576" y="3395"/>
                  </a:lnTo>
                  <a:lnTo>
                    <a:pt x="995" y="2974"/>
                  </a:lnTo>
                  <a:lnTo>
                    <a:pt x="675" y="2654"/>
                  </a:lnTo>
                  <a:close/>
                  <a:moveTo>
                    <a:pt x="941" y="2387"/>
                  </a:moveTo>
                  <a:lnTo>
                    <a:pt x="807" y="2521"/>
                  </a:lnTo>
                  <a:lnTo>
                    <a:pt x="1128" y="2842"/>
                  </a:lnTo>
                  <a:lnTo>
                    <a:pt x="1262" y="2708"/>
                  </a:lnTo>
                  <a:lnTo>
                    <a:pt x="941" y="2387"/>
                  </a:lnTo>
                  <a:close/>
                  <a:moveTo>
                    <a:pt x="2326" y="187"/>
                  </a:moveTo>
                  <a:lnTo>
                    <a:pt x="2253" y="189"/>
                  </a:lnTo>
                  <a:lnTo>
                    <a:pt x="2181" y="197"/>
                  </a:lnTo>
                  <a:lnTo>
                    <a:pt x="2109" y="208"/>
                  </a:lnTo>
                  <a:lnTo>
                    <a:pt x="2037" y="225"/>
                  </a:lnTo>
                  <a:lnTo>
                    <a:pt x="1968" y="245"/>
                  </a:lnTo>
                  <a:lnTo>
                    <a:pt x="1898" y="270"/>
                  </a:lnTo>
                  <a:lnTo>
                    <a:pt x="1831" y="301"/>
                  </a:lnTo>
                  <a:lnTo>
                    <a:pt x="1764" y="335"/>
                  </a:lnTo>
                  <a:lnTo>
                    <a:pt x="1701" y="374"/>
                  </a:lnTo>
                  <a:lnTo>
                    <a:pt x="1639" y="418"/>
                  </a:lnTo>
                  <a:lnTo>
                    <a:pt x="1579" y="467"/>
                  </a:lnTo>
                  <a:lnTo>
                    <a:pt x="1523" y="520"/>
                  </a:lnTo>
                  <a:lnTo>
                    <a:pt x="1467" y="580"/>
                  </a:lnTo>
                  <a:lnTo>
                    <a:pt x="1415" y="644"/>
                  </a:lnTo>
                  <a:lnTo>
                    <a:pt x="1369" y="710"/>
                  </a:lnTo>
                  <a:lnTo>
                    <a:pt x="1327" y="779"/>
                  </a:lnTo>
                  <a:lnTo>
                    <a:pt x="1292" y="851"/>
                  </a:lnTo>
                  <a:lnTo>
                    <a:pt x="1261" y="926"/>
                  </a:lnTo>
                  <a:lnTo>
                    <a:pt x="1235" y="1002"/>
                  </a:lnTo>
                  <a:lnTo>
                    <a:pt x="1216" y="1080"/>
                  </a:lnTo>
                  <a:lnTo>
                    <a:pt x="1201" y="1159"/>
                  </a:lnTo>
                  <a:lnTo>
                    <a:pt x="1192" y="1241"/>
                  </a:lnTo>
                  <a:lnTo>
                    <a:pt x="1190" y="1323"/>
                  </a:lnTo>
                  <a:lnTo>
                    <a:pt x="1192" y="1405"/>
                  </a:lnTo>
                  <a:lnTo>
                    <a:pt x="1201" y="1487"/>
                  </a:lnTo>
                  <a:lnTo>
                    <a:pt x="1216" y="1566"/>
                  </a:lnTo>
                  <a:lnTo>
                    <a:pt x="1235" y="1645"/>
                  </a:lnTo>
                  <a:lnTo>
                    <a:pt x="1261" y="1721"/>
                  </a:lnTo>
                  <a:lnTo>
                    <a:pt x="1292" y="1795"/>
                  </a:lnTo>
                  <a:lnTo>
                    <a:pt x="1327" y="1867"/>
                  </a:lnTo>
                  <a:lnTo>
                    <a:pt x="1369" y="1936"/>
                  </a:lnTo>
                  <a:lnTo>
                    <a:pt x="1415" y="2003"/>
                  </a:lnTo>
                  <a:lnTo>
                    <a:pt x="1467" y="2066"/>
                  </a:lnTo>
                  <a:lnTo>
                    <a:pt x="1523" y="2126"/>
                  </a:lnTo>
                  <a:lnTo>
                    <a:pt x="1582" y="2181"/>
                  </a:lnTo>
                  <a:lnTo>
                    <a:pt x="1644" y="2232"/>
                  </a:lnTo>
                  <a:lnTo>
                    <a:pt x="1709" y="2277"/>
                  </a:lnTo>
                  <a:lnTo>
                    <a:pt x="1776" y="2317"/>
                  </a:lnTo>
                  <a:lnTo>
                    <a:pt x="1845" y="2353"/>
                  </a:lnTo>
                  <a:lnTo>
                    <a:pt x="1916" y="2383"/>
                  </a:lnTo>
                  <a:lnTo>
                    <a:pt x="1989" y="2408"/>
                  </a:lnTo>
                  <a:lnTo>
                    <a:pt x="2062" y="2428"/>
                  </a:lnTo>
                  <a:lnTo>
                    <a:pt x="2137" y="2443"/>
                  </a:lnTo>
                  <a:lnTo>
                    <a:pt x="2212" y="2453"/>
                  </a:lnTo>
                  <a:lnTo>
                    <a:pt x="2288" y="2458"/>
                  </a:lnTo>
                  <a:lnTo>
                    <a:pt x="2364" y="2458"/>
                  </a:lnTo>
                  <a:lnTo>
                    <a:pt x="2440" y="2453"/>
                  </a:lnTo>
                  <a:lnTo>
                    <a:pt x="2515" y="2443"/>
                  </a:lnTo>
                  <a:lnTo>
                    <a:pt x="2589" y="2428"/>
                  </a:lnTo>
                  <a:lnTo>
                    <a:pt x="2663" y="2408"/>
                  </a:lnTo>
                  <a:lnTo>
                    <a:pt x="2735" y="2383"/>
                  </a:lnTo>
                  <a:lnTo>
                    <a:pt x="2807" y="2353"/>
                  </a:lnTo>
                  <a:lnTo>
                    <a:pt x="2876" y="2317"/>
                  </a:lnTo>
                  <a:lnTo>
                    <a:pt x="2943" y="2277"/>
                  </a:lnTo>
                  <a:lnTo>
                    <a:pt x="3007" y="2232"/>
                  </a:lnTo>
                  <a:lnTo>
                    <a:pt x="3070" y="2181"/>
                  </a:lnTo>
                  <a:lnTo>
                    <a:pt x="3129" y="2126"/>
                  </a:lnTo>
                  <a:lnTo>
                    <a:pt x="3185" y="2066"/>
                  </a:lnTo>
                  <a:lnTo>
                    <a:pt x="3236" y="2003"/>
                  </a:lnTo>
                  <a:lnTo>
                    <a:pt x="3283" y="1936"/>
                  </a:lnTo>
                  <a:lnTo>
                    <a:pt x="3324" y="1867"/>
                  </a:lnTo>
                  <a:lnTo>
                    <a:pt x="3360" y="1795"/>
                  </a:lnTo>
                  <a:lnTo>
                    <a:pt x="3391" y="1721"/>
                  </a:lnTo>
                  <a:lnTo>
                    <a:pt x="3417" y="1645"/>
                  </a:lnTo>
                  <a:lnTo>
                    <a:pt x="3437" y="1566"/>
                  </a:lnTo>
                  <a:lnTo>
                    <a:pt x="3451" y="1487"/>
                  </a:lnTo>
                  <a:lnTo>
                    <a:pt x="3460" y="1405"/>
                  </a:lnTo>
                  <a:lnTo>
                    <a:pt x="3462" y="1323"/>
                  </a:lnTo>
                  <a:lnTo>
                    <a:pt x="3460" y="1241"/>
                  </a:lnTo>
                  <a:lnTo>
                    <a:pt x="3451" y="1159"/>
                  </a:lnTo>
                  <a:lnTo>
                    <a:pt x="3437" y="1080"/>
                  </a:lnTo>
                  <a:lnTo>
                    <a:pt x="3417" y="1002"/>
                  </a:lnTo>
                  <a:lnTo>
                    <a:pt x="3391" y="926"/>
                  </a:lnTo>
                  <a:lnTo>
                    <a:pt x="3360" y="851"/>
                  </a:lnTo>
                  <a:lnTo>
                    <a:pt x="3324" y="779"/>
                  </a:lnTo>
                  <a:lnTo>
                    <a:pt x="3283" y="710"/>
                  </a:lnTo>
                  <a:lnTo>
                    <a:pt x="3236" y="644"/>
                  </a:lnTo>
                  <a:lnTo>
                    <a:pt x="3185" y="580"/>
                  </a:lnTo>
                  <a:lnTo>
                    <a:pt x="3129" y="520"/>
                  </a:lnTo>
                  <a:lnTo>
                    <a:pt x="3073" y="467"/>
                  </a:lnTo>
                  <a:lnTo>
                    <a:pt x="3013" y="418"/>
                  </a:lnTo>
                  <a:lnTo>
                    <a:pt x="2951" y="374"/>
                  </a:lnTo>
                  <a:lnTo>
                    <a:pt x="2887" y="335"/>
                  </a:lnTo>
                  <a:lnTo>
                    <a:pt x="2822" y="300"/>
                  </a:lnTo>
                  <a:lnTo>
                    <a:pt x="2754" y="270"/>
                  </a:lnTo>
                  <a:lnTo>
                    <a:pt x="2684" y="245"/>
                  </a:lnTo>
                  <a:lnTo>
                    <a:pt x="2615" y="225"/>
                  </a:lnTo>
                  <a:lnTo>
                    <a:pt x="2543" y="208"/>
                  </a:lnTo>
                  <a:lnTo>
                    <a:pt x="2471" y="197"/>
                  </a:lnTo>
                  <a:lnTo>
                    <a:pt x="2399" y="189"/>
                  </a:lnTo>
                  <a:lnTo>
                    <a:pt x="2326" y="187"/>
                  </a:lnTo>
                  <a:close/>
                  <a:moveTo>
                    <a:pt x="2326" y="0"/>
                  </a:moveTo>
                  <a:lnTo>
                    <a:pt x="2411" y="2"/>
                  </a:lnTo>
                  <a:lnTo>
                    <a:pt x="2495" y="10"/>
                  </a:lnTo>
                  <a:lnTo>
                    <a:pt x="2579" y="23"/>
                  </a:lnTo>
                  <a:lnTo>
                    <a:pt x="2662" y="42"/>
                  </a:lnTo>
                  <a:lnTo>
                    <a:pt x="2744" y="66"/>
                  </a:lnTo>
                  <a:lnTo>
                    <a:pt x="2825" y="96"/>
                  </a:lnTo>
                  <a:lnTo>
                    <a:pt x="2903" y="132"/>
                  </a:lnTo>
                  <a:lnTo>
                    <a:pt x="2980" y="172"/>
                  </a:lnTo>
                  <a:lnTo>
                    <a:pt x="3055" y="217"/>
                  </a:lnTo>
                  <a:lnTo>
                    <a:pt x="3127" y="269"/>
                  </a:lnTo>
                  <a:lnTo>
                    <a:pt x="3197" y="325"/>
                  </a:lnTo>
                  <a:lnTo>
                    <a:pt x="3262" y="387"/>
                  </a:lnTo>
                  <a:lnTo>
                    <a:pt x="3323" y="451"/>
                  </a:lnTo>
                  <a:lnTo>
                    <a:pt x="3378" y="519"/>
                  </a:lnTo>
                  <a:lnTo>
                    <a:pt x="3429" y="589"/>
                  </a:lnTo>
                  <a:lnTo>
                    <a:pt x="3474" y="662"/>
                  </a:lnTo>
                  <a:lnTo>
                    <a:pt x="3514" y="738"/>
                  </a:lnTo>
                  <a:lnTo>
                    <a:pt x="3549" y="816"/>
                  </a:lnTo>
                  <a:lnTo>
                    <a:pt x="3580" y="896"/>
                  </a:lnTo>
                  <a:lnTo>
                    <a:pt x="3605" y="979"/>
                  </a:lnTo>
                  <a:lnTo>
                    <a:pt x="3625" y="1063"/>
                  </a:lnTo>
                  <a:lnTo>
                    <a:pt x="3639" y="1148"/>
                  </a:lnTo>
                  <a:lnTo>
                    <a:pt x="3647" y="1236"/>
                  </a:lnTo>
                  <a:lnTo>
                    <a:pt x="3650" y="1323"/>
                  </a:lnTo>
                  <a:lnTo>
                    <a:pt x="3647" y="1411"/>
                  </a:lnTo>
                  <a:lnTo>
                    <a:pt x="3639" y="1498"/>
                  </a:lnTo>
                  <a:lnTo>
                    <a:pt x="3625" y="1583"/>
                  </a:lnTo>
                  <a:lnTo>
                    <a:pt x="3605" y="1667"/>
                  </a:lnTo>
                  <a:lnTo>
                    <a:pt x="3580" y="1750"/>
                  </a:lnTo>
                  <a:lnTo>
                    <a:pt x="3549" y="1830"/>
                  </a:lnTo>
                  <a:lnTo>
                    <a:pt x="3514" y="1908"/>
                  </a:lnTo>
                  <a:lnTo>
                    <a:pt x="3474" y="1984"/>
                  </a:lnTo>
                  <a:lnTo>
                    <a:pt x="3429" y="2057"/>
                  </a:lnTo>
                  <a:lnTo>
                    <a:pt x="3378" y="2128"/>
                  </a:lnTo>
                  <a:lnTo>
                    <a:pt x="3323" y="2196"/>
                  </a:lnTo>
                  <a:lnTo>
                    <a:pt x="3262" y="2260"/>
                  </a:lnTo>
                  <a:lnTo>
                    <a:pt x="3197" y="2321"/>
                  </a:lnTo>
                  <a:lnTo>
                    <a:pt x="3127" y="2378"/>
                  </a:lnTo>
                  <a:lnTo>
                    <a:pt x="3055" y="2429"/>
                  </a:lnTo>
                  <a:lnTo>
                    <a:pt x="2980" y="2474"/>
                  </a:lnTo>
                  <a:lnTo>
                    <a:pt x="2903" y="2514"/>
                  </a:lnTo>
                  <a:lnTo>
                    <a:pt x="2825" y="2550"/>
                  </a:lnTo>
                  <a:lnTo>
                    <a:pt x="2744" y="2579"/>
                  </a:lnTo>
                  <a:lnTo>
                    <a:pt x="2662" y="2604"/>
                  </a:lnTo>
                  <a:lnTo>
                    <a:pt x="2579" y="2623"/>
                  </a:lnTo>
                  <a:lnTo>
                    <a:pt x="2495" y="2636"/>
                  </a:lnTo>
                  <a:lnTo>
                    <a:pt x="2411" y="2644"/>
                  </a:lnTo>
                  <a:lnTo>
                    <a:pt x="2326" y="2647"/>
                  </a:lnTo>
                  <a:lnTo>
                    <a:pt x="2242" y="2644"/>
                  </a:lnTo>
                  <a:lnTo>
                    <a:pt x="2158" y="2636"/>
                  </a:lnTo>
                  <a:lnTo>
                    <a:pt x="2074" y="2623"/>
                  </a:lnTo>
                  <a:lnTo>
                    <a:pt x="1991" y="2604"/>
                  </a:lnTo>
                  <a:lnTo>
                    <a:pt x="1909" y="2579"/>
                  </a:lnTo>
                  <a:lnTo>
                    <a:pt x="1829" y="2551"/>
                  </a:lnTo>
                  <a:lnTo>
                    <a:pt x="1751" y="2515"/>
                  </a:lnTo>
                  <a:lnTo>
                    <a:pt x="1673" y="2475"/>
                  </a:lnTo>
                  <a:lnTo>
                    <a:pt x="1599" y="2430"/>
                  </a:lnTo>
                  <a:lnTo>
                    <a:pt x="1527" y="2379"/>
                  </a:lnTo>
                  <a:lnTo>
                    <a:pt x="1459" y="2323"/>
                  </a:lnTo>
                  <a:lnTo>
                    <a:pt x="1301" y="2481"/>
                  </a:lnTo>
                  <a:lnTo>
                    <a:pt x="1461" y="2641"/>
                  </a:lnTo>
                  <a:lnTo>
                    <a:pt x="1473" y="2656"/>
                  </a:lnTo>
                  <a:lnTo>
                    <a:pt x="1482" y="2672"/>
                  </a:lnTo>
                  <a:lnTo>
                    <a:pt x="1488" y="2690"/>
                  </a:lnTo>
                  <a:lnTo>
                    <a:pt x="1489" y="2708"/>
                  </a:lnTo>
                  <a:lnTo>
                    <a:pt x="1488" y="2727"/>
                  </a:lnTo>
                  <a:lnTo>
                    <a:pt x="1482" y="2744"/>
                  </a:lnTo>
                  <a:lnTo>
                    <a:pt x="1473" y="2760"/>
                  </a:lnTo>
                  <a:lnTo>
                    <a:pt x="1461" y="2774"/>
                  </a:lnTo>
                  <a:lnTo>
                    <a:pt x="709" y="3527"/>
                  </a:lnTo>
                  <a:lnTo>
                    <a:pt x="674" y="3558"/>
                  </a:lnTo>
                  <a:lnTo>
                    <a:pt x="636" y="3586"/>
                  </a:lnTo>
                  <a:lnTo>
                    <a:pt x="595" y="3608"/>
                  </a:lnTo>
                  <a:lnTo>
                    <a:pt x="552" y="3626"/>
                  </a:lnTo>
                  <a:lnTo>
                    <a:pt x="508" y="3639"/>
                  </a:lnTo>
                  <a:lnTo>
                    <a:pt x="462" y="3647"/>
                  </a:lnTo>
                  <a:lnTo>
                    <a:pt x="415" y="3649"/>
                  </a:lnTo>
                  <a:lnTo>
                    <a:pt x="368" y="3647"/>
                  </a:lnTo>
                  <a:lnTo>
                    <a:pt x="322" y="3639"/>
                  </a:lnTo>
                  <a:lnTo>
                    <a:pt x="278" y="3626"/>
                  </a:lnTo>
                  <a:lnTo>
                    <a:pt x="236" y="3608"/>
                  </a:lnTo>
                  <a:lnTo>
                    <a:pt x="195" y="3586"/>
                  </a:lnTo>
                  <a:lnTo>
                    <a:pt x="157" y="3558"/>
                  </a:lnTo>
                  <a:lnTo>
                    <a:pt x="122" y="3527"/>
                  </a:lnTo>
                  <a:lnTo>
                    <a:pt x="91" y="3492"/>
                  </a:lnTo>
                  <a:lnTo>
                    <a:pt x="63" y="3454"/>
                  </a:lnTo>
                  <a:lnTo>
                    <a:pt x="41" y="3413"/>
                  </a:lnTo>
                  <a:lnTo>
                    <a:pt x="23" y="3371"/>
                  </a:lnTo>
                  <a:lnTo>
                    <a:pt x="10" y="3327"/>
                  </a:lnTo>
                  <a:lnTo>
                    <a:pt x="2" y="3281"/>
                  </a:lnTo>
                  <a:lnTo>
                    <a:pt x="0" y="3234"/>
                  </a:lnTo>
                  <a:lnTo>
                    <a:pt x="2" y="3187"/>
                  </a:lnTo>
                  <a:lnTo>
                    <a:pt x="10" y="3141"/>
                  </a:lnTo>
                  <a:lnTo>
                    <a:pt x="23" y="3097"/>
                  </a:lnTo>
                  <a:lnTo>
                    <a:pt x="41" y="3054"/>
                  </a:lnTo>
                  <a:lnTo>
                    <a:pt x="63" y="3013"/>
                  </a:lnTo>
                  <a:lnTo>
                    <a:pt x="91" y="2975"/>
                  </a:lnTo>
                  <a:lnTo>
                    <a:pt x="122" y="2940"/>
                  </a:lnTo>
                  <a:lnTo>
                    <a:pt x="875" y="2188"/>
                  </a:lnTo>
                  <a:lnTo>
                    <a:pt x="889" y="2176"/>
                  </a:lnTo>
                  <a:lnTo>
                    <a:pt x="905" y="2167"/>
                  </a:lnTo>
                  <a:lnTo>
                    <a:pt x="922" y="2161"/>
                  </a:lnTo>
                  <a:lnTo>
                    <a:pt x="941" y="2160"/>
                  </a:lnTo>
                  <a:lnTo>
                    <a:pt x="959" y="2161"/>
                  </a:lnTo>
                  <a:lnTo>
                    <a:pt x="977" y="2167"/>
                  </a:lnTo>
                  <a:lnTo>
                    <a:pt x="993" y="2176"/>
                  </a:lnTo>
                  <a:lnTo>
                    <a:pt x="1008" y="2188"/>
                  </a:lnTo>
                  <a:lnTo>
                    <a:pt x="1168" y="2348"/>
                  </a:lnTo>
                  <a:lnTo>
                    <a:pt x="1326" y="2190"/>
                  </a:lnTo>
                  <a:lnTo>
                    <a:pt x="1271" y="2124"/>
                  </a:lnTo>
                  <a:lnTo>
                    <a:pt x="1221" y="2053"/>
                  </a:lnTo>
                  <a:lnTo>
                    <a:pt x="1176" y="1980"/>
                  </a:lnTo>
                  <a:lnTo>
                    <a:pt x="1136" y="1905"/>
                  </a:lnTo>
                  <a:lnTo>
                    <a:pt x="1101" y="1827"/>
                  </a:lnTo>
                  <a:lnTo>
                    <a:pt x="1071" y="1747"/>
                  </a:lnTo>
                  <a:lnTo>
                    <a:pt x="1046" y="1666"/>
                  </a:lnTo>
                  <a:lnTo>
                    <a:pt x="1028" y="1582"/>
                  </a:lnTo>
                  <a:lnTo>
                    <a:pt x="1013" y="1497"/>
                  </a:lnTo>
                  <a:lnTo>
                    <a:pt x="1004" y="1410"/>
                  </a:lnTo>
                  <a:lnTo>
                    <a:pt x="1002" y="1323"/>
                  </a:lnTo>
                  <a:lnTo>
                    <a:pt x="1004" y="1236"/>
                  </a:lnTo>
                  <a:lnTo>
                    <a:pt x="1013" y="1148"/>
                  </a:lnTo>
                  <a:lnTo>
                    <a:pt x="1028" y="1063"/>
                  </a:lnTo>
                  <a:lnTo>
                    <a:pt x="1046" y="979"/>
                  </a:lnTo>
                  <a:lnTo>
                    <a:pt x="1072" y="896"/>
                  </a:lnTo>
                  <a:lnTo>
                    <a:pt x="1102" y="816"/>
                  </a:lnTo>
                  <a:lnTo>
                    <a:pt x="1137" y="738"/>
                  </a:lnTo>
                  <a:lnTo>
                    <a:pt x="1178" y="662"/>
                  </a:lnTo>
                  <a:lnTo>
                    <a:pt x="1223" y="589"/>
                  </a:lnTo>
                  <a:lnTo>
                    <a:pt x="1274" y="519"/>
                  </a:lnTo>
                  <a:lnTo>
                    <a:pt x="1329" y="451"/>
                  </a:lnTo>
                  <a:lnTo>
                    <a:pt x="1389" y="387"/>
                  </a:lnTo>
                  <a:lnTo>
                    <a:pt x="1456" y="325"/>
                  </a:lnTo>
                  <a:lnTo>
                    <a:pt x="1525" y="269"/>
                  </a:lnTo>
                  <a:lnTo>
                    <a:pt x="1597" y="217"/>
                  </a:lnTo>
                  <a:lnTo>
                    <a:pt x="1672" y="172"/>
                  </a:lnTo>
                  <a:lnTo>
                    <a:pt x="1749" y="132"/>
                  </a:lnTo>
                  <a:lnTo>
                    <a:pt x="1827" y="96"/>
                  </a:lnTo>
                  <a:lnTo>
                    <a:pt x="1908" y="66"/>
                  </a:lnTo>
                  <a:lnTo>
                    <a:pt x="1990" y="42"/>
                  </a:lnTo>
                  <a:lnTo>
                    <a:pt x="2073" y="23"/>
                  </a:lnTo>
                  <a:lnTo>
                    <a:pt x="2157" y="10"/>
                  </a:lnTo>
                  <a:lnTo>
                    <a:pt x="2241" y="2"/>
                  </a:lnTo>
                  <a:lnTo>
                    <a:pt x="23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5" name="Freeform 99">
              <a:extLst>
                <a:ext uri="{FF2B5EF4-FFF2-40B4-BE49-F238E27FC236}">
                  <a16:creationId xmlns:a16="http://schemas.microsoft.com/office/drawing/2014/main" id="{85C6F1C0-F21D-38F3-AAFC-E4D3E8EF7A00}"/>
                </a:ext>
              </a:extLst>
            </p:cNvPr>
            <p:cNvSpPr>
              <a:spLocks noEditPoints="1"/>
            </p:cNvSpPr>
            <p:nvPr/>
          </p:nvSpPr>
          <p:spPr bwMode="auto">
            <a:xfrm>
              <a:off x="11134076" y="2741613"/>
              <a:ext cx="290512" cy="290513"/>
            </a:xfrm>
            <a:custGeom>
              <a:avLst/>
              <a:gdLst>
                <a:gd name="T0" fmla="*/ 793 w 1834"/>
                <a:gd name="T1" fmla="*/ 199 h 1834"/>
                <a:gd name="T2" fmla="*/ 613 w 1834"/>
                <a:gd name="T3" fmla="*/ 254 h 1834"/>
                <a:gd name="T4" fmla="*/ 450 w 1834"/>
                <a:gd name="T5" fmla="*/ 356 h 1834"/>
                <a:gd name="T6" fmla="*/ 318 w 1834"/>
                <a:gd name="T7" fmla="*/ 502 h 1834"/>
                <a:gd name="T8" fmla="*/ 230 w 1834"/>
                <a:gd name="T9" fmla="*/ 671 h 1834"/>
                <a:gd name="T10" fmla="*/ 190 w 1834"/>
                <a:gd name="T11" fmla="*/ 855 h 1834"/>
                <a:gd name="T12" fmla="*/ 198 w 1834"/>
                <a:gd name="T13" fmla="*/ 1041 h 1834"/>
                <a:gd name="T14" fmla="*/ 253 w 1834"/>
                <a:gd name="T15" fmla="*/ 1221 h 1834"/>
                <a:gd name="T16" fmla="*/ 356 w 1834"/>
                <a:gd name="T17" fmla="*/ 1384 h 1834"/>
                <a:gd name="T18" fmla="*/ 502 w 1834"/>
                <a:gd name="T19" fmla="*/ 1516 h 1834"/>
                <a:gd name="T20" fmla="*/ 672 w 1834"/>
                <a:gd name="T21" fmla="*/ 1604 h 1834"/>
                <a:gd name="T22" fmla="*/ 855 w 1834"/>
                <a:gd name="T23" fmla="*/ 1644 h 1834"/>
                <a:gd name="T24" fmla="*/ 1041 w 1834"/>
                <a:gd name="T25" fmla="*/ 1636 h 1834"/>
                <a:gd name="T26" fmla="*/ 1220 w 1834"/>
                <a:gd name="T27" fmla="*/ 1581 h 1834"/>
                <a:gd name="T28" fmla="*/ 1384 w 1834"/>
                <a:gd name="T29" fmla="*/ 1478 h 1834"/>
                <a:gd name="T30" fmla="*/ 1517 w 1834"/>
                <a:gd name="T31" fmla="*/ 1332 h 1834"/>
                <a:gd name="T32" fmla="*/ 1604 w 1834"/>
                <a:gd name="T33" fmla="*/ 1163 h 1834"/>
                <a:gd name="T34" fmla="*/ 1644 w 1834"/>
                <a:gd name="T35" fmla="*/ 979 h 1834"/>
                <a:gd name="T36" fmla="*/ 1635 w 1834"/>
                <a:gd name="T37" fmla="*/ 793 h 1834"/>
                <a:gd name="T38" fmla="*/ 1580 w 1834"/>
                <a:gd name="T39" fmla="*/ 614 h 1834"/>
                <a:gd name="T40" fmla="*/ 1478 w 1834"/>
                <a:gd name="T41" fmla="*/ 450 h 1834"/>
                <a:gd name="T42" fmla="*/ 1332 w 1834"/>
                <a:gd name="T43" fmla="*/ 317 h 1834"/>
                <a:gd name="T44" fmla="*/ 1161 w 1834"/>
                <a:gd name="T45" fmla="*/ 230 h 1834"/>
                <a:gd name="T46" fmla="*/ 979 w 1834"/>
                <a:gd name="T47" fmla="*/ 190 h 1834"/>
                <a:gd name="T48" fmla="*/ 988 w 1834"/>
                <a:gd name="T49" fmla="*/ 3 h 1834"/>
                <a:gd name="T50" fmla="*/ 1195 w 1834"/>
                <a:gd name="T51" fmla="*/ 43 h 1834"/>
                <a:gd name="T52" fmla="*/ 1390 w 1834"/>
                <a:gd name="T53" fmla="*/ 132 h 1834"/>
                <a:gd name="T54" fmla="*/ 1565 w 1834"/>
                <a:gd name="T55" fmla="*/ 269 h 1834"/>
                <a:gd name="T56" fmla="*/ 1702 w 1834"/>
                <a:gd name="T57" fmla="*/ 444 h 1834"/>
                <a:gd name="T58" fmla="*/ 1791 w 1834"/>
                <a:gd name="T59" fmla="*/ 639 h 1834"/>
                <a:gd name="T60" fmla="*/ 1831 w 1834"/>
                <a:gd name="T61" fmla="*/ 846 h 1834"/>
                <a:gd name="T62" fmla="*/ 1823 w 1834"/>
                <a:gd name="T63" fmla="*/ 1057 h 1834"/>
                <a:gd name="T64" fmla="*/ 1767 w 1834"/>
                <a:gd name="T65" fmla="*/ 1262 h 1834"/>
                <a:gd name="T66" fmla="*/ 1661 w 1834"/>
                <a:gd name="T67" fmla="*/ 1452 h 1834"/>
                <a:gd name="T68" fmla="*/ 1565 w 1834"/>
                <a:gd name="T69" fmla="*/ 1565 h 1834"/>
                <a:gd name="T70" fmla="*/ 1390 w 1834"/>
                <a:gd name="T71" fmla="*/ 1702 h 1834"/>
                <a:gd name="T72" fmla="*/ 1195 w 1834"/>
                <a:gd name="T73" fmla="*/ 1791 h 1834"/>
                <a:gd name="T74" fmla="*/ 988 w 1834"/>
                <a:gd name="T75" fmla="*/ 1831 h 1834"/>
                <a:gd name="T76" fmla="*/ 777 w 1834"/>
                <a:gd name="T77" fmla="*/ 1823 h 1834"/>
                <a:gd name="T78" fmla="*/ 572 w 1834"/>
                <a:gd name="T79" fmla="*/ 1766 h 1834"/>
                <a:gd name="T80" fmla="*/ 382 w 1834"/>
                <a:gd name="T81" fmla="*/ 1662 h 1834"/>
                <a:gd name="T82" fmla="*/ 218 w 1834"/>
                <a:gd name="T83" fmla="*/ 1510 h 1834"/>
                <a:gd name="T84" fmla="*/ 96 w 1834"/>
                <a:gd name="T85" fmla="*/ 1327 h 1834"/>
                <a:gd name="T86" fmla="*/ 24 w 1834"/>
                <a:gd name="T87" fmla="*/ 1127 h 1834"/>
                <a:gd name="T88" fmla="*/ 0 w 1834"/>
                <a:gd name="T89" fmla="*/ 917 h 1834"/>
                <a:gd name="T90" fmla="*/ 24 w 1834"/>
                <a:gd name="T91" fmla="*/ 707 h 1834"/>
                <a:gd name="T92" fmla="*/ 96 w 1834"/>
                <a:gd name="T93" fmla="*/ 507 h 1834"/>
                <a:gd name="T94" fmla="*/ 218 w 1834"/>
                <a:gd name="T95" fmla="*/ 324 h 1834"/>
                <a:gd name="T96" fmla="*/ 382 w 1834"/>
                <a:gd name="T97" fmla="*/ 173 h 1834"/>
                <a:gd name="T98" fmla="*/ 572 w 1834"/>
                <a:gd name="T99" fmla="*/ 68 h 1834"/>
                <a:gd name="T100" fmla="*/ 777 w 1834"/>
                <a:gd name="T101" fmla="*/ 11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34" h="1834">
                  <a:moveTo>
                    <a:pt x="917" y="188"/>
                  </a:moveTo>
                  <a:lnTo>
                    <a:pt x="855" y="190"/>
                  </a:lnTo>
                  <a:lnTo>
                    <a:pt x="793" y="199"/>
                  </a:lnTo>
                  <a:lnTo>
                    <a:pt x="732" y="211"/>
                  </a:lnTo>
                  <a:lnTo>
                    <a:pt x="672" y="230"/>
                  </a:lnTo>
                  <a:lnTo>
                    <a:pt x="613" y="254"/>
                  </a:lnTo>
                  <a:lnTo>
                    <a:pt x="556" y="283"/>
                  </a:lnTo>
                  <a:lnTo>
                    <a:pt x="502" y="317"/>
                  </a:lnTo>
                  <a:lnTo>
                    <a:pt x="450" y="356"/>
                  </a:lnTo>
                  <a:lnTo>
                    <a:pt x="402" y="402"/>
                  </a:lnTo>
                  <a:lnTo>
                    <a:pt x="356" y="450"/>
                  </a:lnTo>
                  <a:lnTo>
                    <a:pt x="318" y="502"/>
                  </a:lnTo>
                  <a:lnTo>
                    <a:pt x="283" y="556"/>
                  </a:lnTo>
                  <a:lnTo>
                    <a:pt x="253" y="614"/>
                  </a:lnTo>
                  <a:lnTo>
                    <a:pt x="230" y="671"/>
                  </a:lnTo>
                  <a:lnTo>
                    <a:pt x="211" y="732"/>
                  </a:lnTo>
                  <a:lnTo>
                    <a:pt x="198" y="793"/>
                  </a:lnTo>
                  <a:lnTo>
                    <a:pt x="190" y="855"/>
                  </a:lnTo>
                  <a:lnTo>
                    <a:pt x="188" y="917"/>
                  </a:lnTo>
                  <a:lnTo>
                    <a:pt x="190" y="979"/>
                  </a:lnTo>
                  <a:lnTo>
                    <a:pt x="198" y="1041"/>
                  </a:lnTo>
                  <a:lnTo>
                    <a:pt x="211" y="1102"/>
                  </a:lnTo>
                  <a:lnTo>
                    <a:pt x="230" y="1163"/>
                  </a:lnTo>
                  <a:lnTo>
                    <a:pt x="253" y="1221"/>
                  </a:lnTo>
                  <a:lnTo>
                    <a:pt x="283" y="1278"/>
                  </a:lnTo>
                  <a:lnTo>
                    <a:pt x="318" y="1332"/>
                  </a:lnTo>
                  <a:lnTo>
                    <a:pt x="356" y="1384"/>
                  </a:lnTo>
                  <a:lnTo>
                    <a:pt x="402" y="1432"/>
                  </a:lnTo>
                  <a:lnTo>
                    <a:pt x="450" y="1478"/>
                  </a:lnTo>
                  <a:lnTo>
                    <a:pt x="502" y="1516"/>
                  </a:lnTo>
                  <a:lnTo>
                    <a:pt x="556" y="1551"/>
                  </a:lnTo>
                  <a:lnTo>
                    <a:pt x="613" y="1581"/>
                  </a:lnTo>
                  <a:lnTo>
                    <a:pt x="672" y="1604"/>
                  </a:lnTo>
                  <a:lnTo>
                    <a:pt x="732" y="1623"/>
                  </a:lnTo>
                  <a:lnTo>
                    <a:pt x="793" y="1636"/>
                  </a:lnTo>
                  <a:lnTo>
                    <a:pt x="855" y="1644"/>
                  </a:lnTo>
                  <a:lnTo>
                    <a:pt x="917" y="1646"/>
                  </a:lnTo>
                  <a:lnTo>
                    <a:pt x="979" y="1644"/>
                  </a:lnTo>
                  <a:lnTo>
                    <a:pt x="1041" y="1636"/>
                  </a:lnTo>
                  <a:lnTo>
                    <a:pt x="1102" y="1623"/>
                  </a:lnTo>
                  <a:lnTo>
                    <a:pt x="1161" y="1604"/>
                  </a:lnTo>
                  <a:lnTo>
                    <a:pt x="1220" y="1581"/>
                  </a:lnTo>
                  <a:lnTo>
                    <a:pt x="1278" y="1551"/>
                  </a:lnTo>
                  <a:lnTo>
                    <a:pt x="1332" y="1516"/>
                  </a:lnTo>
                  <a:lnTo>
                    <a:pt x="1384" y="1478"/>
                  </a:lnTo>
                  <a:lnTo>
                    <a:pt x="1432" y="1432"/>
                  </a:lnTo>
                  <a:lnTo>
                    <a:pt x="1478" y="1384"/>
                  </a:lnTo>
                  <a:lnTo>
                    <a:pt x="1517" y="1332"/>
                  </a:lnTo>
                  <a:lnTo>
                    <a:pt x="1551" y="1278"/>
                  </a:lnTo>
                  <a:lnTo>
                    <a:pt x="1580" y="1221"/>
                  </a:lnTo>
                  <a:lnTo>
                    <a:pt x="1604" y="1163"/>
                  </a:lnTo>
                  <a:lnTo>
                    <a:pt x="1623" y="1102"/>
                  </a:lnTo>
                  <a:lnTo>
                    <a:pt x="1635" y="1041"/>
                  </a:lnTo>
                  <a:lnTo>
                    <a:pt x="1644" y="979"/>
                  </a:lnTo>
                  <a:lnTo>
                    <a:pt x="1646" y="917"/>
                  </a:lnTo>
                  <a:lnTo>
                    <a:pt x="1644" y="855"/>
                  </a:lnTo>
                  <a:lnTo>
                    <a:pt x="1635" y="793"/>
                  </a:lnTo>
                  <a:lnTo>
                    <a:pt x="1623" y="732"/>
                  </a:lnTo>
                  <a:lnTo>
                    <a:pt x="1604" y="671"/>
                  </a:lnTo>
                  <a:lnTo>
                    <a:pt x="1580" y="614"/>
                  </a:lnTo>
                  <a:lnTo>
                    <a:pt x="1551" y="556"/>
                  </a:lnTo>
                  <a:lnTo>
                    <a:pt x="1517" y="502"/>
                  </a:lnTo>
                  <a:lnTo>
                    <a:pt x="1478" y="450"/>
                  </a:lnTo>
                  <a:lnTo>
                    <a:pt x="1432" y="402"/>
                  </a:lnTo>
                  <a:lnTo>
                    <a:pt x="1384" y="356"/>
                  </a:lnTo>
                  <a:lnTo>
                    <a:pt x="1332" y="317"/>
                  </a:lnTo>
                  <a:lnTo>
                    <a:pt x="1278" y="283"/>
                  </a:lnTo>
                  <a:lnTo>
                    <a:pt x="1220" y="254"/>
                  </a:lnTo>
                  <a:lnTo>
                    <a:pt x="1161" y="230"/>
                  </a:lnTo>
                  <a:lnTo>
                    <a:pt x="1102" y="211"/>
                  </a:lnTo>
                  <a:lnTo>
                    <a:pt x="1041" y="199"/>
                  </a:lnTo>
                  <a:lnTo>
                    <a:pt x="979" y="190"/>
                  </a:lnTo>
                  <a:lnTo>
                    <a:pt x="917" y="188"/>
                  </a:lnTo>
                  <a:close/>
                  <a:moveTo>
                    <a:pt x="917" y="0"/>
                  </a:moveTo>
                  <a:lnTo>
                    <a:pt x="988" y="3"/>
                  </a:lnTo>
                  <a:lnTo>
                    <a:pt x="1058" y="11"/>
                  </a:lnTo>
                  <a:lnTo>
                    <a:pt x="1127" y="24"/>
                  </a:lnTo>
                  <a:lnTo>
                    <a:pt x="1195" y="43"/>
                  </a:lnTo>
                  <a:lnTo>
                    <a:pt x="1262" y="68"/>
                  </a:lnTo>
                  <a:lnTo>
                    <a:pt x="1327" y="97"/>
                  </a:lnTo>
                  <a:lnTo>
                    <a:pt x="1390" y="132"/>
                  </a:lnTo>
                  <a:lnTo>
                    <a:pt x="1452" y="173"/>
                  </a:lnTo>
                  <a:lnTo>
                    <a:pt x="1510" y="218"/>
                  </a:lnTo>
                  <a:lnTo>
                    <a:pt x="1565" y="269"/>
                  </a:lnTo>
                  <a:lnTo>
                    <a:pt x="1616" y="324"/>
                  </a:lnTo>
                  <a:lnTo>
                    <a:pt x="1661" y="382"/>
                  </a:lnTo>
                  <a:lnTo>
                    <a:pt x="1702" y="444"/>
                  </a:lnTo>
                  <a:lnTo>
                    <a:pt x="1737" y="507"/>
                  </a:lnTo>
                  <a:lnTo>
                    <a:pt x="1767" y="572"/>
                  </a:lnTo>
                  <a:lnTo>
                    <a:pt x="1791" y="639"/>
                  </a:lnTo>
                  <a:lnTo>
                    <a:pt x="1810" y="707"/>
                  </a:lnTo>
                  <a:lnTo>
                    <a:pt x="1823" y="776"/>
                  </a:lnTo>
                  <a:lnTo>
                    <a:pt x="1831" y="846"/>
                  </a:lnTo>
                  <a:lnTo>
                    <a:pt x="1834" y="917"/>
                  </a:lnTo>
                  <a:lnTo>
                    <a:pt x="1831" y="988"/>
                  </a:lnTo>
                  <a:lnTo>
                    <a:pt x="1823" y="1057"/>
                  </a:lnTo>
                  <a:lnTo>
                    <a:pt x="1810" y="1127"/>
                  </a:lnTo>
                  <a:lnTo>
                    <a:pt x="1791" y="1196"/>
                  </a:lnTo>
                  <a:lnTo>
                    <a:pt x="1767" y="1262"/>
                  </a:lnTo>
                  <a:lnTo>
                    <a:pt x="1737" y="1327"/>
                  </a:lnTo>
                  <a:lnTo>
                    <a:pt x="1702" y="1391"/>
                  </a:lnTo>
                  <a:lnTo>
                    <a:pt x="1661" y="1452"/>
                  </a:lnTo>
                  <a:lnTo>
                    <a:pt x="1616" y="1510"/>
                  </a:lnTo>
                  <a:lnTo>
                    <a:pt x="1565" y="1565"/>
                  </a:lnTo>
                  <a:lnTo>
                    <a:pt x="1565" y="1565"/>
                  </a:lnTo>
                  <a:lnTo>
                    <a:pt x="1510" y="1616"/>
                  </a:lnTo>
                  <a:lnTo>
                    <a:pt x="1452" y="1662"/>
                  </a:lnTo>
                  <a:lnTo>
                    <a:pt x="1390" y="1702"/>
                  </a:lnTo>
                  <a:lnTo>
                    <a:pt x="1327" y="1738"/>
                  </a:lnTo>
                  <a:lnTo>
                    <a:pt x="1262" y="1766"/>
                  </a:lnTo>
                  <a:lnTo>
                    <a:pt x="1195" y="1791"/>
                  </a:lnTo>
                  <a:lnTo>
                    <a:pt x="1127" y="1810"/>
                  </a:lnTo>
                  <a:lnTo>
                    <a:pt x="1058" y="1823"/>
                  </a:lnTo>
                  <a:lnTo>
                    <a:pt x="988" y="1831"/>
                  </a:lnTo>
                  <a:lnTo>
                    <a:pt x="917" y="1834"/>
                  </a:lnTo>
                  <a:lnTo>
                    <a:pt x="846" y="1831"/>
                  </a:lnTo>
                  <a:lnTo>
                    <a:pt x="777" y="1823"/>
                  </a:lnTo>
                  <a:lnTo>
                    <a:pt x="707" y="1810"/>
                  </a:lnTo>
                  <a:lnTo>
                    <a:pt x="638" y="1791"/>
                  </a:lnTo>
                  <a:lnTo>
                    <a:pt x="572" y="1766"/>
                  </a:lnTo>
                  <a:lnTo>
                    <a:pt x="507" y="1738"/>
                  </a:lnTo>
                  <a:lnTo>
                    <a:pt x="443" y="1702"/>
                  </a:lnTo>
                  <a:lnTo>
                    <a:pt x="382" y="1662"/>
                  </a:lnTo>
                  <a:lnTo>
                    <a:pt x="324" y="1616"/>
                  </a:lnTo>
                  <a:lnTo>
                    <a:pt x="269" y="1565"/>
                  </a:lnTo>
                  <a:lnTo>
                    <a:pt x="218" y="1510"/>
                  </a:lnTo>
                  <a:lnTo>
                    <a:pt x="172" y="1452"/>
                  </a:lnTo>
                  <a:lnTo>
                    <a:pt x="132" y="1391"/>
                  </a:lnTo>
                  <a:lnTo>
                    <a:pt x="96" y="1327"/>
                  </a:lnTo>
                  <a:lnTo>
                    <a:pt x="68" y="1262"/>
                  </a:lnTo>
                  <a:lnTo>
                    <a:pt x="43" y="1196"/>
                  </a:lnTo>
                  <a:lnTo>
                    <a:pt x="24" y="1127"/>
                  </a:lnTo>
                  <a:lnTo>
                    <a:pt x="11" y="1057"/>
                  </a:lnTo>
                  <a:lnTo>
                    <a:pt x="3" y="988"/>
                  </a:lnTo>
                  <a:lnTo>
                    <a:pt x="0" y="917"/>
                  </a:lnTo>
                  <a:lnTo>
                    <a:pt x="3" y="846"/>
                  </a:lnTo>
                  <a:lnTo>
                    <a:pt x="11" y="776"/>
                  </a:lnTo>
                  <a:lnTo>
                    <a:pt x="24" y="707"/>
                  </a:lnTo>
                  <a:lnTo>
                    <a:pt x="43" y="639"/>
                  </a:lnTo>
                  <a:lnTo>
                    <a:pt x="68" y="572"/>
                  </a:lnTo>
                  <a:lnTo>
                    <a:pt x="96" y="507"/>
                  </a:lnTo>
                  <a:lnTo>
                    <a:pt x="132" y="444"/>
                  </a:lnTo>
                  <a:lnTo>
                    <a:pt x="172" y="382"/>
                  </a:lnTo>
                  <a:lnTo>
                    <a:pt x="218" y="324"/>
                  </a:lnTo>
                  <a:lnTo>
                    <a:pt x="269" y="269"/>
                  </a:lnTo>
                  <a:lnTo>
                    <a:pt x="324" y="218"/>
                  </a:lnTo>
                  <a:lnTo>
                    <a:pt x="382" y="173"/>
                  </a:lnTo>
                  <a:lnTo>
                    <a:pt x="443" y="132"/>
                  </a:lnTo>
                  <a:lnTo>
                    <a:pt x="507" y="97"/>
                  </a:lnTo>
                  <a:lnTo>
                    <a:pt x="572" y="68"/>
                  </a:lnTo>
                  <a:lnTo>
                    <a:pt x="638" y="43"/>
                  </a:lnTo>
                  <a:lnTo>
                    <a:pt x="707" y="24"/>
                  </a:lnTo>
                  <a:lnTo>
                    <a:pt x="777" y="11"/>
                  </a:lnTo>
                  <a:lnTo>
                    <a:pt x="846" y="3"/>
                  </a:lnTo>
                  <a:lnTo>
                    <a:pt x="9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36" name="Freeform 100">
              <a:extLst>
                <a:ext uri="{FF2B5EF4-FFF2-40B4-BE49-F238E27FC236}">
                  <a16:creationId xmlns:a16="http://schemas.microsoft.com/office/drawing/2014/main" id="{DBEFED82-E9C0-C487-2CFC-2BE2687B3AA8}"/>
                </a:ext>
              </a:extLst>
            </p:cNvPr>
            <p:cNvSpPr>
              <a:spLocks/>
            </p:cNvSpPr>
            <p:nvPr/>
          </p:nvSpPr>
          <p:spPr bwMode="auto">
            <a:xfrm>
              <a:off x="11219791" y="2808288"/>
              <a:ext cx="119062" cy="47625"/>
            </a:xfrm>
            <a:custGeom>
              <a:avLst/>
              <a:gdLst>
                <a:gd name="T0" fmla="*/ 352 w 753"/>
                <a:gd name="T1" fmla="*/ 0 h 304"/>
                <a:gd name="T2" fmla="*/ 402 w 753"/>
                <a:gd name="T3" fmla="*/ 0 h 304"/>
                <a:gd name="T4" fmla="*/ 452 w 753"/>
                <a:gd name="T5" fmla="*/ 4 h 304"/>
                <a:gd name="T6" fmla="*/ 502 w 753"/>
                <a:gd name="T7" fmla="*/ 15 h 304"/>
                <a:gd name="T8" fmla="*/ 551 w 753"/>
                <a:gd name="T9" fmla="*/ 31 h 304"/>
                <a:gd name="T10" fmla="*/ 598 w 753"/>
                <a:gd name="T11" fmla="*/ 51 h 304"/>
                <a:gd name="T12" fmla="*/ 644 w 753"/>
                <a:gd name="T13" fmla="*/ 77 h 304"/>
                <a:gd name="T14" fmla="*/ 687 w 753"/>
                <a:gd name="T15" fmla="*/ 107 h 304"/>
                <a:gd name="T16" fmla="*/ 727 w 753"/>
                <a:gd name="T17" fmla="*/ 143 h 304"/>
                <a:gd name="T18" fmla="*/ 740 w 753"/>
                <a:gd name="T19" fmla="*/ 160 h 304"/>
                <a:gd name="T20" fmla="*/ 749 w 753"/>
                <a:gd name="T21" fmla="*/ 179 h 304"/>
                <a:gd name="T22" fmla="*/ 753 w 753"/>
                <a:gd name="T23" fmla="*/ 200 h 304"/>
                <a:gd name="T24" fmla="*/ 753 w 753"/>
                <a:gd name="T25" fmla="*/ 220 h 304"/>
                <a:gd name="T26" fmla="*/ 749 w 753"/>
                <a:gd name="T27" fmla="*/ 241 h 304"/>
                <a:gd name="T28" fmla="*/ 740 w 753"/>
                <a:gd name="T29" fmla="*/ 260 h 304"/>
                <a:gd name="T30" fmla="*/ 727 w 753"/>
                <a:gd name="T31" fmla="*/ 276 h 304"/>
                <a:gd name="T32" fmla="*/ 712 w 753"/>
                <a:gd name="T33" fmla="*/ 288 h 304"/>
                <a:gd name="T34" fmla="*/ 696 w 753"/>
                <a:gd name="T35" fmla="*/ 297 h 304"/>
                <a:gd name="T36" fmla="*/ 678 w 753"/>
                <a:gd name="T37" fmla="*/ 302 h 304"/>
                <a:gd name="T38" fmla="*/ 660 w 753"/>
                <a:gd name="T39" fmla="*/ 304 h 304"/>
                <a:gd name="T40" fmla="*/ 643 w 753"/>
                <a:gd name="T41" fmla="*/ 302 h 304"/>
                <a:gd name="T42" fmla="*/ 625 w 753"/>
                <a:gd name="T43" fmla="*/ 297 h 304"/>
                <a:gd name="T44" fmla="*/ 608 w 753"/>
                <a:gd name="T45" fmla="*/ 288 h 304"/>
                <a:gd name="T46" fmla="*/ 594 w 753"/>
                <a:gd name="T47" fmla="*/ 276 h 304"/>
                <a:gd name="T48" fmla="*/ 563 w 753"/>
                <a:gd name="T49" fmla="*/ 249 h 304"/>
                <a:gd name="T50" fmla="*/ 529 w 753"/>
                <a:gd name="T51" fmla="*/ 226 h 304"/>
                <a:gd name="T52" fmla="*/ 492 w 753"/>
                <a:gd name="T53" fmla="*/ 209 h 304"/>
                <a:gd name="T54" fmla="*/ 454 w 753"/>
                <a:gd name="T55" fmla="*/ 197 h 304"/>
                <a:gd name="T56" fmla="*/ 416 w 753"/>
                <a:gd name="T57" fmla="*/ 189 h 304"/>
                <a:gd name="T58" fmla="*/ 377 w 753"/>
                <a:gd name="T59" fmla="*/ 187 h 304"/>
                <a:gd name="T60" fmla="*/ 337 w 753"/>
                <a:gd name="T61" fmla="*/ 189 h 304"/>
                <a:gd name="T62" fmla="*/ 300 w 753"/>
                <a:gd name="T63" fmla="*/ 197 h 304"/>
                <a:gd name="T64" fmla="*/ 262 w 753"/>
                <a:gd name="T65" fmla="*/ 209 h 304"/>
                <a:gd name="T66" fmla="*/ 226 w 753"/>
                <a:gd name="T67" fmla="*/ 226 h 304"/>
                <a:gd name="T68" fmla="*/ 191 w 753"/>
                <a:gd name="T69" fmla="*/ 249 h 304"/>
                <a:gd name="T70" fmla="*/ 160 w 753"/>
                <a:gd name="T71" fmla="*/ 276 h 304"/>
                <a:gd name="T72" fmla="*/ 144 w 753"/>
                <a:gd name="T73" fmla="*/ 289 h 304"/>
                <a:gd name="T74" fmla="*/ 124 w 753"/>
                <a:gd name="T75" fmla="*/ 298 h 304"/>
                <a:gd name="T76" fmla="*/ 104 w 753"/>
                <a:gd name="T77" fmla="*/ 303 h 304"/>
                <a:gd name="T78" fmla="*/ 84 w 753"/>
                <a:gd name="T79" fmla="*/ 303 h 304"/>
                <a:gd name="T80" fmla="*/ 63 w 753"/>
                <a:gd name="T81" fmla="*/ 298 h 304"/>
                <a:gd name="T82" fmla="*/ 44 w 753"/>
                <a:gd name="T83" fmla="*/ 289 h 304"/>
                <a:gd name="T84" fmla="*/ 28 w 753"/>
                <a:gd name="T85" fmla="*/ 276 h 304"/>
                <a:gd name="T86" fmla="*/ 14 w 753"/>
                <a:gd name="T87" fmla="*/ 260 h 304"/>
                <a:gd name="T88" fmla="*/ 4 w 753"/>
                <a:gd name="T89" fmla="*/ 241 h 304"/>
                <a:gd name="T90" fmla="*/ 0 w 753"/>
                <a:gd name="T91" fmla="*/ 220 h 304"/>
                <a:gd name="T92" fmla="*/ 0 w 753"/>
                <a:gd name="T93" fmla="*/ 200 h 304"/>
                <a:gd name="T94" fmla="*/ 4 w 753"/>
                <a:gd name="T95" fmla="*/ 179 h 304"/>
                <a:gd name="T96" fmla="*/ 14 w 753"/>
                <a:gd name="T97" fmla="*/ 160 h 304"/>
                <a:gd name="T98" fmla="*/ 28 w 753"/>
                <a:gd name="T99" fmla="*/ 143 h 304"/>
                <a:gd name="T100" fmla="*/ 67 w 753"/>
                <a:gd name="T101" fmla="*/ 107 h 304"/>
                <a:gd name="T102" fmla="*/ 110 w 753"/>
                <a:gd name="T103" fmla="*/ 77 h 304"/>
                <a:gd name="T104" fmla="*/ 156 w 753"/>
                <a:gd name="T105" fmla="*/ 51 h 304"/>
                <a:gd name="T106" fmla="*/ 202 w 753"/>
                <a:gd name="T107" fmla="*/ 31 h 304"/>
                <a:gd name="T108" fmla="*/ 251 w 753"/>
                <a:gd name="T109" fmla="*/ 15 h 304"/>
                <a:gd name="T110" fmla="*/ 301 w 753"/>
                <a:gd name="T111" fmla="*/ 4 h 304"/>
                <a:gd name="T112" fmla="*/ 352 w 753"/>
                <a:gd name="T11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3" h="304">
                  <a:moveTo>
                    <a:pt x="352" y="0"/>
                  </a:moveTo>
                  <a:lnTo>
                    <a:pt x="402" y="0"/>
                  </a:lnTo>
                  <a:lnTo>
                    <a:pt x="452" y="4"/>
                  </a:lnTo>
                  <a:lnTo>
                    <a:pt x="502" y="15"/>
                  </a:lnTo>
                  <a:lnTo>
                    <a:pt x="551" y="31"/>
                  </a:lnTo>
                  <a:lnTo>
                    <a:pt x="598" y="51"/>
                  </a:lnTo>
                  <a:lnTo>
                    <a:pt x="644" y="77"/>
                  </a:lnTo>
                  <a:lnTo>
                    <a:pt x="687" y="107"/>
                  </a:lnTo>
                  <a:lnTo>
                    <a:pt x="727" y="143"/>
                  </a:lnTo>
                  <a:lnTo>
                    <a:pt x="740" y="160"/>
                  </a:lnTo>
                  <a:lnTo>
                    <a:pt x="749" y="179"/>
                  </a:lnTo>
                  <a:lnTo>
                    <a:pt x="753" y="200"/>
                  </a:lnTo>
                  <a:lnTo>
                    <a:pt x="753" y="220"/>
                  </a:lnTo>
                  <a:lnTo>
                    <a:pt x="749" y="241"/>
                  </a:lnTo>
                  <a:lnTo>
                    <a:pt x="740" y="260"/>
                  </a:lnTo>
                  <a:lnTo>
                    <a:pt x="727" y="276"/>
                  </a:lnTo>
                  <a:lnTo>
                    <a:pt x="712" y="288"/>
                  </a:lnTo>
                  <a:lnTo>
                    <a:pt x="696" y="297"/>
                  </a:lnTo>
                  <a:lnTo>
                    <a:pt x="678" y="302"/>
                  </a:lnTo>
                  <a:lnTo>
                    <a:pt x="660" y="304"/>
                  </a:lnTo>
                  <a:lnTo>
                    <a:pt x="643" y="302"/>
                  </a:lnTo>
                  <a:lnTo>
                    <a:pt x="625" y="297"/>
                  </a:lnTo>
                  <a:lnTo>
                    <a:pt x="608" y="288"/>
                  </a:lnTo>
                  <a:lnTo>
                    <a:pt x="594" y="276"/>
                  </a:lnTo>
                  <a:lnTo>
                    <a:pt x="563" y="249"/>
                  </a:lnTo>
                  <a:lnTo>
                    <a:pt x="529" y="226"/>
                  </a:lnTo>
                  <a:lnTo>
                    <a:pt x="492" y="209"/>
                  </a:lnTo>
                  <a:lnTo>
                    <a:pt x="454" y="197"/>
                  </a:lnTo>
                  <a:lnTo>
                    <a:pt x="416" y="189"/>
                  </a:lnTo>
                  <a:lnTo>
                    <a:pt x="377" y="187"/>
                  </a:lnTo>
                  <a:lnTo>
                    <a:pt x="337" y="189"/>
                  </a:lnTo>
                  <a:lnTo>
                    <a:pt x="300" y="197"/>
                  </a:lnTo>
                  <a:lnTo>
                    <a:pt x="262" y="209"/>
                  </a:lnTo>
                  <a:lnTo>
                    <a:pt x="226" y="226"/>
                  </a:lnTo>
                  <a:lnTo>
                    <a:pt x="191" y="249"/>
                  </a:lnTo>
                  <a:lnTo>
                    <a:pt x="160" y="276"/>
                  </a:lnTo>
                  <a:lnTo>
                    <a:pt x="144" y="289"/>
                  </a:lnTo>
                  <a:lnTo>
                    <a:pt x="124" y="298"/>
                  </a:lnTo>
                  <a:lnTo>
                    <a:pt x="104" y="303"/>
                  </a:lnTo>
                  <a:lnTo>
                    <a:pt x="84" y="303"/>
                  </a:lnTo>
                  <a:lnTo>
                    <a:pt x="63" y="298"/>
                  </a:lnTo>
                  <a:lnTo>
                    <a:pt x="44" y="289"/>
                  </a:lnTo>
                  <a:lnTo>
                    <a:pt x="28" y="276"/>
                  </a:lnTo>
                  <a:lnTo>
                    <a:pt x="14" y="260"/>
                  </a:lnTo>
                  <a:lnTo>
                    <a:pt x="4" y="241"/>
                  </a:lnTo>
                  <a:lnTo>
                    <a:pt x="0" y="220"/>
                  </a:lnTo>
                  <a:lnTo>
                    <a:pt x="0" y="200"/>
                  </a:lnTo>
                  <a:lnTo>
                    <a:pt x="4" y="179"/>
                  </a:lnTo>
                  <a:lnTo>
                    <a:pt x="14" y="160"/>
                  </a:lnTo>
                  <a:lnTo>
                    <a:pt x="28" y="143"/>
                  </a:lnTo>
                  <a:lnTo>
                    <a:pt x="67" y="107"/>
                  </a:lnTo>
                  <a:lnTo>
                    <a:pt x="110" y="77"/>
                  </a:lnTo>
                  <a:lnTo>
                    <a:pt x="156" y="51"/>
                  </a:lnTo>
                  <a:lnTo>
                    <a:pt x="202" y="31"/>
                  </a:lnTo>
                  <a:lnTo>
                    <a:pt x="251" y="15"/>
                  </a:lnTo>
                  <a:lnTo>
                    <a:pt x="301" y="4"/>
                  </a:lnTo>
                  <a:lnTo>
                    <a:pt x="3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
        <p:nvSpPr>
          <p:cNvPr id="37" name="Freeform 164">
            <a:extLst>
              <a:ext uri="{FF2B5EF4-FFF2-40B4-BE49-F238E27FC236}">
                <a16:creationId xmlns:a16="http://schemas.microsoft.com/office/drawing/2014/main" id="{504CE8B4-73AC-F815-3B37-32DFC5706C47}"/>
              </a:ext>
            </a:extLst>
          </p:cNvPr>
          <p:cNvSpPr>
            <a:spLocks noEditPoints="1"/>
          </p:cNvSpPr>
          <p:nvPr/>
        </p:nvSpPr>
        <p:spPr bwMode="auto">
          <a:xfrm>
            <a:off x="9336883" y="3424528"/>
            <a:ext cx="781792" cy="696118"/>
          </a:xfrm>
          <a:custGeom>
            <a:avLst/>
            <a:gdLst>
              <a:gd name="T0" fmla="*/ 171 w 3653"/>
              <a:gd name="T1" fmla="*/ 2242 h 3248"/>
              <a:gd name="T2" fmla="*/ 171 w 3653"/>
              <a:gd name="T3" fmla="*/ 2273 h 3248"/>
              <a:gd name="T4" fmla="*/ 1756 w 3653"/>
              <a:gd name="T5" fmla="*/ 3070 h 3248"/>
              <a:gd name="T6" fmla="*/ 1897 w 3653"/>
              <a:gd name="T7" fmla="*/ 3070 h 3248"/>
              <a:gd name="T8" fmla="*/ 3481 w 3653"/>
              <a:gd name="T9" fmla="*/ 2273 h 3248"/>
              <a:gd name="T10" fmla="*/ 3481 w 3653"/>
              <a:gd name="T11" fmla="*/ 2242 h 3248"/>
              <a:gd name="T12" fmla="*/ 2005 w 3653"/>
              <a:gd name="T13" fmla="*/ 2572 h 3248"/>
              <a:gd name="T14" fmla="*/ 1827 w 3653"/>
              <a:gd name="T15" fmla="*/ 2614 h 3248"/>
              <a:gd name="T16" fmla="*/ 1647 w 3653"/>
              <a:gd name="T17" fmla="*/ 2572 h 3248"/>
              <a:gd name="T18" fmla="*/ 1962 w 3653"/>
              <a:gd name="T19" fmla="*/ 1956 h 3248"/>
              <a:gd name="T20" fmla="*/ 1780 w 3653"/>
              <a:gd name="T21" fmla="*/ 1977 h 3248"/>
              <a:gd name="T22" fmla="*/ 571 w 3653"/>
              <a:gd name="T23" fmla="*/ 1401 h 3248"/>
              <a:gd name="T24" fmla="*/ 169 w 3653"/>
              <a:gd name="T25" fmla="*/ 1617 h 3248"/>
              <a:gd name="T26" fmla="*/ 177 w 3653"/>
              <a:gd name="T27" fmla="*/ 1648 h 3248"/>
              <a:gd name="T28" fmla="*/ 1791 w 3653"/>
              <a:gd name="T29" fmla="*/ 2444 h 3248"/>
              <a:gd name="T30" fmla="*/ 1931 w 3653"/>
              <a:gd name="T31" fmla="*/ 2421 h 3248"/>
              <a:gd name="T32" fmla="*/ 3485 w 3653"/>
              <a:gd name="T33" fmla="*/ 1631 h 3248"/>
              <a:gd name="T34" fmla="*/ 3476 w 3653"/>
              <a:gd name="T35" fmla="*/ 1600 h 3248"/>
              <a:gd name="T36" fmla="*/ 1791 w 3653"/>
              <a:gd name="T37" fmla="*/ 171 h 3248"/>
              <a:gd name="T38" fmla="*/ 177 w 3653"/>
              <a:gd name="T39" fmla="*/ 966 h 3248"/>
              <a:gd name="T40" fmla="*/ 169 w 3653"/>
              <a:gd name="T41" fmla="*/ 997 h 3248"/>
              <a:gd name="T42" fmla="*/ 1722 w 3653"/>
              <a:gd name="T43" fmla="*/ 1788 h 3248"/>
              <a:gd name="T44" fmla="*/ 1862 w 3653"/>
              <a:gd name="T45" fmla="*/ 1810 h 3248"/>
              <a:gd name="T46" fmla="*/ 3476 w 3653"/>
              <a:gd name="T47" fmla="*/ 1014 h 3248"/>
              <a:gd name="T48" fmla="*/ 3485 w 3653"/>
              <a:gd name="T49" fmla="*/ 983 h 3248"/>
              <a:gd name="T50" fmla="*/ 1930 w 3653"/>
              <a:gd name="T51" fmla="*/ 192 h 3248"/>
              <a:gd name="T52" fmla="*/ 1827 w 3653"/>
              <a:gd name="T53" fmla="*/ 0 h 3248"/>
              <a:gd name="T54" fmla="*/ 2005 w 3653"/>
              <a:gd name="T55" fmla="*/ 42 h 3248"/>
              <a:gd name="T56" fmla="*/ 3613 w 3653"/>
              <a:gd name="T57" fmla="*/ 870 h 3248"/>
              <a:gd name="T58" fmla="*/ 3653 w 3653"/>
              <a:gd name="T59" fmla="*/ 990 h 3248"/>
              <a:gd name="T60" fmla="*/ 3615 w 3653"/>
              <a:gd name="T61" fmla="*/ 1109 h 3248"/>
              <a:gd name="T62" fmla="*/ 3541 w 3653"/>
              <a:gd name="T63" fmla="*/ 1171 h 3248"/>
              <a:gd name="T64" fmla="*/ 3593 w 3653"/>
              <a:gd name="T65" fmla="*/ 1481 h 3248"/>
              <a:gd name="T66" fmla="*/ 3650 w 3653"/>
              <a:gd name="T67" fmla="*/ 1591 h 3248"/>
              <a:gd name="T68" fmla="*/ 3630 w 3653"/>
              <a:gd name="T69" fmla="*/ 1717 h 3248"/>
              <a:gd name="T70" fmla="*/ 3541 w 3653"/>
              <a:gd name="T71" fmla="*/ 1805 h 3248"/>
              <a:gd name="T72" fmla="*/ 3593 w 3653"/>
              <a:gd name="T73" fmla="*/ 2114 h 3248"/>
              <a:gd name="T74" fmla="*/ 3650 w 3653"/>
              <a:gd name="T75" fmla="*/ 2225 h 3248"/>
              <a:gd name="T76" fmla="*/ 3630 w 3653"/>
              <a:gd name="T77" fmla="*/ 2350 h 3248"/>
              <a:gd name="T78" fmla="*/ 3541 w 3653"/>
              <a:gd name="T79" fmla="*/ 2439 h 3248"/>
              <a:gd name="T80" fmla="*/ 1872 w 3653"/>
              <a:gd name="T81" fmla="*/ 3245 h 3248"/>
              <a:gd name="T82" fmla="*/ 1690 w 3653"/>
              <a:gd name="T83" fmla="*/ 3224 h 3248"/>
              <a:gd name="T84" fmla="*/ 60 w 3653"/>
              <a:gd name="T85" fmla="*/ 2401 h 3248"/>
              <a:gd name="T86" fmla="*/ 2 w 3653"/>
              <a:gd name="T87" fmla="*/ 2290 h 3248"/>
              <a:gd name="T88" fmla="*/ 22 w 3653"/>
              <a:gd name="T89" fmla="*/ 2164 h 3248"/>
              <a:gd name="T90" fmla="*/ 112 w 3653"/>
              <a:gd name="T91" fmla="*/ 2077 h 3248"/>
              <a:gd name="T92" fmla="*/ 60 w 3653"/>
              <a:gd name="T93" fmla="*/ 1768 h 3248"/>
              <a:gd name="T94" fmla="*/ 2 w 3653"/>
              <a:gd name="T95" fmla="*/ 1657 h 3248"/>
              <a:gd name="T96" fmla="*/ 22 w 3653"/>
              <a:gd name="T97" fmla="*/ 1532 h 3248"/>
              <a:gd name="T98" fmla="*/ 112 w 3653"/>
              <a:gd name="T99" fmla="*/ 1443 h 3248"/>
              <a:gd name="T100" fmla="*/ 60 w 3653"/>
              <a:gd name="T101" fmla="*/ 1134 h 3248"/>
              <a:gd name="T102" fmla="*/ 2 w 3653"/>
              <a:gd name="T103" fmla="*/ 1023 h 3248"/>
              <a:gd name="T104" fmla="*/ 22 w 3653"/>
              <a:gd name="T105" fmla="*/ 898 h 3248"/>
              <a:gd name="T106" fmla="*/ 112 w 3653"/>
              <a:gd name="T107" fmla="*/ 809 h 3248"/>
              <a:gd name="T108" fmla="*/ 1780 w 3653"/>
              <a:gd name="T109" fmla="*/ 2 h 3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53" h="3248">
                <a:moveTo>
                  <a:pt x="571" y="2035"/>
                </a:moveTo>
                <a:lnTo>
                  <a:pt x="187" y="2226"/>
                </a:lnTo>
                <a:lnTo>
                  <a:pt x="177" y="2234"/>
                </a:lnTo>
                <a:lnTo>
                  <a:pt x="171" y="2242"/>
                </a:lnTo>
                <a:lnTo>
                  <a:pt x="169" y="2251"/>
                </a:lnTo>
                <a:lnTo>
                  <a:pt x="167" y="2257"/>
                </a:lnTo>
                <a:lnTo>
                  <a:pt x="169" y="2265"/>
                </a:lnTo>
                <a:lnTo>
                  <a:pt x="171" y="2273"/>
                </a:lnTo>
                <a:lnTo>
                  <a:pt x="177" y="2282"/>
                </a:lnTo>
                <a:lnTo>
                  <a:pt x="187" y="2288"/>
                </a:lnTo>
                <a:lnTo>
                  <a:pt x="1722" y="3055"/>
                </a:lnTo>
                <a:lnTo>
                  <a:pt x="1756" y="3070"/>
                </a:lnTo>
                <a:lnTo>
                  <a:pt x="1791" y="3077"/>
                </a:lnTo>
                <a:lnTo>
                  <a:pt x="1827" y="3080"/>
                </a:lnTo>
                <a:lnTo>
                  <a:pt x="1862" y="3077"/>
                </a:lnTo>
                <a:lnTo>
                  <a:pt x="1897" y="3070"/>
                </a:lnTo>
                <a:lnTo>
                  <a:pt x="1931" y="3055"/>
                </a:lnTo>
                <a:lnTo>
                  <a:pt x="3466" y="2288"/>
                </a:lnTo>
                <a:lnTo>
                  <a:pt x="3476" y="2282"/>
                </a:lnTo>
                <a:lnTo>
                  <a:pt x="3481" y="2273"/>
                </a:lnTo>
                <a:lnTo>
                  <a:pt x="3485" y="2265"/>
                </a:lnTo>
                <a:lnTo>
                  <a:pt x="3485" y="2257"/>
                </a:lnTo>
                <a:lnTo>
                  <a:pt x="3485" y="2251"/>
                </a:lnTo>
                <a:lnTo>
                  <a:pt x="3481" y="2242"/>
                </a:lnTo>
                <a:lnTo>
                  <a:pt x="3476" y="2234"/>
                </a:lnTo>
                <a:lnTo>
                  <a:pt x="3466" y="2226"/>
                </a:lnTo>
                <a:lnTo>
                  <a:pt x="3081" y="2035"/>
                </a:lnTo>
                <a:lnTo>
                  <a:pt x="2005" y="2572"/>
                </a:lnTo>
                <a:lnTo>
                  <a:pt x="1962" y="2590"/>
                </a:lnTo>
                <a:lnTo>
                  <a:pt x="1918" y="2603"/>
                </a:lnTo>
                <a:lnTo>
                  <a:pt x="1872" y="2611"/>
                </a:lnTo>
                <a:lnTo>
                  <a:pt x="1827" y="2614"/>
                </a:lnTo>
                <a:lnTo>
                  <a:pt x="1780" y="2611"/>
                </a:lnTo>
                <a:lnTo>
                  <a:pt x="1735" y="2603"/>
                </a:lnTo>
                <a:lnTo>
                  <a:pt x="1690" y="2590"/>
                </a:lnTo>
                <a:lnTo>
                  <a:pt x="1647" y="2572"/>
                </a:lnTo>
                <a:lnTo>
                  <a:pt x="571" y="2035"/>
                </a:lnTo>
                <a:close/>
                <a:moveTo>
                  <a:pt x="3081" y="1401"/>
                </a:moveTo>
                <a:lnTo>
                  <a:pt x="2005" y="1938"/>
                </a:lnTo>
                <a:lnTo>
                  <a:pt x="1962" y="1956"/>
                </a:lnTo>
                <a:lnTo>
                  <a:pt x="1918" y="1969"/>
                </a:lnTo>
                <a:lnTo>
                  <a:pt x="1872" y="1977"/>
                </a:lnTo>
                <a:lnTo>
                  <a:pt x="1827" y="1980"/>
                </a:lnTo>
                <a:lnTo>
                  <a:pt x="1780" y="1977"/>
                </a:lnTo>
                <a:lnTo>
                  <a:pt x="1735" y="1969"/>
                </a:lnTo>
                <a:lnTo>
                  <a:pt x="1690" y="1956"/>
                </a:lnTo>
                <a:lnTo>
                  <a:pt x="1647" y="1938"/>
                </a:lnTo>
                <a:lnTo>
                  <a:pt x="571" y="1401"/>
                </a:lnTo>
                <a:lnTo>
                  <a:pt x="187" y="1593"/>
                </a:lnTo>
                <a:lnTo>
                  <a:pt x="177" y="1600"/>
                </a:lnTo>
                <a:lnTo>
                  <a:pt x="171" y="1608"/>
                </a:lnTo>
                <a:lnTo>
                  <a:pt x="169" y="1617"/>
                </a:lnTo>
                <a:lnTo>
                  <a:pt x="167" y="1624"/>
                </a:lnTo>
                <a:lnTo>
                  <a:pt x="169" y="1631"/>
                </a:lnTo>
                <a:lnTo>
                  <a:pt x="171" y="1639"/>
                </a:lnTo>
                <a:lnTo>
                  <a:pt x="177" y="1648"/>
                </a:lnTo>
                <a:lnTo>
                  <a:pt x="187" y="1655"/>
                </a:lnTo>
                <a:lnTo>
                  <a:pt x="1722" y="2421"/>
                </a:lnTo>
                <a:lnTo>
                  <a:pt x="1756" y="2436"/>
                </a:lnTo>
                <a:lnTo>
                  <a:pt x="1791" y="2444"/>
                </a:lnTo>
                <a:lnTo>
                  <a:pt x="1827" y="2446"/>
                </a:lnTo>
                <a:lnTo>
                  <a:pt x="1862" y="2444"/>
                </a:lnTo>
                <a:lnTo>
                  <a:pt x="1897" y="2436"/>
                </a:lnTo>
                <a:lnTo>
                  <a:pt x="1931" y="2421"/>
                </a:lnTo>
                <a:lnTo>
                  <a:pt x="3466" y="1655"/>
                </a:lnTo>
                <a:lnTo>
                  <a:pt x="3476" y="1648"/>
                </a:lnTo>
                <a:lnTo>
                  <a:pt x="3481" y="1639"/>
                </a:lnTo>
                <a:lnTo>
                  <a:pt x="3485" y="1631"/>
                </a:lnTo>
                <a:lnTo>
                  <a:pt x="3485" y="1624"/>
                </a:lnTo>
                <a:lnTo>
                  <a:pt x="3485" y="1617"/>
                </a:lnTo>
                <a:lnTo>
                  <a:pt x="3481" y="1608"/>
                </a:lnTo>
                <a:lnTo>
                  <a:pt x="3476" y="1600"/>
                </a:lnTo>
                <a:lnTo>
                  <a:pt x="3466" y="1593"/>
                </a:lnTo>
                <a:lnTo>
                  <a:pt x="3081" y="1401"/>
                </a:lnTo>
                <a:close/>
                <a:moveTo>
                  <a:pt x="1827" y="168"/>
                </a:moveTo>
                <a:lnTo>
                  <a:pt x="1791" y="171"/>
                </a:lnTo>
                <a:lnTo>
                  <a:pt x="1756" y="179"/>
                </a:lnTo>
                <a:lnTo>
                  <a:pt x="1722" y="192"/>
                </a:lnTo>
                <a:lnTo>
                  <a:pt x="187" y="959"/>
                </a:lnTo>
                <a:lnTo>
                  <a:pt x="177" y="966"/>
                </a:lnTo>
                <a:lnTo>
                  <a:pt x="171" y="974"/>
                </a:lnTo>
                <a:lnTo>
                  <a:pt x="169" y="983"/>
                </a:lnTo>
                <a:lnTo>
                  <a:pt x="167" y="990"/>
                </a:lnTo>
                <a:lnTo>
                  <a:pt x="169" y="997"/>
                </a:lnTo>
                <a:lnTo>
                  <a:pt x="171" y="1005"/>
                </a:lnTo>
                <a:lnTo>
                  <a:pt x="177" y="1014"/>
                </a:lnTo>
                <a:lnTo>
                  <a:pt x="187" y="1021"/>
                </a:lnTo>
                <a:lnTo>
                  <a:pt x="1722" y="1788"/>
                </a:lnTo>
                <a:lnTo>
                  <a:pt x="1756" y="1802"/>
                </a:lnTo>
                <a:lnTo>
                  <a:pt x="1791" y="1810"/>
                </a:lnTo>
                <a:lnTo>
                  <a:pt x="1827" y="1812"/>
                </a:lnTo>
                <a:lnTo>
                  <a:pt x="1862" y="1810"/>
                </a:lnTo>
                <a:lnTo>
                  <a:pt x="1897" y="1802"/>
                </a:lnTo>
                <a:lnTo>
                  <a:pt x="1931" y="1788"/>
                </a:lnTo>
                <a:lnTo>
                  <a:pt x="3466" y="1021"/>
                </a:lnTo>
                <a:lnTo>
                  <a:pt x="3476" y="1014"/>
                </a:lnTo>
                <a:lnTo>
                  <a:pt x="3481" y="1005"/>
                </a:lnTo>
                <a:lnTo>
                  <a:pt x="3485" y="997"/>
                </a:lnTo>
                <a:lnTo>
                  <a:pt x="3485" y="990"/>
                </a:lnTo>
                <a:lnTo>
                  <a:pt x="3485" y="983"/>
                </a:lnTo>
                <a:lnTo>
                  <a:pt x="3481" y="974"/>
                </a:lnTo>
                <a:lnTo>
                  <a:pt x="3476" y="966"/>
                </a:lnTo>
                <a:lnTo>
                  <a:pt x="3466" y="959"/>
                </a:lnTo>
                <a:lnTo>
                  <a:pt x="1930" y="192"/>
                </a:lnTo>
                <a:lnTo>
                  <a:pt x="1897" y="179"/>
                </a:lnTo>
                <a:lnTo>
                  <a:pt x="1862" y="171"/>
                </a:lnTo>
                <a:lnTo>
                  <a:pt x="1827" y="168"/>
                </a:lnTo>
                <a:close/>
                <a:moveTo>
                  <a:pt x="1827" y="0"/>
                </a:moveTo>
                <a:lnTo>
                  <a:pt x="1872" y="2"/>
                </a:lnTo>
                <a:lnTo>
                  <a:pt x="1918" y="10"/>
                </a:lnTo>
                <a:lnTo>
                  <a:pt x="1962" y="23"/>
                </a:lnTo>
                <a:lnTo>
                  <a:pt x="2005" y="42"/>
                </a:lnTo>
                <a:lnTo>
                  <a:pt x="3541" y="809"/>
                </a:lnTo>
                <a:lnTo>
                  <a:pt x="3569" y="826"/>
                </a:lnTo>
                <a:lnTo>
                  <a:pt x="3593" y="847"/>
                </a:lnTo>
                <a:lnTo>
                  <a:pt x="3613" y="870"/>
                </a:lnTo>
                <a:lnTo>
                  <a:pt x="3630" y="898"/>
                </a:lnTo>
                <a:lnTo>
                  <a:pt x="3642" y="927"/>
                </a:lnTo>
                <a:lnTo>
                  <a:pt x="3650" y="958"/>
                </a:lnTo>
                <a:lnTo>
                  <a:pt x="3653" y="990"/>
                </a:lnTo>
                <a:lnTo>
                  <a:pt x="3650" y="1023"/>
                </a:lnTo>
                <a:lnTo>
                  <a:pt x="3642" y="1054"/>
                </a:lnTo>
                <a:lnTo>
                  <a:pt x="3630" y="1083"/>
                </a:lnTo>
                <a:lnTo>
                  <a:pt x="3615" y="1109"/>
                </a:lnTo>
                <a:lnTo>
                  <a:pt x="3593" y="1134"/>
                </a:lnTo>
                <a:lnTo>
                  <a:pt x="3569" y="1154"/>
                </a:lnTo>
                <a:lnTo>
                  <a:pt x="3541" y="1171"/>
                </a:lnTo>
                <a:lnTo>
                  <a:pt x="3541" y="1171"/>
                </a:lnTo>
                <a:lnTo>
                  <a:pt x="3268" y="1307"/>
                </a:lnTo>
                <a:lnTo>
                  <a:pt x="3541" y="1443"/>
                </a:lnTo>
                <a:lnTo>
                  <a:pt x="3569" y="1460"/>
                </a:lnTo>
                <a:lnTo>
                  <a:pt x="3593" y="1481"/>
                </a:lnTo>
                <a:lnTo>
                  <a:pt x="3613" y="1504"/>
                </a:lnTo>
                <a:lnTo>
                  <a:pt x="3630" y="1532"/>
                </a:lnTo>
                <a:lnTo>
                  <a:pt x="3642" y="1560"/>
                </a:lnTo>
                <a:lnTo>
                  <a:pt x="3650" y="1591"/>
                </a:lnTo>
                <a:lnTo>
                  <a:pt x="3653" y="1624"/>
                </a:lnTo>
                <a:lnTo>
                  <a:pt x="3650" y="1657"/>
                </a:lnTo>
                <a:lnTo>
                  <a:pt x="3642" y="1688"/>
                </a:lnTo>
                <a:lnTo>
                  <a:pt x="3630" y="1717"/>
                </a:lnTo>
                <a:lnTo>
                  <a:pt x="3613" y="1743"/>
                </a:lnTo>
                <a:lnTo>
                  <a:pt x="3593" y="1768"/>
                </a:lnTo>
                <a:lnTo>
                  <a:pt x="3569" y="1788"/>
                </a:lnTo>
                <a:lnTo>
                  <a:pt x="3541" y="1805"/>
                </a:lnTo>
                <a:lnTo>
                  <a:pt x="3268" y="1940"/>
                </a:lnTo>
                <a:lnTo>
                  <a:pt x="3541" y="2077"/>
                </a:lnTo>
                <a:lnTo>
                  <a:pt x="3569" y="2093"/>
                </a:lnTo>
                <a:lnTo>
                  <a:pt x="3593" y="2114"/>
                </a:lnTo>
                <a:lnTo>
                  <a:pt x="3613" y="2138"/>
                </a:lnTo>
                <a:lnTo>
                  <a:pt x="3630" y="2164"/>
                </a:lnTo>
                <a:lnTo>
                  <a:pt x="3642" y="2194"/>
                </a:lnTo>
                <a:lnTo>
                  <a:pt x="3650" y="2225"/>
                </a:lnTo>
                <a:lnTo>
                  <a:pt x="3653" y="2257"/>
                </a:lnTo>
                <a:lnTo>
                  <a:pt x="3650" y="2290"/>
                </a:lnTo>
                <a:lnTo>
                  <a:pt x="3642" y="2322"/>
                </a:lnTo>
                <a:lnTo>
                  <a:pt x="3630" y="2350"/>
                </a:lnTo>
                <a:lnTo>
                  <a:pt x="3615" y="2377"/>
                </a:lnTo>
                <a:lnTo>
                  <a:pt x="3593" y="2401"/>
                </a:lnTo>
                <a:lnTo>
                  <a:pt x="3569" y="2421"/>
                </a:lnTo>
                <a:lnTo>
                  <a:pt x="3541" y="2439"/>
                </a:lnTo>
                <a:lnTo>
                  <a:pt x="2005" y="3206"/>
                </a:lnTo>
                <a:lnTo>
                  <a:pt x="1962" y="3224"/>
                </a:lnTo>
                <a:lnTo>
                  <a:pt x="1918" y="3237"/>
                </a:lnTo>
                <a:lnTo>
                  <a:pt x="1872" y="3245"/>
                </a:lnTo>
                <a:lnTo>
                  <a:pt x="1827" y="3248"/>
                </a:lnTo>
                <a:lnTo>
                  <a:pt x="1780" y="3245"/>
                </a:lnTo>
                <a:lnTo>
                  <a:pt x="1735" y="3237"/>
                </a:lnTo>
                <a:lnTo>
                  <a:pt x="1690" y="3224"/>
                </a:lnTo>
                <a:lnTo>
                  <a:pt x="1647" y="3206"/>
                </a:lnTo>
                <a:lnTo>
                  <a:pt x="112" y="2439"/>
                </a:lnTo>
                <a:lnTo>
                  <a:pt x="84" y="2421"/>
                </a:lnTo>
                <a:lnTo>
                  <a:pt x="60" y="2401"/>
                </a:lnTo>
                <a:lnTo>
                  <a:pt x="39" y="2377"/>
                </a:lnTo>
                <a:lnTo>
                  <a:pt x="22" y="2350"/>
                </a:lnTo>
                <a:lnTo>
                  <a:pt x="10" y="2322"/>
                </a:lnTo>
                <a:lnTo>
                  <a:pt x="2" y="2290"/>
                </a:lnTo>
                <a:lnTo>
                  <a:pt x="0" y="2257"/>
                </a:lnTo>
                <a:lnTo>
                  <a:pt x="2" y="2225"/>
                </a:lnTo>
                <a:lnTo>
                  <a:pt x="10" y="2194"/>
                </a:lnTo>
                <a:lnTo>
                  <a:pt x="22" y="2164"/>
                </a:lnTo>
                <a:lnTo>
                  <a:pt x="39" y="2138"/>
                </a:lnTo>
                <a:lnTo>
                  <a:pt x="60" y="2114"/>
                </a:lnTo>
                <a:lnTo>
                  <a:pt x="84" y="2093"/>
                </a:lnTo>
                <a:lnTo>
                  <a:pt x="112" y="2077"/>
                </a:lnTo>
                <a:lnTo>
                  <a:pt x="384" y="1940"/>
                </a:lnTo>
                <a:lnTo>
                  <a:pt x="112" y="1805"/>
                </a:lnTo>
                <a:lnTo>
                  <a:pt x="84" y="1788"/>
                </a:lnTo>
                <a:lnTo>
                  <a:pt x="60" y="1768"/>
                </a:lnTo>
                <a:lnTo>
                  <a:pt x="39" y="1743"/>
                </a:lnTo>
                <a:lnTo>
                  <a:pt x="22" y="1717"/>
                </a:lnTo>
                <a:lnTo>
                  <a:pt x="10" y="1688"/>
                </a:lnTo>
                <a:lnTo>
                  <a:pt x="2" y="1657"/>
                </a:lnTo>
                <a:lnTo>
                  <a:pt x="0" y="1624"/>
                </a:lnTo>
                <a:lnTo>
                  <a:pt x="2" y="1591"/>
                </a:lnTo>
                <a:lnTo>
                  <a:pt x="10" y="1560"/>
                </a:lnTo>
                <a:lnTo>
                  <a:pt x="22" y="1532"/>
                </a:lnTo>
                <a:lnTo>
                  <a:pt x="39" y="1504"/>
                </a:lnTo>
                <a:lnTo>
                  <a:pt x="60" y="1481"/>
                </a:lnTo>
                <a:lnTo>
                  <a:pt x="84" y="1460"/>
                </a:lnTo>
                <a:lnTo>
                  <a:pt x="112" y="1443"/>
                </a:lnTo>
                <a:lnTo>
                  <a:pt x="384" y="1307"/>
                </a:lnTo>
                <a:lnTo>
                  <a:pt x="112" y="1171"/>
                </a:lnTo>
                <a:lnTo>
                  <a:pt x="84" y="1154"/>
                </a:lnTo>
                <a:lnTo>
                  <a:pt x="60" y="1134"/>
                </a:lnTo>
                <a:lnTo>
                  <a:pt x="39" y="1109"/>
                </a:lnTo>
                <a:lnTo>
                  <a:pt x="22" y="1083"/>
                </a:lnTo>
                <a:lnTo>
                  <a:pt x="10" y="1054"/>
                </a:lnTo>
                <a:lnTo>
                  <a:pt x="2" y="1023"/>
                </a:lnTo>
                <a:lnTo>
                  <a:pt x="0" y="990"/>
                </a:lnTo>
                <a:lnTo>
                  <a:pt x="2" y="958"/>
                </a:lnTo>
                <a:lnTo>
                  <a:pt x="10" y="927"/>
                </a:lnTo>
                <a:lnTo>
                  <a:pt x="22" y="898"/>
                </a:lnTo>
                <a:lnTo>
                  <a:pt x="39" y="870"/>
                </a:lnTo>
                <a:lnTo>
                  <a:pt x="60" y="847"/>
                </a:lnTo>
                <a:lnTo>
                  <a:pt x="84" y="826"/>
                </a:lnTo>
                <a:lnTo>
                  <a:pt x="112" y="809"/>
                </a:lnTo>
                <a:lnTo>
                  <a:pt x="1647" y="42"/>
                </a:lnTo>
                <a:lnTo>
                  <a:pt x="1690" y="23"/>
                </a:lnTo>
                <a:lnTo>
                  <a:pt x="1735" y="10"/>
                </a:lnTo>
                <a:lnTo>
                  <a:pt x="1780" y="2"/>
                </a:lnTo>
                <a:lnTo>
                  <a:pt x="1827"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nvGrpSpPr>
          <p:cNvPr id="38" name="Group 37">
            <a:extLst>
              <a:ext uri="{FF2B5EF4-FFF2-40B4-BE49-F238E27FC236}">
                <a16:creationId xmlns:a16="http://schemas.microsoft.com/office/drawing/2014/main" id="{BD00C4EC-D82C-4165-952D-3E0C7663CA10}"/>
              </a:ext>
            </a:extLst>
          </p:cNvPr>
          <p:cNvGrpSpPr/>
          <p:nvPr/>
        </p:nvGrpSpPr>
        <p:grpSpPr>
          <a:xfrm>
            <a:off x="6949746" y="2054206"/>
            <a:ext cx="783941" cy="524769"/>
            <a:chOff x="2491711" y="3544888"/>
            <a:chExt cx="581025" cy="388938"/>
          </a:xfrm>
          <a:solidFill>
            <a:srgbClr val="FFFFFF"/>
          </a:solidFill>
        </p:grpSpPr>
        <p:sp>
          <p:nvSpPr>
            <p:cNvPr id="39" name="Freeform 256">
              <a:extLst>
                <a:ext uri="{FF2B5EF4-FFF2-40B4-BE49-F238E27FC236}">
                  <a16:creationId xmlns:a16="http://schemas.microsoft.com/office/drawing/2014/main" id="{4E01DE3E-BBFE-4A05-222E-A093DC4D2C13}"/>
                </a:ext>
              </a:extLst>
            </p:cNvPr>
            <p:cNvSpPr>
              <a:spLocks/>
            </p:cNvSpPr>
            <p:nvPr/>
          </p:nvSpPr>
          <p:spPr bwMode="auto">
            <a:xfrm>
              <a:off x="2580610" y="3598863"/>
              <a:ext cx="403225" cy="214313"/>
            </a:xfrm>
            <a:custGeom>
              <a:avLst/>
              <a:gdLst>
                <a:gd name="T0" fmla="*/ 79 w 2542"/>
                <a:gd name="T1" fmla="*/ 0 h 1347"/>
                <a:gd name="T2" fmla="*/ 2463 w 2542"/>
                <a:gd name="T3" fmla="*/ 0 h 1347"/>
                <a:gd name="T4" fmla="*/ 2484 w 2542"/>
                <a:gd name="T5" fmla="*/ 2 h 1347"/>
                <a:gd name="T6" fmla="*/ 2503 w 2542"/>
                <a:gd name="T7" fmla="*/ 10 h 1347"/>
                <a:gd name="T8" fmla="*/ 2520 w 2542"/>
                <a:gd name="T9" fmla="*/ 22 h 1347"/>
                <a:gd name="T10" fmla="*/ 2532 w 2542"/>
                <a:gd name="T11" fmla="*/ 38 h 1347"/>
                <a:gd name="T12" fmla="*/ 2540 w 2542"/>
                <a:gd name="T13" fmla="*/ 57 h 1347"/>
                <a:gd name="T14" fmla="*/ 2542 w 2542"/>
                <a:gd name="T15" fmla="*/ 78 h 1347"/>
                <a:gd name="T16" fmla="*/ 2542 w 2542"/>
                <a:gd name="T17" fmla="*/ 1268 h 1347"/>
                <a:gd name="T18" fmla="*/ 2540 w 2542"/>
                <a:gd name="T19" fmla="*/ 1289 h 1347"/>
                <a:gd name="T20" fmla="*/ 2532 w 2542"/>
                <a:gd name="T21" fmla="*/ 1308 h 1347"/>
                <a:gd name="T22" fmla="*/ 2520 w 2542"/>
                <a:gd name="T23" fmla="*/ 1323 h 1347"/>
                <a:gd name="T24" fmla="*/ 2503 w 2542"/>
                <a:gd name="T25" fmla="*/ 1337 h 1347"/>
                <a:gd name="T26" fmla="*/ 2484 w 2542"/>
                <a:gd name="T27" fmla="*/ 1344 h 1347"/>
                <a:gd name="T28" fmla="*/ 2463 w 2542"/>
                <a:gd name="T29" fmla="*/ 1347 h 1347"/>
                <a:gd name="T30" fmla="*/ 2442 w 2542"/>
                <a:gd name="T31" fmla="*/ 1344 h 1347"/>
                <a:gd name="T32" fmla="*/ 2424 w 2542"/>
                <a:gd name="T33" fmla="*/ 1337 h 1347"/>
                <a:gd name="T34" fmla="*/ 2408 w 2542"/>
                <a:gd name="T35" fmla="*/ 1323 h 1347"/>
                <a:gd name="T36" fmla="*/ 2396 w 2542"/>
                <a:gd name="T37" fmla="*/ 1308 h 1347"/>
                <a:gd name="T38" fmla="*/ 2388 w 2542"/>
                <a:gd name="T39" fmla="*/ 1289 h 1347"/>
                <a:gd name="T40" fmla="*/ 2385 w 2542"/>
                <a:gd name="T41" fmla="*/ 1268 h 1347"/>
                <a:gd name="T42" fmla="*/ 2385 w 2542"/>
                <a:gd name="T43" fmla="*/ 157 h 1347"/>
                <a:gd name="T44" fmla="*/ 157 w 2542"/>
                <a:gd name="T45" fmla="*/ 157 h 1347"/>
                <a:gd name="T46" fmla="*/ 157 w 2542"/>
                <a:gd name="T47" fmla="*/ 1268 h 1347"/>
                <a:gd name="T48" fmla="*/ 154 w 2542"/>
                <a:gd name="T49" fmla="*/ 1289 h 1347"/>
                <a:gd name="T50" fmla="*/ 146 w 2542"/>
                <a:gd name="T51" fmla="*/ 1308 h 1347"/>
                <a:gd name="T52" fmla="*/ 134 w 2542"/>
                <a:gd name="T53" fmla="*/ 1323 h 1347"/>
                <a:gd name="T54" fmla="*/ 118 w 2542"/>
                <a:gd name="T55" fmla="*/ 1337 h 1347"/>
                <a:gd name="T56" fmla="*/ 100 w 2542"/>
                <a:gd name="T57" fmla="*/ 1344 h 1347"/>
                <a:gd name="T58" fmla="*/ 79 w 2542"/>
                <a:gd name="T59" fmla="*/ 1347 h 1347"/>
                <a:gd name="T60" fmla="*/ 58 w 2542"/>
                <a:gd name="T61" fmla="*/ 1344 h 1347"/>
                <a:gd name="T62" fmla="*/ 39 w 2542"/>
                <a:gd name="T63" fmla="*/ 1337 h 1347"/>
                <a:gd name="T64" fmla="*/ 22 w 2542"/>
                <a:gd name="T65" fmla="*/ 1323 h 1347"/>
                <a:gd name="T66" fmla="*/ 10 w 2542"/>
                <a:gd name="T67" fmla="*/ 1308 h 1347"/>
                <a:gd name="T68" fmla="*/ 2 w 2542"/>
                <a:gd name="T69" fmla="*/ 1289 h 1347"/>
                <a:gd name="T70" fmla="*/ 0 w 2542"/>
                <a:gd name="T71" fmla="*/ 1268 h 1347"/>
                <a:gd name="T72" fmla="*/ 0 w 2542"/>
                <a:gd name="T73" fmla="*/ 78 h 1347"/>
                <a:gd name="T74" fmla="*/ 2 w 2542"/>
                <a:gd name="T75" fmla="*/ 57 h 1347"/>
                <a:gd name="T76" fmla="*/ 10 w 2542"/>
                <a:gd name="T77" fmla="*/ 38 h 1347"/>
                <a:gd name="T78" fmla="*/ 22 w 2542"/>
                <a:gd name="T79" fmla="*/ 22 h 1347"/>
                <a:gd name="T80" fmla="*/ 39 w 2542"/>
                <a:gd name="T81" fmla="*/ 10 h 1347"/>
                <a:gd name="T82" fmla="*/ 58 w 2542"/>
                <a:gd name="T83" fmla="*/ 2 h 1347"/>
                <a:gd name="T84" fmla="*/ 79 w 2542"/>
                <a:gd name="T85"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2" h="1347">
                  <a:moveTo>
                    <a:pt x="79" y="0"/>
                  </a:moveTo>
                  <a:lnTo>
                    <a:pt x="2463" y="0"/>
                  </a:lnTo>
                  <a:lnTo>
                    <a:pt x="2484" y="2"/>
                  </a:lnTo>
                  <a:lnTo>
                    <a:pt x="2503" y="10"/>
                  </a:lnTo>
                  <a:lnTo>
                    <a:pt x="2520" y="22"/>
                  </a:lnTo>
                  <a:lnTo>
                    <a:pt x="2532" y="38"/>
                  </a:lnTo>
                  <a:lnTo>
                    <a:pt x="2540" y="57"/>
                  </a:lnTo>
                  <a:lnTo>
                    <a:pt x="2542" y="78"/>
                  </a:lnTo>
                  <a:lnTo>
                    <a:pt x="2542" y="1268"/>
                  </a:lnTo>
                  <a:lnTo>
                    <a:pt x="2540" y="1289"/>
                  </a:lnTo>
                  <a:lnTo>
                    <a:pt x="2532" y="1308"/>
                  </a:lnTo>
                  <a:lnTo>
                    <a:pt x="2520" y="1323"/>
                  </a:lnTo>
                  <a:lnTo>
                    <a:pt x="2503" y="1337"/>
                  </a:lnTo>
                  <a:lnTo>
                    <a:pt x="2484" y="1344"/>
                  </a:lnTo>
                  <a:lnTo>
                    <a:pt x="2463" y="1347"/>
                  </a:lnTo>
                  <a:lnTo>
                    <a:pt x="2442" y="1344"/>
                  </a:lnTo>
                  <a:lnTo>
                    <a:pt x="2424" y="1337"/>
                  </a:lnTo>
                  <a:lnTo>
                    <a:pt x="2408" y="1323"/>
                  </a:lnTo>
                  <a:lnTo>
                    <a:pt x="2396" y="1308"/>
                  </a:lnTo>
                  <a:lnTo>
                    <a:pt x="2388" y="1289"/>
                  </a:lnTo>
                  <a:lnTo>
                    <a:pt x="2385" y="1268"/>
                  </a:lnTo>
                  <a:lnTo>
                    <a:pt x="2385" y="157"/>
                  </a:lnTo>
                  <a:lnTo>
                    <a:pt x="157" y="157"/>
                  </a:lnTo>
                  <a:lnTo>
                    <a:pt x="157" y="1268"/>
                  </a:lnTo>
                  <a:lnTo>
                    <a:pt x="154" y="1289"/>
                  </a:lnTo>
                  <a:lnTo>
                    <a:pt x="146" y="1308"/>
                  </a:lnTo>
                  <a:lnTo>
                    <a:pt x="134" y="1323"/>
                  </a:lnTo>
                  <a:lnTo>
                    <a:pt x="118" y="1337"/>
                  </a:lnTo>
                  <a:lnTo>
                    <a:pt x="100" y="1344"/>
                  </a:lnTo>
                  <a:lnTo>
                    <a:pt x="79" y="1347"/>
                  </a:lnTo>
                  <a:lnTo>
                    <a:pt x="58" y="1344"/>
                  </a:lnTo>
                  <a:lnTo>
                    <a:pt x="39" y="1337"/>
                  </a:lnTo>
                  <a:lnTo>
                    <a:pt x="22" y="1323"/>
                  </a:lnTo>
                  <a:lnTo>
                    <a:pt x="10" y="1308"/>
                  </a:lnTo>
                  <a:lnTo>
                    <a:pt x="2" y="1289"/>
                  </a:lnTo>
                  <a:lnTo>
                    <a:pt x="0" y="1268"/>
                  </a:lnTo>
                  <a:lnTo>
                    <a:pt x="0" y="78"/>
                  </a:lnTo>
                  <a:lnTo>
                    <a:pt x="2" y="57"/>
                  </a:lnTo>
                  <a:lnTo>
                    <a:pt x="10" y="38"/>
                  </a:lnTo>
                  <a:lnTo>
                    <a:pt x="22" y="22"/>
                  </a:lnTo>
                  <a:lnTo>
                    <a:pt x="39" y="10"/>
                  </a:lnTo>
                  <a:lnTo>
                    <a:pt x="58" y="2"/>
                  </a:lnTo>
                  <a:lnTo>
                    <a:pt x="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0" name="Freeform 257">
              <a:extLst>
                <a:ext uri="{FF2B5EF4-FFF2-40B4-BE49-F238E27FC236}">
                  <a16:creationId xmlns:a16="http://schemas.microsoft.com/office/drawing/2014/main" id="{4B831DD0-7E16-60E6-9179-93C91386769D}"/>
                </a:ext>
              </a:extLst>
            </p:cNvPr>
            <p:cNvSpPr>
              <a:spLocks noEditPoints="1"/>
            </p:cNvSpPr>
            <p:nvPr/>
          </p:nvSpPr>
          <p:spPr bwMode="auto">
            <a:xfrm>
              <a:off x="2491711" y="3544888"/>
              <a:ext cx="581025" cy="388938"/>
            </a:xfrm>
            <a:custGeom>
              <a:avLst/>
              <a:gdLst>
                <a:gd name="T0" fmla="*/ 145 w 3660"/>
                <a:gd name="T1" fmla="*/ 2140 h 2453"/>
                <a:gd name="T2" fmla="*/ 191 w 3660"/>
                <a:gd name="T3" fmla="*/ 2237 h 2453"/>
                <a:gd name="T4" fmla="*/ 277 w 3660"/>
                <a:gd name="T5" fmla="*/ 2298 h 2453"/>
                <a:gd name="T6" fmla="*/ 3311 w 3660"/>
                <a:gd name="T7" fmla="*/ 2311 h 2453"/>
                <a:gd name="T8" fmla="*/ 3415 w 3660"/>
                <a:gd name="T9" fmla="*/ 2282 h 2453"/>
                <a:gd name="T10" fmla="*/ 3490 w 3660"/>
                <a:gd name="T11" fmla="*/ 2208 h 2453"/>
                <a:gd name="T12" fmla="*/ 3518 w 3660"/>
                <a:gd name="T13" fmla="*/ 2102 h 2453"/>
                <a:gd name="T14" fmla="*/ 2264 w 3660"/>
                <a:gd name="T15" fmla="*/ 2071 h 2453"/>
                <a:gd name="T16" fmla="*/ 2189 w 3660"/>
                <a:gd name="T17" fmla="*/ 2163 h 2453"/>
                <a:gd name="T18" fmla="*/ 2081 w 3660"/>
                <a:gd name="T19" fmla="*/ 2210 h 2453"/>
                <a:gd name="T20" fmla="*/ 1579 w 3660"/>
                <a:gd name="T21" fmla="*/ 2210 h 2453"/>
                <a:gd name="T22" fmla="*/ 1471 w 3660"/>
                <a:gd name="T23" fmla="*/ 2163 h 2453"/>
                <a:gd name="T24" fmla="*/ 1396 w 3660"/>
                <a:gd name="T25" fmla="*/ 2071 h 2453"/>
                <a:gd name="T26" fmla="*/ 454 w 3660"/>
                <a:gd name="T27" fmla="*/ 157 h 2453"/>
                <a:gd name="T28" fmla="*/ 397 w 3660"/>
                <a:gd name="T29" fmla="*/ 181 h 2453"/>
                <a:gd name="T30" fmla="*/ 374 w 3660"/>
                <a:gd name="T31" fmla="*/ 237 h 2453"/>
                <a:gd name="T32" fmla="*/ 1460 w 3660"/>
                <a:gd name="T33" fmla="*/ 1895 h 2453"/>
                <a:gd name="T34" fmla="*/ 1503 w 3660"/>
                <a:gd name="T35" fmla="*/ 1927 h 2453"/>
                <a:gd name="T36" fmla="*/ 1516 w 3660"/>
                <a:gd name="T37" fmla="*/ 1988 h 2453"/>
                <a:gd name="T38" fmla="*/ 1554 w 3660"/>
                <a:gd name="T39" fmla="*/ 2048 h 2453"/>
                <a:gd name="T40" fmla="*/ 1621 w 3660"/>
                <a:gd name="T41" fmla="*/ 2072 h 2453"/>
                <a:gd name="T42" fmla="*/ 2086 w 3660"/>
                <a:gd name="T43" fmla="*/ 2061 h 2453"/>
                <a:gd name="T44" fmla="*/ 2136 w 3660"/>
                <a:gd name="T45" fmla="*/ 2011 h 2453"/>
                <a:gd name="T46" fmla="*/ 2149 w 3660"/>
                <a:gd name="T47" fmla="*/ 1944 h 2453"/>
                <a:gd name="T48" fmla="*/ 2186 w 3660"/>
                <a:gd name="T49" fmla="*/ 1900 h 2453"/>
                <a:gd name="T50" fmla="*/ 2220 w 3660"/>
                <a:gd name="T51" fmla="*/ 1893 h 2453"/>
                <a:gd name="T52" fmla="*/ 3284 w 3660"/>
                <a:gd name="T53" fmla="*/ 216 h 2453"/>
                <a:gd name="T54" fmla="*/ 3246 w 3660"/>
                <a:gd name="T55" fmla="*/ 168 h 2453"/>
                <a:gd name="T56" fmla="*/ 454 w 3660"/>
                <a:gd name="T57" fmla="*/ 157 h 2453"/>
                <a:gd name="T58" fmla="*/ 3244 w 3660"/>
                <a:gd name="T59" fmla="*/ 3 h 2453"/>
                <a:gd name="T60" fmla="*/ 3346 w 3660"/>
                <a:gd name="T61" fmla="*/ 45 h 2453"/>
                <a:gd name="T62" fmla="*/ 3417 w 3660"/>
                <a:gd name="T63" fmla="*/ 128 h 2453"/>
                <a:gd name="T64" fmla="*/ 3444 w 3660"/>
                <a:gd name="T65" fmla="*/ 237 h 2453"/>
                <a:gd name="T66" fmla="*/ 3608 w 3660"/>
                <a:gd name="T67" fmla="*/ 1895 h 2453"/>
                <a:gd name="T68" fmla="*/ 3650 w 3660"/>
                <a:gd name="T69" fmla="*/ 1928 h 2453"/>
                <a:gd name="T70" fmla="*/ 3660 w 3660"/>
                <a:gd name="T71" fmla="*/ 2102 h 2453"/>
                <a:gd name="T72" fmla="*/ 3632 w 3660"/>
                <a:gd name="T73" fmla="*/ 2239 h 2453"/>
                <a:gd name="T74" fmla="*/ 3558 w 3660"/>
                <a:gd name="T75" fmla="*/ 2350 h 2453"/>
                <a:gd name="T76" fmla="*/ 3446 w 3660"/>
                <a:gd name="T77" fmla="*/ 2425 h 2453"/>
                <a:gd name="T78" fmla="*/ 3311 w 3660"/>
                <a:gd name="T79" fmla="*/ 2453 h 2453"/>
                <a:gd name="T80" fmla="*/ 257 w 3660"/>
                <a:gd name="T81" fmla="*/ 2440 h 2453"/>
                <a:gd name="T82" fmla="*/ 136 w 3660"/>
                <a:gd name="T83" fmla="*/ 2380 h 2453"/>
                <a:gd name="T84" fmla="*/ 48 w 3660"/>
                <a:gd name="T85" fmla="*/ 2279 h 2453"/>
                <a:gd name="T86" fmla="*/ 3 w 3660"/>
                <a:gd name="T87" fmla="*/ 2150 h 2453"/>
                <a:gd name="T88" fmla="*/ 2 w 3660"/>
                <a:gd name="T89" fmla="*/ 1945 h 2453"/>
                <a:gd name="T90" fmla="*/ 35 w 3660"/>
                <a:gd name="T91" fmla="*/ 1903 h 2453"/>
                <a:gd name="T92" fmla="*/ 216 w 3660"/>
                <a:gd name="T93" fmla="*/ 1893 h 2453"/>
                <a:gd name="T94" fmla="*/ 228 w 3660"/>
                <a:gd name="T95" fmla="*/ 163 h 2453"/>
                <a:gd name="T96" fmla="*/ 286 w 3660"/>
                <a:gd name="T97" fmla="*/ 70 h 2453"/>
                <a:gd name="T98" fmla="*/ 379 w 3660"/>
                <a:gd name="T99" fmla="*/ 12 h 2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60" h="2453">
                  <a:moveTo>
                    <a:pt x="142" y="2035"/>
                  </a:moveTo>
                  <a:lnTo>
                    <a:pt x="142" y="2102"/>
                  </a:lnTo>
                  <a:lnTo>
                    <a:pt x="145" y="2140"/>
                  </a:lnTo>
                  <a:lnTo>
                    <a:pt x="155" y="2176"/>
                  </a:lnTo>
                  <a:lnTo>
                    <a:pt x="170" y="2208"/>
                  </a:lnTo>
                  <a:lnTo>
                    <a:pt x="191" y="2237"/>
                  </a:lnTo>
                  <a:lnTo>
                    <a:pt x="216" y="2262"/>
                  </a:lnTo>
                  <a:lnTo>
                    <a:pt x="245" y="2282"/>
                  </a:lnTo>
                  <a:lnTo>
                    <a:pt x="277" y="2298"/>
                  </a:lnTo>
                  <a:lnTo>
                    <a:pt x="313" y="2308"/>
                  </a:lnTo>
                  <a:lnTo>
                    <a:pt x="349" y="2311"/>
                  </a:lnTo>
                  <a:lnTo>
                    <a:pt x="3311" y="2311"/>
                  </a:lnTo>
                  <a:lnTo>
                    <a:pt x="3347" y="2308"/>
                  </a:lnTo>
                  <a:lnTo>
                    <a:pt x="3383" y="2298"/>
                  </a:lnTo>
                  <a:lnTo>
                    <a:pt x="3415" y="2282"/>
                  </a:lnTo>
                  <a:lnTo>
                    <a:pt x="3444" y="2262"/>
                  </a:lnTo>
                  <a:lnTo>
                    <a:pt x="3469" y="2237"/>
                  </a:lnTo>
                  <a:lnTo>
                    <a:pt x="3490" y="2208"/>
                  </a:lnTo>
                  <a:lnTo>
                    <a:pt x="3505" y="2176"/>
                  </a:lnTo>
                  <a:lnTo>
                    <a:pt x="3515" y="2140"/>
                  </a:lnTo>
                  <a:lnTo>
                    <a:pt x="3518" y="2102"/>
                  </a:lnTo>
                  <a:lnTo>
                    <a:pt x="3518" y="2035"/>
                  </a:lnTo>
                  <a:lnTo>
                    <a:pt x="2279" y="2035"/>
                  </a:lnTo>
                  <a:lnTo>
                    <a:pt x="2264" y="2071"/>
                  </a:lnTo>
                  <a:lnTo>
                    <a:pt x="2244" y="2106"/>
                  </a:lnTo>
                  <a:lnTo>
                    <a:pt x="2219" y="2137"/>
                  </a:lnTo>
                  <a:lnTo>
                    <a:pt x="2189" y="2163"/>
                  </a:lnTo>
                  <a:lnTo>
                    <a:pt x="2156" y="2184"/>
                  </a:lnTo>
                  <a:lnTo>
                    <a:pt x="2119" y="2200"/>
                  </a:lnTo>
                  <a:lnTo>
                    <a:pt x="2081" y="2210"/>
                  </a:lnTo>
                  <a:lnTo>
                    <a:pt x="2039" y="2213"/>
                  </a:lnTo>
                  <a:lnTo>
                    <a:pt x="1621" y="2213"/>
                  </a:lnTo>
                  <a:lnTo>
                    <a:pt x="1579" y="2210"/>
                  </a:lnTo>
                  <a:lnTo>
                    <a:pt x="1541" y="2200"/>
                  </a:lnTo>
                  <a:lnTo>
                    <a:pt x="1504" y="2184"/>
                  </a:lnTo>
                  <a:lnTo>
                    <a:pt x="1471" y="2163"/>
                  </a:lnTo>
                  <a:lnTo>
                    <a:pt x="1441" y="2137"/>
                  </a:lnTo>
                  <a:lnTo>
                    <a:pt x="1416" y="2106"/>
                  </a:lnTo>
                  <a:lnTo>
                    <a:pt x="1396" y="2071"/>
                  </a:lnTo>
                  <a:lnTo>
                    <a:pt x="1381" y="2035"/>
                  </a:lnTo>
                  <a:lnTo>
                    <a:pt x="142" y="2035"/>
                  </a:lnTo>
                  <a:close/>
                  <a:moveTo>
                    <a:pt x="454" y="157"/>
                  </a:moveTo>
                  <a:lnTo>
                    <a:pt x="433" y="159"/>
                  </a:lnTo>
                  <a:lnTo>
                    <a:pt x="414" y="168"/>
                  </a:lnTo>
                  <a:lnTo>
                    <a:pt x="397" y="181"/>
                  </a:lnTo>
                  <a:lnTo>
                    <a:pt x="385" y="197"/>
                  </a:lnTo>
                  <a:lnTo>
                    <a:pt x="376" y="216"/>
                  </a:lnTo>
                  <a:lnTo>
                    <a:pt x="374" y="237"/>
                  </a:lnTo>
                  <a:lnTo>
                    <a:pt x="374" y="1893"/>
                  </a:lnTo>
                  <a:lnTo>
                    <a:pt x="1441" y="1893"/>
                  </a:lnTo>
                  <a:lnTo>
                    <a:pt x="1460" y="1895"/>
                  </a:lnTo>
                  <a:lnTo>
                    <a:pt x="1477" y="1902"/>
                  </a:lnTo>
                  <a:lnTo>
                    <a:pt x="1492" y="1913"/>
                  </a:lnTo>
                  <a:lnTo>
                    <a:pt x="1503" y="1927"/>
                  </a:lnTo>
                  <a:lnTo>
                    <a:pt x="1511" y="1945"/>
                  </a:lnTo>
                  <a:lnTo>
                    <a:pt x="1513" y="1964"/>
                  </a:lnTo>
                  <a:lnTo>
                    <a:pt x="1516" y="1988"/>
                  </a:lnTo>
                  <a:lnTo>
                    <a:pt x="1524" y="2011"/>
                  </a:lnTo>
                  <a:lnTo>
                    <a:pt x="1537" y="2031"/>
                  </a:lnTo>
                  <a:lnTo>
                    <a:pt x="1554" y="2048"/>
                  </a:lnTo>
                  <a:lnTo>
                    <a:pt x="1574" y="2061"/>
                  </a:lnTo>
                  <a:lnTo>
                    <a:pt x="1597" y="2069"/>
                  </a:lnTo>
                  <a:lnTo>
                    <a:pt x="1621" y="2072"/>
                  </a:lnTo>
                  <a:lnTo>
                    <a:pt x="2039" y="2072"/>
                  </a:lnTo>
                  <a:lnTo>
                    <a:pt x="2063" y="2069"/>
                  </a:lnTo>
                  <a:lnTo>
                    <a:pt x="2086" y="2061"/>
                  </a:lnTo>
                  <a:lnTo>
                    <a:pt x="2106" y="2048"/>
                  </a:lnTo>
                  <a:lnTo>
                    <a:pt x="2123" y="2031"/>
                  </a:lnTo>
                  <a:lnTo>
                    <a:pt x="2136" y="2011"/>
                  </a:lnTo>
                  <a:lnTo>
                    <a:pt x="2144" y="1988"/>
                  </a:lnTo>
                  <a:lnTo>
                    <a:pt x="2147" y="1964"/>
                  </a:lnTo>
                  <a:lnTo>
                    <a:pt x="2149" y="1944"/>
                  </a:lnTo>
                  <a:lnTo>
                    <a:pt x="2157" y="1926"/>
                  </a:lnTo>
                  <a:lnTo>
                    <a:pt x="2170" y="1912"/>
                  </a:lnTo>
                  <a:lnTo>
                    <a:pt x="2186" y="1900"/>
                  </a:lnTo>
                  <a:lnTo>
                    <a:pt x="2205" y="1894"/>
                  </a:lnTo>
                  <a:lnTo>
                    <a:pt x="2213" y="1893"/>
                  </a:lnTo>
                  <a:lnTo>
                    <a:pt x="2220" y="1893"/>
                  </a:lnTo>
                  <a:lnTo>
                    <a:pt x="3286" y="1893"/>
                  </a:lnTo>
                  <a:lnTo>
                    <a:pt x="3286" y="237"/>
                  </a:lnTo>
                  <a:lnTo>
                    <a:pt x="3284" y="216"/>
                  </a:lnTo>
                  <a:lnTo>
                    <a:pt x="3275" y="197"/>
                  </a:lnTo>
                  <a:lnTo>
                    <a:pt x="3263" y="181"/>
                  </a:lnTo>
                  <a:lnTo>
                    <a:pt x="3246" y="168"/>
                  </a:lnTo>
                  <a:lnTo>
                    <a:pt x="3227" y="159"/>
                  </a:lnTo>
                  <a:lnTo>
                    <a:pt x="3206" y="157"/>
                  </a:lnTo>
                  <a:lnTo>
                    <a:pt x="454" y="157"/>
                  </a:lnTo>
                  <a:close/>
                  <a:moveTo>
                    <a:pt x="454" y="0"/>
                  </a:moveTo>
                  <a:lnTo>
                    <a:pt x="3206" y="0"/>
                  </a:lnTo>
                  <a:lnTo>
                    <a:pt x="3244" y="3"/>
                  </a:lnTo>
                  <a:lnTo>
                    <a:pt x="3281" y="12"/>
                  </a:lnTo>
                  <a:lnTo>
                    <a:pt x="3315" y="26"/>
                  </a:lnTo>
                  <a:lnTo>
                    <a:pt x="3346" y="45"/>
                  </a:lnTo>
                  <a:lnTo>
                    <a:pt x="3374" y="70"/>
                  </a:lnTo>
                  <a:lnTo>
                    <a:pt x="3398" y="97"/>
                  </a:lnTo>
                  <a:lnTo>
                    <a:pt x="3417" y="128"/>
                  </a:lnTo>
                  <a:lnTo>
                    <a:pt x="3432" y="163"/>
                  </a:lnTo>
                  <a:lnTo>
                    <a:pt x="3440" y="199"/>
                  </a:lnTo>
                  <a:lnTo>
                    <a:pt x="3444" y="237"/>
                  </a:lnTo>
                  <a:lnTo>
                    <a:pt x="3444" y="1893"/>
                  </a:lnTo>
                  <a:lnTo>
                    <a:pt x="3589" y="1893"/>
                  </a:lnTo>
                  <a:lnTo>
                    <a:pt x="3608" y="1895"/>
                  </a:lnTo>
                  <a:lnTo>
                    <a:pt x="3625" y="1903"/>
                  </a:lnTo>
                  <a:lnTo>
                    <a:pt x="3639" y="1914"/>
                  </a:lnTo>
                  <a:lnTo>
                    <a:pt x="3650" y="1928"/>
                  </a:lnTo>
                  <a:lnTo>
                    <a:pt x="3658" y="1945"/>
                  </a:lnTo>
                  <a:lnTo>
                    <a:pt x="3660" y="1964"/>
                  </a:lnTo>
                  <a:lnTo>
                    <a:pt x="3660" y="2102"/>
                  </a:lnTo>
                  <a:lnTo>
                    <a:pt x="3657" y="2150"/>
                  </a:lnTo>
                  <a:lnTo>
                    <a:pt x="3648" y="2196"/>
                  </a:lnTo>
                  <a:lnTo>
                    <a:pt x="3632" y="2239"/>
                  </a:lnTo>
                  <a:lnTo>
                    <a:pt x="3612" y="2279"/>
                  </a:lnTo>
                  <a:lnTo>
                    <a:pt x="3587" y="2317"/>
                  </a:lnTo>
                  <a:lnTo>
                    <a:pt x="3558" y="2350"/>
                  </a:lnTo>
                  <a:lnTo>
                    <a:pt x="3524" y="2380"/>
                  </a:lnTo>
                  <a:lnTo>
                    <a:pt x="3487" y="2404"/>
                  </a:lnTo>
                  <a:lnTo>
                    <a:pt x="3446" y="2425"/>
                  </a:lnTo>
                  <a:lnTo>
                    <a:pt x="3403" y="2440"/>
                  </a:lnTo>
                  <a:lnTo>
                    <a:pt x="3357" y="2450"/>
                  </a:lnTo>
                  <a:lnTo>
                    <a:pt x="3311" y="2453"/>
                  </a:lnTo>
                  <a:lnTo>
                    <a:pt x="349" y="2453"/>
                  </a:lnTo>
                  <a:lnTo>
                    <a:pt x="303" y="2450"/>
                  </a:lnTo>
                  <a:lnTo>
                    <a:pt x="257" y="2440"/>
                  </a:lnTo>
                  <a:lnTo>
                    <a:pt x="214" y="2425"/>
                  </a:lnTo>
                  <a:lnTo>
                    <a:pt x="173" y="2404"/>
                  </a:lnTo>
                  <a:lnTo>
                    <a:pt x="136" y="2380"/>
                  </a:lnTo>
                  <a:lnTo>
                    <a:pt x="102" y="2350"/>
                  </a:lnTo>
                  <a:lnTo>
                    <a:pt x="73" y="2317"/>
                  </a:lnTo>
                  <a:lnTo>
                    <a:pt x="48" y="2279"/>
                  </a:lnTo>
                  <a:lnTo>
                    <a:pt x="28" y="2239"/>
                  </a:lnTo>
                  <a:lnTo>
                    <a:pt x="12" y="2196"/>
                  </a:lnTo>
                  <a:lnTo>
                    <a:pt x="3" y="2150"/>
                  </a:lnTo>
                  <a:lnTo>
                    <a:pt x="0" y="2102"/>
                  </a:lnTo>
                  <a:lnTo>
                    <a:pt x="0" y="1964"/>
                  </a:lnTo>
                  <a:lnTo>
                    <a:pt x="2" y="1945"/>
                  </a:lnTo>
                  <a:lnTo>
                    <a:pt x="10" y="1928"/>
                  </a:lnTo>
                  <a:lnTo>
                    <a:pt x="21" y="1914"/>
                  </a:lnTo>
                  <a:lnTo>
                    <a:pt x="35" y="1903"/>
                  </a:lnTo>
                  <a:lnTo>
                    <a:pt x="52" y="1895"/>
                  </a:lnTo>
                  <a:lnTo>
                    <a:pt x="71" y="1893"/>
                  </a:lnTo>
                  <a:lnTo>
                    <a:pt x="216" y="1893"/>
                  </a:lnTo>
                  <a:lnTo>
                    <a:pt x="216" y="237"/>
                  </a:lnTo>
                  <a:lnTo>
                    <a:pt x="220" y="199"/>
                  </a:lnTo>
                  <a:lnTo>
                    <a:pt x="228" y="163"/>
                  </a:lnTo>
                  <a:lnTo>
                    <a:pt x="243" y="128"/>
                  </a:lnTo>
                  <a:lnTo>
                    <a:pt x="262" y="97"/>
                  </a:lnTo>
                  <a:lnTo>
                    <a:pt x="286" y="70"/>
                  </a:lnTo>
                  <a:lnTo>
                    <a:pt x="314" y="45"/>
                  </a:lnTo>
                  <a:lnTo>
                    <a:pt x="345" y="26"/>
                  </a:lnTo>
                  <a:lnTo>
                    <a:pt x="379" y="12"/>
                  </a:lnTo>
                  <a:lnTo>
                    <a:pt x="416" y="3"/>
                  </a:lnTo>
                  <a:lnTo>
                    <a:pt x="4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1" name="Freeform 258">
              <a:extLst>
                <a:ext uri="{FF2B5EF4-FFF2-40B4-BE49-F238E27FC236}">
                  <a16:creationId xmlns:a16="http://schemas.microsoft.com/office/drawing/2014/main" id="{02824519-7630-12F5-5DB5-5A92DAD07F38}"/>
                </a:ext>
              </a:extLst>
            </p:cNvPr>
            <p:cNvSpPr>
              <a:spLocks/>
            </p:cNvSpPr>
            <p:nvPr/>
          </p:nvSpPr>
          <p:spPr bwMode="auto">
            <a:xfrm>
              <a:off x="2701260" y="3667125"/>
              <a:ext cx="103188" cy="104775"/>
            </a:xfrm>
            <a:custGeom>
              <a:avLst/>
              <a:gdLst>
                <a:gd name="T0" fmla="*/ 575 w 654"/>
                <a:gd name="T1" fmla="*/ 0 h 653"/>
                <a:gd name="T2" fmla="*/ 595 w 654"/>
                <a:gd name="T3" fmla="*/ 3 h 653"/>
                <a:gd name="T4" fmla="*/ 614 w 654"/>
                <a:gd name="T5" fmla="*/ 10 h 653"/>
                <a:gd name="T6" fmla="*/ 630 w 654"/>
                <a:gd name="T7" fmla="*/ 23 h 653"/>
                <a:gd name="T8" fmla="*/ 644 w 654"/>
                <a:gd name="T9" fmla="*/ 40 h 653"/>
                <a:gd name="T10" fmla="*/ 652 w 654"/>
                <a:gd name="T11" fmla="*/ 59 h 653"/>
                <a:gd name="T12" fmla="*/ 654 w 654"/>
                <a:gd name="T13" fmla="*/ 79 h 653"/>
                <a:gd name="T14" fmla="*/ 652 w 654"/>
                <a:gd name="T15" fmla="*/ 99 h 653"/>
                <a:gd name="T16" fmla="*/ 644 w 654"/>
                <a:gd name="T17" fmla="*/ 118 h 653"/>
                <a:gd name="T18" fmla="*/ 630 w 654"/>
                <a:gd name="T19" fmla="*/ 135 h 653"/>
                <a:gd name="T20" fmla="*/ 136 w 654"/>
                <a:gd name="T21" fmla="*/ 630 h 653"/>
                <a:gd name="T22" fmla="*/ 118 w 654"/>
                <a:gd name="T23" fmla="*/ 643 h 653"/>
                <a:gd name="T24" fmla="*/ 99 w 654"/>
                <a:gd name="T25" fmla="*/ 651 h 653"/>
                <a:gd name="T26" fmla="*/ 79 w 654"/>
                <a:gd name="T27" fmla="*/ 653 h 653"/>
                <a:gd name="T28" fmla="*/ 59 w 654"/>
                <a:gd name="T29" fmla="*/ 651 h 653"/>
                <a:gd name="T30" fmla="*/ 40 w 654"/>
                <a:gd name="T31" fmla="*/ 643 h 653"/>
                <a:gd name="T32" fmla="*/ 24 w 654"/>
                <a:gd name="T33" fmla="*/ 630 h 653"/>
                <a:gd name="T34" fmla="*/ 12 w 654"/>
                <a:gd name="T35" fmla="*/ 613 h 653"/>
                <a:gd name="T36" fmla="*/ 4 w 654"/>
                <a:gd name="T37" fmla="*/ 594 h 653"/>
                <a:gd name="T38" fmla="*/ 0 w 654"/>
                <a:gd name="T39" fmla="*/ 574 h 653"/>
                <a:gd name="T40" fmla="*/ 4 w 654"/>
                <a:gd name="T41" fmla="*/ 554 h 653"/>
                <a:gd name="T42" fmla="*/ 12 w 654"/>
                <a:gd name="T43" fmla="*/ 535 h 653"/>
                <a:gd name="T44" fmla="*/ 24 w 654"/>
                <a:gd name="T45" fmla="*/ 519 h 653"/>
                <a:gd name="T46" fmla="*/ 520 w 654"/>
                <a:gd name="T47" fmla="*/ 23 h 653"/>
                <a:gd name="T48" fmla="*/ 536 w 654"/>
                <a:gd name="T49" fmla="*/ 10 h 653"/>
                <a:gd name="T50" fmla="*/ 555 w 654"/>
                <a:gd name="T51" fmla="*/ 3 h 653"/>
                <a:gd name="T52" fmla="*/ 575 w 654"/>
                <a:gd name="T53"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4" h="653">
                  <a:moveTo>
                    <a:pt x="575" y="0"/>
                  </a:moveTo>
                  <a:lnTo>
                    <a:pt x="595" y="3"/>
                  </a:lnTo>
                  <a:lnTo>
                    <a:pt x="614" y="10"/>
                  </a:lnTo>
                  <a:lnTo>
                    <a:pt x="630" y="23"/>
                  </a:lnTo>
                  <a:lnTo>
                    <a:pt x="644" y="40"/>
                  </a:lnTo>
                  <a:lnTo>
                    <a:pt x="652" y="59"/>
                  </a:lnTo>
                  <a:lnTo>
                    <a:pt x="654" y="79"/>
                  </a:lnTo>
                  <a:lnTo>
                    <a:pt x="652" y="99"/>
                  </a:lnTo>
                  <a:lnTo>
                    <a:pt x="644" y="118"/>
                  </a:lnTo>
                  <a:lnTo>
                    <a:pt x="630" y="135"/>
                  </a:lnTo>
                  <a:lnTo>
                    <a:pt x="136" y="630"/>
                  </a:lnTo>
                  <a:lnTo>
                    <a:pt x="118" y="643"/>
                  </a:lnTo>
                  <a:lnTo>
                    <a:pt x="99" y="651"/>
                  </a:lnTo>
                  <a:lnTo>
                    <a:pt x="79" y="653"/>
                  </a:lnTo>
                  <a:lnTo>
                    <a:pt x="59" y="651"/>
                  </a:lnTo>
                  <a:lnTo>
                    <a:pt x="40" y="643"/>
                  </a:lnTo>
                  <a:lnTo>
                    <a:pt x="24" y="630"/>
                  </a:lnTo>
                  <a:lnTo>
                    <a:pt x="12" y="613"/>
                  </a:lnTo>
                  <a:lnTo>
                    <a:pt x="4" y="594"/>
                  </a:lnTo>
                  <a:lnTo>
                    <a:pt x="0" y="574"/>
                  </a:lnTo>
                  <a:lnTo>
                    <a:pt x="4" y="554"/>
                  </a:lnTo>
                  <a:lnTo>
                    <a:pt x="12" y="535"/>
                  </a:lnTo>
                  <a:lnTo>
                    <a:pt x="24" y="519"/>
                  </a:lnTo>
                  <a:lnTo>
                    <a:pt x="520" y="23"/>
                  </a:lnTo>
                  <a:lnTo>
                    <a:pt x="536" y="10"/>
                  </a:lnTo>
                  <a:lnTo>
                    <a:pt x="555" y="3"/>
                  </a:lnTo>
                  <a:lnTo>
                    <a:pt x="5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42" name="Freeform 259">
              <a:extLst>
                <a:ext uri="{FF2B5EF4-FFF2-40B4-BE49-F238E27FC236}">
                  <a16:creationId xmlns:a16="http://schemas.microsoft.com/office/drawing/2014/main" id="{AC1BD6C4-81CE-069B-97D4-7B4AF0096A29}"/>
                </a:ext>
              </a:extLst>
            </p:cNvPr>
            <p:cNvSpPr>
              <a:spLocks/>
            </p:cNvSpPr>
            <p:nvPr/>
          </p:nvSpPr>
          <p:spPr bwMode="auto">
            <a:xfrm>
              <a:off x="2794923" y="3713163"/>
              <a:ext cx="55563" cy="57150"/>
            </a:xfrm>
            <a:custGeom>
              <a:avLst/>
              <a:gdLst>
                <a:gd name="T0" fmla="*/ 276 w 355"/>
                <a:gd name="T1" fmla="*/ 0 h 355"/>
                <a:gd name="T2" fmla="*/ 296 w 355"/>
                <a:gd name="T3" fmla="*/ 3 h 355"/>
                <a:gd name="T4" fmla="*/ 315 w 355"/>
                <a:gd name="T5" fmla="*/ 11 h 355"/>
                <a:gd name="T6" fmla="*/ 331 w 355"/>
                <a:gd name="T7" fmla="*/ 23 h 355"/>
                <a:gd name="T8" fmla="*/ 345 w 355"/>
                <a:gd name="T9" fmla="*/ 40 h 355"/>
                <a:gd name="T10" fmla="*/ 351 w 355"/>
                <a:gd name="T11" fmla="*/ 59 h 355"/>
                <a:gd name="T12" fmla="*/ 355 w 355"/>
                <a:gd name="T13" fmla="*/ 79 h 355"/>
                <a:gd name="T14" fmla="*/ 351 w 355"/>
                <a:gd name="T15" fmla="*/ 99 h 355"/>
                <a:gd name="T16" fmla="*/ 345 w 355"/>
                <a:gd name="T17" fmla="*/ 118 h 355"/>
                <a:gd name="T18" fmla="*/ 331 w 355"/>
                <a:gd name="T19" fmla="*/ 135 h 355"/>
                <a:gd name="T20" fmla="*/ 134 w 355"/>
                <a:gd name="T21" fmla="*/ 333 h 355"/>
                <a:gd name="T22" fmla="*/ 117 w 355"/>
                <a:gd name="T23" fmla="*/ 345 h 355"/>
                <a:gd name="T24" fmla="*/ 98 w 355"/>
                <a:gd name="T25" fmla="*/ 353 h 355"/>
                <a:gd name="T26" fmla="*/ 78 w 355"/>
                <a:gd name="T27" fmla="*/ 355 h 355"/>
                <a:gd name="T28" fmla="*/ 59 w 355"/>
                <a:gd name="T29" fmla="*/ 353 h 355"/>
                <a:gd name="T30" fmla="*/ 40 w 355"/>
                <a:gd name="T31" fmla="*/ 345 h 355"/>
                <a:gd name="T32" fmla="*/ 23 w 355"/>
                <a:gd name="T33" fmla="*/ 333 h 355"/>
                <a:gd name="T34" fmla="*/ 10 w 355"/>
                <a:gd name="T35" fmla="*/ 315 h 355"/>
                <a:gd name="T36" fmla="*/ 2 w 355"/>
                <a:gd name="T37" fmla="*/ 296 h 355"/>
                <a:gd name="T38" fmla="*/ 0 w 355"/>
                <a:gd name="T39" fmla="*/ 276 h 355"/>
                <a:gd name="T40" fmla="*/ 2 w 355"/>
                <a:gd name="T41" fmla="*/ 256 h 355"/>
                <a:gd name="T42" fmla="*/ 10 w 355"/>
                <a:gd name="T43" fmla="*/ 237 h 355"/>
                <a:gd name="T44" fmla="*/ 23 w 355"/>
                <a:gd name="T45" fmla="*/ 221 h 355"/>
                <a:gd name="T46" fmla="*/ 220 w 355"/>
                <a:gd name="T47" fmla="*/ 23 h 355"/>
                <a:gd name="T48" fmla="*/ 237 w 355"/>
                <a:gd name="T49" fmla="*/ 11 h 355"/>
                <a:gd name="T50" fmla="*/ 256 w 355"/>
                <a:gd name="T51" fmla="*/ 3 h 355"/>
                <a:gd name="T52" fmla="*/ 276 w 355"/>
                <a:gd name="T53"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5" h="355">
                  <a:moveTo>
                    <a:pt x="276" y="0"/>
                  </a:moveTo>
                  <a:lnTo>
                    <a:pt x="296" y="3"/>
                  </a:lnTo>
                  <a:lnTo>
                    <a:pt x="315" y="11"/>
                  </a:lnTo>
                  <a:lnTo>
                    <a:pt x="331" y="23"/>
                  </a:lnTo>
                  <a:lnTo>
                    <a:pt x="345" y="40"/>
                  </a:lnTo>
                  <a:lnTo>
                    <a:pt x="351" y="59"/>
                  </a:lnTo>
                  <a:lnTo>
                    <a:pt x="355" y="79"/>
                  </a:lnTo>
                  <a:lnTo>
                    <a:pt x="351" y="99"/>
                  </a:lnTo>
                  <a:lnTo>
                    <a:pt x="345" y="118"/>
                  </a:lnTo>
                  <a:lnTo>
                    <a:pt x="331" y="135"/>
                  </a:lnTo>
                  <a:lnTo>
                    <a:pt x="134" y="333"/>
                  </a:lnTo>
                  <a:lnTo>
                    <a:pt x="117" y="345"/>
                  </a:lnTo>
                  <a:lnTo>
                    <a:pt x="98" y="353"/>
                  </a:lnTo>
                  <a:lnTo>
                    <a:pt x="78" y="355"/>
                  </a:lnTo>
                  <a:lnTo>
                    <a:pt x="59" y="353"/>
                  </a:lnTo>
                  <a:lnTo>
                    <a:pt x="40" y="345"/>
                  </a:lnTo>
                  <a:lnTo>
                    <a:pt x="23" y="333"/>
                  </a:lnTo>
                  <a:lnTo>
                    <a:pt x="10" y="315"/>
                  </a:lnTo>
                  <a:lnTo>
                    <a:pt x="2" y="296"/>
                  </a:lnTo>
                  <a:lnTo>
                    <a:pt x="0" y="276"/>
                  </a:lnTo>
                  <a:lnTo>
                    <a:pt x="2" y="256"/>
                  </a:lnTo>
                  <a:lnTo>
                    <a:pt x="10" y="237"/>
                  </a:lnTo>
                  <a:lnTo>
                    <a:pt x="23" y="221"/>
                  </a:lnTo>
                  <a:lnTo>
                    <a:pt x="220" y="23"/>
                  </a:lnTo>
                  <a:lnTo>
                    <a:pt x="237" y="11"/>
                  </a:lnTo>
                  <a:lnTo>
                    <a:pt x="256" y="3"/>
                  </a:lnTo>
                  <a:lnTo>
                    <a:pt x="2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grpSp>
    </p:spTree>
    <p:extLst>
      <p:ext uri="{BB962C8B-B14F-4D97-AF65-F5344CB8AC3E}">
        <p14:creationId xmlns:p14="http://schemas.microsoft.com/office/powerpoint/2010/main" val="291925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D86B-12F6-F1F0-7F33-55ED83589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B37E0-47A8-6CAE-7058-7B2B6CA15E94}"/>
              </a:ext>
            </a:extLst>
          </p:cNvPr>
          <p:cNvSpPr>
            <a:spLocks noGrp="1"/>
          </p:cNvSpPr>
          <p:nvPr>
            <p:ph type="title"/>
          </p:nvPr>
        </p:nvSpPr>
        <p:spPr>
          <a:xfrm>
            <a:off x="736600" y="136525"/>
            <a:ext cx="11367770" cy="944563"/>
          </a:xfrm>
        </p:spPr>
        <p:txBody>
          <a:bodyPr>
            <a:normAutofit/>
          </a:bodyPr>
          <a:lstStyle/>
          <a:p>
            <a:r>
              <a:rPr lang="vi-VN" sz="4000" b="1" dirty="0">
                <a:solidFill>
                  <a:srgbClr val="2F5597"/>
                </a:solidFill>
                <a:latin typeface="Roboto" panose="02000000000000000000" pitchFamily="2" charset="0"/>
                <a:cs typeface="Arial" panose="020B0604020202020204" pitchFamily="34" charset="0"/>
              </a:rPr>
              <a:t>Tổ chức dạy học tăng cường, câu lạc bộ</a:t>
            </a:r>
            <a:endParaRPr lang="en-US" sz="4000" b="1" dirty="0">
              <a:solidFill>
                <a:srgbClr val="2F5597"/>
              </a:solidFill>
              <a:cs typeface="Arial" panose="020B0604020202020204" pitchFamily="34" charset="0"/>
            </a:endParaRPr>
          </a:p>
        </p:txBody>
      </p:sp>
      <p:sp>
        <p:nvSpPr>
          <p:cNvPr id="4" name="Slide Number Placeholder 3">
            <a:extLst>
              <a:ext uri="{FF2B5EF4-FFF2-40B4-BE49-F238E27FC236}">
                <a16:creationId xmlns:a16="http://schemas.microsoft.com/office/drawing/2014/main" id="{C79375B9-D904-86B7-B9A4-BC54E280D613}"/>
              </a:ext>
            </a:extLst>
          </p:cNvPr>
          <p:cNvSpPr>
            <a:spLocks noGrp="1"/>
          </p:cNvSpPr>
          <p:nvPr>
            <p:ph type="sldNum" sz="quarter" idx="12"/>
          </p:nvPr>
        </p:nvSpPr>
        <p:spPr/>
        <p:txBody>
          <a:bodyPr/>
          <a:lstStyle/>
          <a:p>
            <a:fld id="{705AC131-3665-43E0-A6EE-7C045553461A}" type="slidenum">
              <a:rPr kumimoji="1" lang="ja-JP" altLang="en-US" smtClean="0"/>
              <a:t>9</a:t>
            </a:fld>
            <a:endParaRPr kumimoji="1" lang="ja-JP" altLang="en-US"/>
          </a:p>
        </p:txBody>
      </p:sp>
      <p:grpSp>
        <p:nvGrpSpPr>
          <p:cNvPr id="56" name="Group 55">
            <a:extLst>
              <a:ext uri="{FF2B5EF4-FFF2-40B4-BE49-F238E27FC236}">
                <a16:creationId xmlns:a16="http://schemas.microsoft.com/office/drawing/2014/main" id="{30EB78A7-C3B1-D2C9-2279-292C0C7DCEFE}"/>
              </a:ext>
            </a:extLst>
          </p:cNvPr>
          <p:cNvGrpSpPr/>
          <p:nvPr/>
        </p:nvGrpSpPr>
        <p:grpSpPr>
          <a:xfrm>
            <a:off x="-4443851" y="1441838"/>
            <a:ext cx="15445680" cy="2459428"/>
            <a:chOff x="0" y="1924051"/>
            <a:chExt cx="10654654" cy="1696549"/>
          </a:xfrm>
        </p:grpSpPr>
        <p:sp>
          <p:nvSpPr>
            <p:cNvPr id="57" name="Freeform 5">
              <a:extLst>
                <a:ext uri="{FF2B5EF4-FFF2-40B4-BE49-F238E27FC236}">
                  <a16:creationId xmlns:a16="http://schemas.microsoft.com/office/drawing/2014/main" id="{62A3C800-5405-0C9A-7EBC-30CBE0DD4D7A}"/>
                </a:ext>
              </a:extLst>
            </p:cNvPr>
            <p:cNvSpPr>
              <a:spLocks/>
            </p:cNvSpPr>
            <p:nvPr/>
          </p:nvSpPr>
          <p:spPr bwMode="auto">
            <a:xfrm>
              <a:off x="4254134" y="1924051"/>
              <a:ext cx="6400520" cy="793157"/>
            </a:xfrm>
            <a:prstGeom prst="homePlate">
              <a:avLst/>
            </a:prstGeom>
            <a:solidFill>
              <a:srgbClr val="1AAD9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58" name="Freeform 9">
              <a:extLst>
                <a:ext uri="{FF2B5EF4-FFF2-40B4-BE49-F238E27FC236}">
                  <a16:creationId xmlns:a16="http://schemas.microsoft.com/office/drawing/2014/main" id="{F7B9DB1A-08B1-DBDA-F1E4-9D6D2071B6A4}"/>
                </a:ext>
              </a:extLst>
            </p:cNvPr>
            <p:cNvSpPr>
              <a:spLocks/>
            </p:cNvSpPr>
            <p:nvPr/>
          </p:nvSpPr>
          <p:spPr bwMode="auto">
            <a:xfrm>
              <a:off x="3462781" y="1924051"/>
              <a:ext cx="791354" cy="1696549"/>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close/>
                </a:path>
              </a:pathLst>
            </a:custGeom>
            <a:solidFill>
              <a:srgbClr val="1AAD96">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59" name="Rectangle 58">
              <a:extLst>
                <a:ext uri="{FF2B5EF4-FFF2-40B4-BE49-F238E27FC236}">
                  <a16:creationId xmlns:a16="http://schemas.microsoft.com/office/drawing/2014/main" id="{4FFC8285-4C9D-F8D0-4A3F-5BDBE769A323}"/>
                </a:ext>
              </a:extLst>
            </p:cNvPr>
            <p:cNvSpPr/>
            <p:nvPr/>
          </p:nvSpPr>
          <p:spPr>
            <a:xfrm>
              <a:off x="0" y="3343276"/>
              <a:ext cx="3462781" cy="277324"/>
            </a:xfrm>
            <a:prstGeom prst="rect">
              <a:avLst/>
            </a:prstGeom>
            <a:solidFill>
              <a:srgbClr val="1AAD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0" name="Group 59">
            <a:extLst>
              <a:ext uri="{FF2B5EF4-FFF2-40B4-BE49-F238E27FC236}">
                <a16:creationId xmlns:a16="http://schemas.microsoft.com/office/drawing/2014/main" id="{FF06CC54-4CFE-0791-DB1F-0D31C641F05C}"/>
              </a:ext>
            </a:extLst>
          </p:cNvPr>
          <p:cNvGrpSpPr/>
          <p:nvPr/>
        </p:nvGrpSpPr>
        <p:grpSpPr>
          <a:xfrm>
            <a:off x="-4443851" y="2722223"/>
            <a:ext cx="16059829" cy="1611686"/>
            <a:chOff x="0" y="2807279"/>
            <a:chExt cx="11078302" cy="1111764"/>
          </a:xfrm>
        </p:grpSpPr>
        <p:sp>
          <p:nvSpPr>
            <p:cNvPr id="61" name="Freeform 11">
              <a:extLst>
                <a:ext uri="{FF2B5EF4-FFF2-40B4-BE49-F238E27FC236}">
                  <a16:creationId xmlns:a16="http://schemas.microsoft.com/office/drawing/2014/main" id="{5A558061-4C74-5359-F211-5AFE03AF3ACB}"/>
                </a:ext>
              </a:extLst>
            </p:cNvPr>
            <p:cNvSpPr>
              <a:spLocks/>
            </p:cNvSpPr>
            <p:nvPr/>
          </p:nvSpPr>
          <p:spPr bwMode="auto">
            <a:xfrm>
              <a:off x="4254135" y="2807279"/>
              <a:ext cx="6824167" cy="794502"/>
            </a:xfrm>
            <a:prstGeom prst="homePlate">
              <a:avLst/>
            </a:prstGeom>
            <a:solidFill>
              <a:srgbClr val="A9C37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2" name="Freeform 15">
              <a:extLst>
                <a:ext uri="{FF2B5EF4-FFF2-40B4-BE49-F238E27FC236}">
                  <a16:creationId xmlns:a16="http://schemas.microsoft.com/office/drawing/2014/main" id="{E1CACD88-6F8E-3B91-EF61-37FDD8F399EF}"/>
                </a:ext>
              </a:extLst>
            </p:cNvPr>
            <p:cNvSpPr>
              <a:spLocks/>
            </p:cNvSpPr>
            <p:nvPr/>
          </p:nvSpPr>
          <p:spPr bwMode="auto">
            <a:xfrm>
              <a:off x="3462781" y="2807279"/>
              <a:ext cx="791354" cy="1111764"/>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close/>
                </a:path>
              </a:pathLst>
            </a:custGeom>
            <a:solidFill>
              <a:srgbClr val="A9C370">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3" name="Rectangle 62">
              <a:extLst>
                <a:ext uri="{FF2B5EF4-FFF2-40B4-BE49-F238E27FC236}">
                  <a16:creationId xmlns:a16="http://schemas.microsoft.com/office/drawing/2014/main" id="{F7A69F5D-1227-8769-354C-5DEA71ED4FD2}"/>
                </a:ext>
              </a:extLst>
            </p:cNvPr>
            <p:cNvSpPr/>
            <p:nvPr/>
          </p:nvSpPr>
          <p:spPr>
            <a:xfrm>
              <a:off x="0" y="3645274"/>
              <a:ext cx="3462781" cy="273769"/>
            </a:xfrm>
            <a:prstGeom prst="rect">
              <a:avLst/>
            </a:prstGeom>
            <a:solidFill>
              <a:srgbClr val="A9C37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4" name="Group 63">
            <a:extLst>
              <a:ext uri="{FF2B5EF4-FFF2-40B4-BE49-F238E27FC236}">
                <a16:creationId xmlns:a16="http://schemas.microsoft.com/office/drawing/2014/main" id="{E7695D08-236E-70F0-6B15-BB517ADC72A6}"/>
              </a:ext>
            </a:extLst>
          </p:cNvPr>
          <p:cNvGrpSpPr/>
          <p:nvPr/>
        </p:nvGrpSpPr>
        <p:grpSpPr>
          <a:xfrm>
            <a:off x="-4443851" y="3994810"/>
            <a:ext cx="14663550" cy="1151762"/>
            <a:chOff x="0" y="3685128"/>
            <a:chExt cx="10115129" cy="794502"/>
          </a:xfrm>
        </p:grpSpPr>
        <p:sp>
          <p:nvSpPr>
            <p:cNvPr id="65" name="Freeform 17">
              <a:extLst>
                <a:ext uri="{FF2B5EF4-FFF2-40B4-BE49-F238E27FC236}">
                  <a16:creationId xmlns:a16="http://schemas.microsoft.com/office/drawing/2014/main" id="{765D7BE0-AFBE-ACBD-CA4B-CE0B7A8878CC}"/>
                </a:ext>
              </a:extLst>
            </p:cNvPr>
            <p:cNvSpPr>
              <a:spLocks/>
            </p:cNvSpPr>
            <p:nvPr/>
          </p:nvSpPr>
          <p:spPr bwMode="auto">
            <a:xfrm>
              <a:off x="4254134" y="3685128"/>
              <a:ext cx="5860995" cy="794502"/>
            </a:xfrm>
            <a:prstGeom prst="homePlate">
              <a:avLst/>
            </a:prstGeom>
            <a:solidFill>
              <a:srgbClr val="F5AE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6" name="Freeform 21">
              <a:extLst>
                <a:ext uri="{FF2B5EF4-FFF2-40B4-BE49-F238E27FC236}">
                  <a16:creationId xmlns:a16="http://schemas.microsoft.com/office/drawing/2014/main" id="{C2D611FA-4BDB-FB83-5BDF-5020DFED3C28}"/>
                </a:ext>
              </a:extLst>
            </p:cNvPr>
            <p:cNvSpPr>
              <a:spLocks/>
            </p:cNvSpPr>
            <p:nvPr/>
          </p:nvSpPr>
          <p:spPr bwMode="auto">
            <a:xfrm>
              <a:off x="3462781" y="3685128"/>
              <a:ext cx="791354" cy="79450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close/>
                </a:path>
              </a:pathLst>
            </a:custGeom>
            <a:solidFill>
              <a:srgbClr val="F5AE3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67" name="Rectangle 66">
              <a:extLst>
                <a:ext uri="{FF2B5EF4-FFF2-40B4-BE49-F238E27FC236}">
                  <a16:creationId xmlns:a16="http://schemas.microsoft.com/office/drawing/2014/main" id="{FB5C0784-2721-CB24-6AD4-DCF528A7D381}"/>
                </a:ext>
              </a:extLst>
            </p:cNvPr>
            <p:cNvSpPr/>
            <p:nvPr/>
          </p:nvSpPr>
          <p:spPr>
            <a:xfrm>
              <a:off x="0" y="3948294"/>
              <a:ext cx="3462781" cy="271281"/>
            </a:xfrm>
            <a:prstGeom prst="rect">
              <a:avLst/>
            </a:prstGeom>
            <a:solidFill>
              <a:srgbClr val="F5AE3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grpSp>
        <p:nvGrpSpPr>
          <p:cNvPr id="68" name="Group 67">
            <a:extLst>
              <a:ext uri="{FF2B5EF4-FFF2-40B4-BE49-F238E27FC236}">
                <a16:creationId xmlns:a16="http://schemas.microsoft.com/office/drawing/2014/main" id="{7E520F17-AA2D-9DAD-382A-4F6069AB8A11}"/>
              </a:ext>
            </a:extLst>
          </p:cNvPr>
          <p:cNvGrpSpPr/>
          <p:nvPr/>
        </p:nvGrpSpPr>
        <p:grpSpPr>
          <a:xfrm>
            <a:off x="-4443851" y="4807473"/>
            <a:ext cx="15221151" cy="1611686"/>
            <a:chOff x="0" y="4245715"/>
            <a:chExt cx="10499770" cy="1111764"/>
          </a:xfrm>
        </p:grpSpPr>
        <p:sp>
          <p:nvSpPr>
            <p:cNvPr id="69" name="Freeform 23">
              <a:extLst>
                <a:ext uri="{FF2B5EF4-FFF2-40B4-BE49-F238E27FC236}">
                  <a16:creationId xmlns:a16="http://schemas.microsoft.com/office/drawing/2014/main" id="{AB6AAD1E-E407-C971-BBEE-E1A64CA47DE9}"/>
                </a:ext>
              </a:extLst>
            </p:cNvPr>
            <p:cNvSpPr>
              <a:spLocks/>
            </p:cNvSpPr>
            <p:nvPr/>
          </p:nvSpPr>
          <p:spPr bwMode="auto">
            <a:xfrm>
              <a:off x="4254133" y="4564322"/>
              <a:ext cx="6245637" cy="793157"/>
            </a:xfrm>
            <a:prstGeom prst="homePlate">
              <a:avLst/>
            </a:prstGeom>
            <a:solidFill>
              <a:srgbClr val="CC4E3D"/>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0" name="Freeform 27">
              <a:extLst>
                <a:ext uri="{FF2B5EF4-FFF2-40B4-BE49-F238E27FC236}">
                  <a16:creationId xmlns:a16="http://schemas.microsoft.com/office/drawing/2014/main" id="{214E883E-D265-1F5C-F73B-500D5F0B1ED4}"/>
                </a:ext>
              </a:extLst>
            </p:cNvPr>
            <p:cNvSpPr>
              <a:spLocks/>
            </p:cNvSpPr>
            <p:nvPr/>
          </p:nvSpPr>
          <p:spPr bwMode="auto">
            <a:xfrm>
              <a:off x="3462781" y="4245715"/>
              <a:ext cx="791354" cy="1111764"/>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close/>
                </a:path>
              </a:pathLst>
            </a:custGeom>
            <a:solidFill>
              <a:srgbClr val="CC4E3D">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1" name="Rectangle 70">
              <a:extLst>
                <a:ext uri="{FF2B5EF4-FFF2-40B4-BE49-F238E27FC236}">
                  <a16:creationId xmlns:a16="http://schemas.microsoft.com/office/drawing/2014/main" id="{376ABDFE-44BA-9155-71D8-88A1458A20C0}"/>
                </a:ext>
              </a:extLst>
            </p:cNvPr>
            <p:cNvSpPr/>
            <p:nvPr/>
          </p:nvSpPr>
          <p:spPr>
            <a:xfrm>
              <a:off x="0" y="4248203"/>
              <a:ext cx="3462781" cy="271281"/>
            </a:xfrm>
            <a:prstGeom prst="rect">
              <a:avLst/>
            </a:prstGeom>
            <a:solidFill>
              <a:srgbClr val="CC4E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a:ea typeface="+mn-ea"/>
                <a:cs typeface="+mn-cs"/>
              </a:endParaRPr>
            </a:p>
          </p:txBody>
        </p:sp>
      </p:grpSp>
      <p:sp>
        <p:nvSpPr>
          <p:cNvPr id="76" name="Freeform 6">
            <a:extLst>
              <a:ext uri="{FF2B5EF4-FFF2-40B4-BE49-F238E27FC236}">
                <a16:creationId xmlns:a16="http://schemas.microsoft.com/office/drawing/2014/main" id="{7AC883F0-EF08-2AB9-82E1-0699E76A2B78}"/>
              </a:ext>
            </a:extLst>
          </p:cNvPr>
          <p:cNvSpPr>
            <a:spLocks/>
          </p:cNvSpPr>
          <p:nvPr/>
        </p:nvSpPr>
        <p:spPr bwMode="auto">
          <a:xfrm>
            <a:off x="1723221" y="1442379"/>
            <a:ext cx="3438622" cy="1149812"/>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7" name="Freeform 8">
            <a:extLst>
              <a:ext uri="{FF2B5EF4-FFF2-40B4-BE49-F238E27FC236}">
                <a16:creationId xmlns:a16="http://schemas.microsoft.com/office/drawing/2014/main" id="{0484BE8A-E030-F57A-A4A7-756A18F10C92}"/>
              </a:ext>
            </a:extLst>
          </p:cNvPr>
          <p:cNvSpPr>
            <a:spLocks/>
          </p:cNvSpPr>
          <p:nvPr/>
        </p:nvSpPr>
        <p:spPr bwMode="auto">
          <a:xfrm>
            <a:off x="576022" y="1442379"/>
            <a:ext cx="1147198" cy="2459428"/>
          </a:xfrm>
          <a:custGeom>
            <a:avLst/>
            <a:gdLst>
              <a:gd name="T0" fmla="*/ 0 w 772"/>
              <a:gd name="T1" fmla="*/ 1059 h 1262"/>
              <a:gd name="T2" fmla="*/ 0 w 772"/>
              <a:gd name="T3" fmla="*/ 1262 h 1262"/>
              <a:gd name="T4" fmla="*/ 772 w 772"/>
              <a:gd name="T5" fmla="*/ 590 h 1262"/>
              <a:gd name="T6" fmla="*/ 772 w 772"/>
              <a:gd name="T7" fmla="*/ 0 h 1262"/>
              <a:gd name="T8" fmla="*/ 0 w 772"/>
              <a:gd name="T9" fmla="*/ 1059 h 1262"/>
            </a:gdLst>
            <a:ahLst/>
            <a:cxnLst>
              <a:cxn ang="0">
                <a:pos x="T0" y="T1"/>
              </a:cxn>
              <a:cxn ang="0">
                <a:pos x="T2" y="T3"/>
              </a:cxn>
              <a:cxn ang="0">
                <a:pos x="T4" y="T5"/>
              </a:cxn>
              <a:cxn ang="0">
                <a:pos x="T6" y="T7"/>
              </a:cxn>
              <a:cxn ang="0">
                <a:pos x="T8" y="T9"/>
              </a:cxn>
            </a:cxnLst>
            <a:rect l="0" t="0" r="r" b="b"/>
            <a:pathLst>
              <a:path w="772" h="1262">
                <a:moveTo>
                  <a:pt x="0" y="1059"/>
                </a:moveTo>
                <a:lnTo>
                  <a:pt x="0" y="1262"/>
                </a:lnTo>
                <a:lnTo>
                  <a:pt x="772" y="590"/>
                </a:lnTo>
                <a:lnTo>
                  <a:pt x="772" y="0"/>
                </a:lnTo>
                <a:lnTo>
                  <a:pt x="0" y="10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8" name="Freeform 10">
            <a:extLst>
              <a:ext uri="{FF2B5EF4-FFF2-40B4-BE49-F238E27FC236}">
                <a16:creationId xmlns:a16="http://schemas.microsoft.com/office/drawing/2014/main" id="{4C2CE9A8-1A01-56B5-25C2-B9A04847544E}"/>
              </a:ext>
            </a:extLst>
          </p:cNvPr>
          <p:cNvSpPr>
            <a:spLocks/>
          </p:cNvSpPr>
          <p:nvPr/>
        </p:nvSpPr>
        <p:spPr bwMode="auto">
          <a:xfrm>
            <a:off x="576022" y="1442379"/>
            <a:ext cx="1147198" cy="2459428"/>
          </a:xfrm>
          <a:custGeom>
            <a:avLst/>
            <a:gdLst>
              <a:gd name="T0" fmla="*/ 772 w 772"/>
              <a:gd name="T1" fmla="*/ 0 h 1262"/>
              <a:gd name="T2" fmla="*/ 0 w 772"/>
              <a:gd name="T3" fmla="*/ 1059 h 1262"/>
              <a:gd name="T4" fmla="*/ 0 w 772"/>
              <a:gd name="T5" fmla="*/ 1262 h 1262"/>
              <a:gd name="T6" fmla="*/ 772 w 772"/>
              <a:gd name="T7" fmla="*/ 590 h 1262"/>
              <a:gd name="T8" fmla="*/ 772 w 772"/>
              <a:gd name="T9" fmla="*/ 0 h 1262"/>
            </a:gdLst>
            <a:ahLst/>
            <a:cxnLst>
              <a:cxn ang="0">
                <a:pos x="T0" y="T1"/>
              </a:cxn>
              <a:cxn ang="0">
                <a:pos x="T2" y="T3"/>
              </a:cxn>
              <a:cxn ang="0">
                <a:pos x="T4" y="T5"/>
              </a:cxn>
              <a:cxn ang="0">
                <a:pos x="T6" y="T7"/>
              </a:cxn>
              <a:cxn ang="0">
                <a:pos x="T8" y="T9"/>
              </a:cxn>
            </a:cxnLst>
            <a:rect l="0" t="0" r="r" b="b"/>
            <a:pathLst>
              <a:path w="772" h="1262">
                <a:moveTo>
                  <a:pt x="772" y="0"/>
                </a:moveTo>
                <a:lnTo>
                  <a:pt x="0" y="1059"/>
                </a:lnTo>
                <a:lnTo>
                  <a:pt x="0" y="1262"/>
                </a:lnTo>
                <a:lnTo>
                  <a:pt x="772" y="590"/>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79" name="Freeform 12">
            <a:extLst>
              <a:ext uri="{FF2B5EF4-FFF2-40B4-BE49-F238E27FC236}">
                <a16:creationId xmlns:a16="http://schemas.microsoft.com/office/drawing/2014/main" id="{B2A3A931-EE67-5EA8-01D6-BB9653C0DC54}"/>
              </a:ext>
            </a:extLst>
          </p:cNvPr>
          <p:cNvSpPr>
            <a:spLocks/>
          </p:cNvSpPr>
          <p:nvPr/>
        </p:nvSpPr>
        <p:spPr bwMode="auto">
          <a:xfrm>
            <a:off x="1723221" y="2722764"/>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0" name="Freeform 14">
            <a:extLst>
              <a:ext uri="{FF2B5EF4-FFF2-40B4-BE49-F238E27FC236}">
                <a16:creationId xmlns:a16="http://schemas.microsoft.com/office/drawing/2014/main" id="{98E3A8C1-80B7-39F2-CFC5-D1CEC2E03DCC}"/>
              </a:ext>
            </a:extLst>
          </p:cNvPr>
          <p:cNvSpPr>
            <a:spLocks/>
          </p:cNvSpPr>
          <p:nvPr/>
        </p:nvSpPr>
        <p:spPr bwMode="auto">
          <a:xfrm>
            <a:off x="576022" y="2722764"/>
            <a:ext cx="1147198" cy="1611686"/>
          </a:xfrm>
          <a:custGeom>
            <a:avLst/>
            <a:gdLst>
              <a:gd name="T0" fmla="*/ 0 w 772"/>
              <a:gd name="T1" fmla="*/ 624 h 827"/>
              <a:gd name="T2" fmla="*/ 0 w 772"/>
              <a:gd name="T3" fmla="*/ 827 h 827"/>
              <a:gd name="T4" fmla="*/ 772 w 772"/>
              <a:gd name="T5" fmla="*/ 591 h 827"/>
              <a:gd name="T6" fmla="*/ 772 w 772"/>
              <a:gd name="T7" fmla="*/ 0 h 827"/>
              <a:gd name="T8" fmla="*/ 0 w 772"/>
              <a:gd name="T9" fmla="*/ 624 h 827"/>
            </a:gdLst>
            <a:ahLst/>
            <a:cxnLst>
              <a:cxn ang="0">
                <a:pos x="T0" y="T1"/>
              </a:cxn>
              <a:cxn ang="0">
                <a:pos x="T2" y="T3"/>
              </a:cxn>
              <a:cxn ang="0">
                <a:pos x="T4" y="T5"/>
              </a:cxn>
              <a:cxn ang="0">
                <a:pos x="T6" y="T7"/>
              </a:cxn>
              <a:cxn ang="0">
                <a:pos x="T8" y="T9"/>
              </a:cxn>
            </a:cxnLst>
            <a:rect l="0" t="0" r="r" b="b"/>
            <a:pathLst>
              <a:path w="772" h="827">
                <a:moveTo>
                  <a:pt x="0" y="624"/>
                </a:moveTo>
                <a:lnTo>
                  <a:pt x="0" y="827"/>
                </a:lnTo>
                <a:lnTo>
                  <a:pt x="772" y="591"/>
                </a:lnTo>
                <a:lnTo>
                  <a:pt x="772" y="0"/>
                </a:lnTo>
                <a:lnTo>
                  <a:pt x="0" y="6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1" name="Freeform 16">
            <a:extLst>
              <a:ext uri="{FF2B5EF4-FFF2-40B4-BE49-F238E27FC236}">
                <a16:creationId xmlns:a16="http://schemas.microsoft.com/office/drawing/2014/main" id="{015AD4BF-F43B-03F9-292D-02AFB7F7904F}"/>
              </a:ext>
            </a:extLst>
          </p:cNvPr>
          <p:cNvSpPr>
            <a:spLocks/>
          </p:cNvSpPr>
          <p:nvPr/>
        </p:nvSpPr>
        <p:spPr bwMode="auto">
          <a:xfrm>
            <a:off x="576022" y="2722764"/>
            <a:ext cx="1147198" cy="1611686"/>
          </a:xfrm>
          <a:custGeom>
            <a:avLst/>
            <a:gdLst>
              <a:gd name="T0" fmla="*/ 772 w 772"/>
              <a:gd name="T1" fmla="*/ 0 h 827"/>
              <a:gd name="T2" fmla="*/ 0 w 772"/>
              <a:gd name="T3" fmla="*/ 624 h 827"/>
              <a:gd name="T4" fmla="*/ 0 w 772"/>
              <a:gd name="T5" fmla="*/ 827 h 827"/>
              <a:gd name="T6" fmla="*/ 772 w 772"/>
              <a:gd name="T7" fmla="*/ 591 h 827"/>
              <a:gd name="T8" fmla="*/ 772 w 772"/>
              <a:gd name="T9" fmla="*/ 0 h 827"/>
            </a:gdLst>
            <a:ahLst/>
            <a:cxnLst>
              <a:cxn ang="0">
                <a:pos x="T0" y="T1"/>
              </a:cxn>
              <a:cxn ang="0">
                <a:pos x="T2" y="T3"/>
              </a:cxn>
              <a:cxn ang="0">
                <a:pos x="T4" y="T5"/>
              </a:cxn>
              <a:cxn ang="0">
                <a:pos x="T6" y="T7"/>
              </a:cxn>
              <a:cxn ang="0">
                <a:pos x="T8" y="T9"/>
              </a:cxn>
            </a:cxnLst>
            <a:rect l="0" t="0" r="r" b="b"/>
            <a:pathLst>
              <a:path w="772" h="827">
                <a:moveTo>
                  <a:pt x="772" y="0"/>
                </a:moveTo>
                <a:lnTo>
                  <a:pt x="0" y="624"/>
                </a:lnTo>
                <a:lnTo>
                  <a:pt x="0" y="827"/>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2" name="Freeform 18">
            <a:extLst>
              <a:ext uri="{FF2B5EF4-FFF2-40B4-BE49-F238E27FC236}">
                <a16:creationId xmlns:a16="http://schemas.microsoft.com/office/drawing/2014/main" id="{61907D58-6B56-269B-1D17-A4C18022B49F}"/>
              </a:ext>
            </a:extLst>
          </p:cNvPr>
          <p:cNvSpPr>
            <a:spLocks/>
          </p:cNvSpPr>
          <p:nvPr/>
        </p:nvSpPr>
        <p:spPr bwMode="auto">
          <a:xfrm>
            <a:off x="1723221" y="3995351"/>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6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6"/>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3" name="Freeform 20">
            <a:extLst>
              <a:ext uri="{FF2B5EF4-FFF2-40B4-BE49-F238E27FC236}">
                <a16:creationId xmlns:a16="http://schemas.microsoft.com/office/drawing/2014/main" id="{C9D4E45F-DCED-69C8-0B11-BA001567B82D}"/>
              </a:ext>
            </a:extLst>
          </p:cNvPr>
          <p:cNvSpPr>
            <a:spLocks/>
          </p:cNvSpPr>
          <p:nvPr/>
        </p:nvSpPr>
        <p:spPr bwMode="auto">
          <a:xfrm>
            <a:off x="576022" y="3995351"/>
            <a:ext cx="1147198" cy="1151762"/>
          </a:xfrm>
          <a:custGeom>
            <a:avLst/>
            <a:gdLst>
              <a:gd name="T0" fmla="*/ 0 w 772"/>
              <a:gd name="T1" fmla="*/ 196 h 591"/>
              <a:gd name="T2" fmla="*/ 0 w 772"/>
              <a:gd name="T3" fmla="*/ 395 h 591"/>
              <a:gd name="T4" fmla="*/ 772 w 772"/>
              <a:gd name="T5" fmla="*/ 591 h 591"/>
              <a:gd name="T6" fmla="*/ 772 w 772"/>
              <a:gd name="T7" fmla="*/ 0 h 591"/>
              <a:gd name="T8" fmla="*/ 0 w 772"/>
              <a:gd name="T9" fmla="*/ 196 h 591"/>
            </a:gdLst>
            <a:ahLst/>
            <a:cxnLst>
              <a:cxn ang="0">
                <a:pos x="T0" y="T1"/>
              </a:cxn>
              <a:cxn ang="0">
                <a:pos x="T2" y="T3"/>
              </a:cxn>
              <a:cxn ang="0">
                <a:pos x="T4" y="T5"/>
              </a:cxn>
              <a:cxn ang="0">
                <a:pos x="T6" y="T7"/>
              </a:cxn>
              <a:cxn ang="0">
                <a:pos x="T8" y="T9"/>
              </a:cxn>
            </a:cxnLst>
            <a:rect l="0" t="0" r="r" b="b"/>
            <a:pathLst>
              <a:path w="772" h="591">
                <a:moveTo>
                  <a:pt x="0" y="196"/>
                </a:moveTo>
                <a:lnTo>
                  <a:pt x="0" y="395"/>
                </a:lnTo>
                <a:lnTo>
                  <a:pt x="772" y="591"/>
                </a:lnTo>
                <a:lnTo>
                  <a:pt x="772" y="0"/>
                </a:lnTo>
                <a:lnTo>
                  <a:pt x="0" y="19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4" name="Freeform 22">
            <a:extLst>
              <a:ext uri="{FF2B5EF4-FFF2-40B4-BE49-F238E27FC236}">
                <a16:creationId xmlns:a16="http://schemas.microsoft.com/office/drawing/2014/main" id="{017DCB27-0B55-B86D-BDEF-1EF2A04965D0}"/>
              </a:ext>
            </a:extLst>
          </p:cNvPr>
          <p:cNvSpPr>
            <a:spLocks/>
          </p:cNvSpPr>
          <p:nvPr/>
        </p:nvSpPr>
        <p:spPr bwMode="auto">
          <a:xfrm>
            <a:off x="576022" y="3995351"/>
            <a:ext cx="1147198" cy="1151762"/>
          </a:xfrm>
          <a:custGeom>
            <a:avLst/>
            <a:gdLst>
              <a:gd name="T0" fmla="*/ 772 w 772"/>
              <a:gd name="T1" fmla="*/ 0 h 591"/>
              <a:gd name="T2" fmla="*/ 0 w 772"/>
              <a:gd name="T3" fmla="*/ 196 h 591"/>
              <a:gd name="T4" fmla="*/ 0 w 772"/>
              <a:gd name="T5" fmla="*/ 395 h 591"/>
              <a:gd name="T6" fmla="*/ 772 w 772"/>
              <a:gd name="T7" fmla="*/ 591 h 591"/>
              <a:gd name="T8" fmla="*/ 772 w 772"/>
              <a:gd name="T9" fmla="*/ 0 h 591"/>
            </a:gdLst>
            <a:ahLst/>
            <a:cxnLst>
              <a:cxn ang="0">
                <a:pos x="T0" y="T1"/>
              </a:cxn>
              <a:cxn ang="0">
                <a:pos x="T2" y="T3"/>
              </a:cxn>
              <a:cxn ang="0">
                <a:pos x="T4" y="T5"/>
              </a:cxn>
              <a:cxn ang="0">
                <a:pos x="T6" y="T7"/>
              </a:cxn>
              <a:cxn ang="0">
                <a:pos x="T8" y="T9"/>
              </a:cxn>
            </a:cxnLst>
            <a:rect l="0" t="0" r="r" b="b"/>
            <a:pathLst>
              <a:path w="772" h="591">
                <a:moveTo>
                  <a:pt x="772" y="0"/>
                </a:moveTo>
                <a:lnTo>
                  <a:pt x="0" y="196"/>
                </a:lnTo>
                <a:lnTo>
                  <a:pt x="0" y="395"/>
                </a:lnTo>
                <a:lnTo>
                  <a:pt x="772" y="591"/>
                </a:lnTo>
                <a:lnTo>
                  <a:pt x="7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5" name="Freeform 24">
            <a:extLst>
              <a:ext uri="{FF2B5EF4-FFF2-40B4-BE49-F238E27FC236}">
                <a16:creationId xmlns:a16="http://schemas.microsoft.com/office/drawing/2014/main" id="{3DF16A24-F74D-417D-0CAB-B4AE6E58CF69}"/>
              </a:ext>
            </a:extLst>
          </p:cNvPr>
          <p:cNvSpPr>
            <a:spLocks/>
          </p:cNvSpPr>
          <p:nvPr/>
        </p:nvSpPr>
        <p:spPr bwMode="auto">
          <a:xfrm>
            <a:off x="1723221" y="5269888"/>
            <a:ext cx="3438622" cy="1149812"/>
          </a:xfrm>
          <a:custGeom>
            <a:avLst/>
            <a:gdLst>
              <a:gd name="T0" fmla="*/ 2041 w 2314"/>
              <a:gd name="T1" fmla="*/ 0 h 590"/>
              <a:gd name="T2" fmla="*/ 0 w 2314"/>
              <a:gd name="T3" fmla="*/ 0 h 590"/>
              <a:gd name="T4" fmla="*/ 0 w 2314"/>
              <a:gd name="T5" fmla="*/ 590 h 590"/>
              <a:gd name="T6" fmla="*/ 2041 w 2314"/>
              <a:gd name="T7" fmla="*/ 590 h 590"/>
              <a:gd name="T8" fmla="*/ 2314 w 2314"/>
              <a:gd name="T9" fmla="*/ 295 h 590"/>
              <a:gd name="T10" fmla="*/ 2041 w 2314"/>
              <a:gd name="T11" fmla="*/ 0 h 590"/>
            </a:gdLst>
            <a:ahLst/>
            <a:cxnLst>
              <a:cxn ang="0">
                <a:pos x="T0" y="T1"/>
              </a:cxn>
              <a:cxn ang="0">
                <a:pos x="T2" y="T3"/>
              </a:cxn>
              <a:cxn ang="0">
                <a:pos x="T4" y="T5"/>
              </a:cxn>
              <a:cxn ang="0">
                <a:pos x="T6" y="T7"/>
              </a:cxn>
              <a:cxn ang="0">
                <a:pos x="T8" y="T9"/>
              </a:cxn>
              <a:cxn ang="0">
                <a:pos x="T10" y="T11"/>
              </a:cxn>
            </a:cxnLst>
            <a:rect l="0" t="0" r="r" b="b"/>
            <a:pathLst>
              <a:path w="2314" h="590">
                <a:moveTo>
                  <a:pt x="2041" y="0"/>
                </a:moveTo>
                <a:lnTo>
                  <a:pt x="0" y="0"/>
                </a:lnTo>
                <a:lnTo>
                  <a:pt x="0" y="590"/>
                </a:lnTo>
                <a:lnTo>
                  <a:pt x="2041" y="590"/>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6" name="Freeform 26">
            <a:extLst>
              <a:ext uri="{FF2B5EF4-FFF2-40B4-BE49-F238E27FC236}">
                <a16:creationId xmlns:a16="http://schemas.microsoft.com/office/drawing/2014/main" id="{77513527-991A-7139-07A2-B1D067BED750}"/>
              </a:ext>
            </a:extLst>
          </p:cNvPr>
          <p:cNvSpPr>
            <a:spLocks/>
          </p:cNvSpPr>
          <p:nvPr/>
        </p:nvSpPr>
        <p:spPr bwMode="auto">
          <a:xfrm>
            <a:off x="576022" y="4808014"/>
            <a:ext cx="1147198" cy="1611686"/>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7" name="Freeform 28">
            <a:extLst>
              <a:ext uri="{FF2B5EF4-FFF2-40B4-BE49-F238E27FC236}">
                <a16:creationId xmlns:a16="http://schemas.microsoft.com/office/drawing/2014/main" id="{CEDFF669-BB58-9348-DC62-BA4341C21AE8}"/>
              </a:ext>
            </a:extLst>
          </p:cNvPr>
          <p:cNvSpPr>
            <a:spLocks/>
          </p:cNvSpPr>
          <p:nvPr/>
        </p:nvSpPr>
        <p:spPr bwMode="auto">
          <a:xfrm>
            <a:off x="576022" y="4808014"/>
            <a:ext cx="1147198" cy="1611686"/>
          </a:xfrm>
          <a:custGeom>
            <a:avLst/>
            <a:gdLst>
              <a:gd name="T0" fmla="*/ 0 w 772"/>
              <a:gd name="T1" fmla="*/ 0 h 827"/>
              <a:gd name="T2" fmla="*/ 0 w 772"/>
              <a:gd name="T3" fmla="*/ 204 h 827"/>
              <a:gd name="T4" fmla="*/ 772 w 772"/>
              <a:gd name="T5" fmla="*/ 827 h 827"/>
              <a:gd name="T6" fmla="*/ 772 w 772"/>
              <a:gd name="T7" fmla="*/ 237 h 827"/>
              <a:gd name="T8" fmla="*/ 0 w 772"/>
              <a:gd name="T9" fmla="*/ 0 h 827"/>
            </a:gdLst>
            <a:ahLst/>
            <a:cxnLst>
              <a:cxn ang="0">
                <a:pos x="T0" y="T1"/>
              </a:cxn>
              <a:cxn ang="0">
                <a:pos x="T2" y="T3"/>
              </a:cxn>
              <a:cxn ang="0">
                <a:pos x="T4" y="T5"/>
              </a:cxn>
              <a:cxn ang="0">
                <a:pos x="T6" y="T7"/>
              </a:cxn>
              <a:cxn ang="0">
                <a:pos x="T8" y="T9"/>
              </a:cxn>
            </a:cxnLst>
            <a:rect l="0" t="0" r="r" b="b"/>
            <a:pathLst>
              <a:path w="772" h="827">
                <a:moveTo>
                  <a:pt x="0" y="0"/>
                </a:moveTo>
                <a:lnTo>
                  <a:pt x="0" y="204"/>
                </a:lnTo>
                <a:lnTo>
                  <a:pt x="772" y="827"/>
                </a:lnTo>
                <a:lnTo>
                  <a:pt x="772" y="23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8" name="Freeform 30">
            <a:extLst>
              <a:ext uri="{FF2B5EF4-FFF2-40B4-BE49-F238E27FC236}">
                <a16:creationId xmlns:a16="http://schemas.microsoft.com/office/drawing/2014/main" id="{D7F1EEBE-4E95-C2DA-8C53-2BF64BC2EBF9}"/>
              </a:ext>
            </a:extLst>
          </p:cNvPr>
          <p:cNvSpPr>
            <a:spLocks/>
          </p:cNvSpPr>
          <p:nvPr/>
        </p:nvSpPr>
        <p:spPr bwMode="auto">
          <a:xfrm>
            <a:off x="2198956" y="6550271"/>
            <a:ext cx="3438622" cy="1151762"/>
          </a:xfrm>
          <a:custGeom>
            <a:avLst/>
            <a:gdLst>
              <a:gd name="T0" fmla="*/ 2041 w 2314"/>
              <a:gd name="T1" fmla="*/ 0 h 591"/>
              <a:gd name="T2" fmla="*/ 0 w 2314"/>
              <a:gd name="T3" fmla="*/ 0 h 591"/>
              <a:gd name="T4" fmla="*/ 0 w 2314"/>
              <a:gd name="T5" fmla="*/ 591 h 591"/>
              <a:gd name="T6" fmla="*/ 2041 w 2314"/>
              <a:gd name="T7" fmla="*/ 591 h 591"/>
              <a:gd name="T8" fmla="*/ 2314 w 2314"/>
              <a:gd name="T9" fmla="*/ 295 h 591"/>
              <a:gd name="T10" fmla="*/ 2041 w 2314"/>
              <a:gd name="T11" fmla="*/ 0 h 591"/>
            </a:gdLst>
            <a:ahLst/>
            <a:cxnLst>
              <a:cxn ang="0">
                <a:pos x="T0" y="T1"/>
              </a:cxn>
              <a:cxn ang="0">
                <a:pos x="T2" y="T3"/>
              </a:cxn>
              <a:cxn ang="0">
                <a:pos x="T4" y="T5"/>
              </a:cxn>
              <a:cxn ang="0">
                <a:pos x="T6" y="T7"/>
              </a:cxn>
              <a:cxn ang="0">
                <a:pos x="T8" y="T9"/>
              </a:cxn>
              <a:cxn ang="0">
                <a:pos x="T10" y="T11"/>
              </a:cxn>
            </a:cxnLst>
            <a:rect l="0" t="0" r="r" b="b"/>
            <a:pathLst>
              <a:path w="2314" h="591">
                <a:moveTo>
                  <a:pt x="2041" y="0"/>
                </a:moveTo>
                <a:lnTo>
                  <a:pt x="0" y="0"/>
                </a:lnTo>
                <a:lnTo>
                  <a:pt x="0" y="591"/>
                </a:lnTo>
                <a:lnTo>
                  <a:pt x="2041" y="591"/>
                </a:lnTo>
                <a:lnTo>
                  <a:pt x="2314" y="295"/>
                </a:lnTo>
                <a:lnTo>
                  <a:pt x="204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89" name="Freeform 32">
            <a:extLst>
              <a:ext uri="{FF2B5EF4-FFF2-40B4-BE49-F238E27FC236}">
                <a16:creationId xmlns:a16="http://schemas.microsoft.com/office/drawing/2014/main" id="{7E4FAB0C-CB7C-6821-572B-CDA1E1CFF6E7}"/>
              </a:ext>
            </a:extLst>
          </p:cNvPr>
          <p:cNvSpPr>
            <a:spLocks/>
          </p:cNvSpPr>
          <p:nvPr/>
        </p:nvSpPr>
        <p:spPr bwMode="auto">
          <a:xfrm>
            <a:off x="1051757" y="5240655"/>
            <a:ext cx="1147198" cy="2461378"/>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0" name="Freeform 34">
            <a:extLst>
              <a:ext uri="{FF2B5EF4-FFF2-40B4-BE49-F238E27FC236}">
                <a16:creationId xmlns:a16="http://schemas.microsoft.com/office/drawing/2014/main" id="{B50DD05C-3B1E-DF5E-65A9-10A773195D84}"/>
              </a:ext>
            </a:extLst>
          </p:cNvPr>
          <p:cNvSpPr>
            <a:spLocks/>
          </p:cNvSpPr>
          <p:nvPr/>
        </p:nvSpPr>
        <p:spPr bwMode="auto">
          <a:xfrm>
            <a:off x="1051757" y="5240655"/>
            <a:ext cx="1147198" cy="2461378"/>
          </a:xfrm>
          <a:custGeom>
            <a:avLst/>
            <a:gdLst>
              <a:gd name="T0" fmla="*/ 0 w 772"/>
              <a:gd name="T1" fmla="*/ 0 h 1263"/>
              <a:gd name="T2" fmla="*/ 0 w 772"/>
              <a:gd name="T3" fmla="*/ 203 h 1263"/>
              <a:gd name="T4" fmla="*/ 772 w 772"/>
              <a:gd name="T5" fmla="*/ 1263 h 1263"/>
              <a:gd name="T6" fmla="*/ 772 w 772"/>
              <a:gd name="T7" fmla="*/ 672 h 1263"/>
              <a:gd name="T8" fmla="*/ 0 w 772"/>
              <a:gd name="T9" fmla="*/ 0 h 1263"/>
            </a:gdLst>
            <a:ahLst/>
            <a:cxnLst>
              <a:cxn ang="0">
                <a:pos x="T0" y="T1"/>
              </a:cxn>
              <a:cxn ang="0">
                <a:pos x="T2" y="T3"/>
              </a:cxn>
              <a:cxn ang="0">
                <a:pos x="T4" y="T5"/>
              </a:cxn>
              <a:cxn ang="0">
                <a:pos x="T6" y="T7"/>
              </a:cxn>
              <a:cxn ang="0">
                <a:pos x="T8" y="T9"/>
              </a:cxn>
            </a:cxnLst>
            <a:rect l="0" t="0" r="r" b="b"/>
            <a:pathLst>
              <a:path w="772" h="1263">
                <a:moveTo>
                  <a:pt x="0" y="0"/>
                </a:moveTo>
                <a:lnTo>
                  <a:pt x="0" y="203"/>
                </a:lnTo>
                <a:lnTo>
                  <a:pt x="772" y="1263"/>
                </a:lnTo>
                <a:lnTo>
                  <a:pt x="772" y="67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endParaRPr>
          </a:p>
        </p:txBody>
      </p:sp>
      <p:sp>
        <p:nvSpPr>
          <p:cNvPr id="92" name="Inhaltsplatzhalter 4">
            <a:extLst>
              <a:ext uri="{FF2B5EF4-FFF2-40B4-BE49-F238E27FC236}">
                <a16:creationId xmlns:a16="http://schemas.microsoft.com/office/drawing/2014/main" id="{C4B60D5F-1BDF-A3C5-D4E5-9498E763F083}"/>
              </a:ext>
            </a:extLst>
          </p:cNvPr>
          <p:cNvSpPr txBox="1">
            <a:spLocks/>
          </p:cNvSpPr>
          <p:nvPr/>
        </p:nvSpPr>
        <p:spPr>
          <a:xfrm>
            <a:off x="1938847" y="1462746"/>
            <a:ext cx="8039466" cy="1107996"/>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Căn cứ điều kiện thực tiễn, các cơ sở giáo dục xây</a:t>
            </a:r>
            <a:r>
              <a:rPr lang="en-US" sz="2400" b="1" dirty="0">
                <a:solidFill>
                  <a:srgbClr val="FFFFFF"/>
                </a:solidFill>
                <a:latin typeface="Roboto"/>
              </a:rPr>
              <a:t> </a:t>
            </a:r>
            <a:r>
              <a:rPr lang="vi-VN" sz="2400" b="1" dirty="0">
                <a:solidFill>
                  <a:srgbClr val="FFFFFF"/>
                </a:solidFill>
                <a:latin typeface="Roboto"/>
              </a:rPr>
              <a:t>dựng kế</a:t>
            </a:r>
            <a:r>
              <a:rPr lang="en-US" sz="2400" b="1" dirty="0">
                <a:solidFill>
                  <a:srgbClr val="FFFFFF"/>
                </a:solidFill>
                <a:latin typeface="Roboto"/>
              </a:rPr>
              <a:t> </a:t>
            </a:r>
            <a:r>
              <a:rPr lang="vi-VN" sz="2400" b="1" dirty="0">
                <a:solidFill>
                  <a:srgbClr val="FFFFFF"/>
                </a:solidFill>
                <a:latin typeface="Roboto"/>
              </a:rPr>
              <a:t>hoạch tăng cường thực hiện Khung NLS với nội dung và thời lượng phù hợp.</a:t>
            </a:r>
          </a:p>
        </p:txBody>
      </p:sp>
      <p:sp>
        <p:nvSpPr>
          <p:cNvPr id="95" name="Inhaltsplatzhalter 4">
            <a:extLst>
              <a:ext uri="{FF2B5EF4-FFF2-40B4-BE49-F238E27FC236}">
                <a16:creationId xmlns:a16="http://schemas.microsoft.com/office/drawing/2014/main" id="{DEE458D7-768E-6B88-2534-444486BAF0D8}"/>
              </a:ext>
            </a:extLst>
          </p:cNvPr>
          <p:cNvSpPr txBox="1">
            <a:spLocks/>
          </p:cNvSpPr>
          <p:nvPr/>
        </p:nvSpPr>
        <p:spPr>
          <a:xfrm>
            <a:off x="1938847" y="2896166"/>
            <a:ext cx="8869870"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Tăng cường tổ chức các hoạt động dưới hình thức giáo dục Câu</a:t>
            </a:r>
            <a:r>
              <a:rPr lang="en-US" sz="2400" b="1" dirty="0">
                <a:solidFill>
                  <a:srgbClr val="FFFFFF"/>
                </a:solidFill>
                <a:latin typeface="Roboto"/>
              </a:rPr>
              <a:t> </a:t>
            </a:r>
            <a:r>
              <a:rPr lang="vi-VN" sz="2400" b="1" dirty="0">
                <a:solidFill>
                  <a:srgbClr val="FFFFFF"/>
                </a:solidFill>
                <a:latin typeface="Roboto"/>
              </a:rPr>
              <a:t>lạc bộ phát triển NLS nhằm đáp ứng nhu cầu, nguyện vọng.</a:t>
            </a:r>
          </a:p>
        </p:txBody>
      </p:sp>
      <p:sp>
        <p:nvSpPr>
          <p:cNvPr id="98" name="Inhaltsplatzhalter 4">
            <a:extLst>
              <a:ext uri="{FF2B5EF4-FFF2-40B4-BE49-F238E27FC236}">
                <a16:creationId xmlns:a16="http://schemas.microsoft.com/office/drawing/2014/main" id="{A8961F3D-6356-AE28-3FC0-E44BC14D2490}"/>
              </a:ext>
            </a:extLst>
          </p:cNvPr>
          <p:cNvSpPr txBox="1">
            <a:spLocks/>
          </p:cNvSpPr>
          <p:nvPr/>
        </p:nvSpPr>
        <p:spPr>
          <a:xfrm>
            <a:off x="1972301" y="4168212"/>
            <a:ext cx="759261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Lựa chọn nội dung và hình thức tổ chức các câu lạc bộ phù hợp xây dựng kế hoạch, chương trình câu lạc bộ.</a:t>
            </a:r>
          </a:p>
        </p:txBody>
      </p:sp>
      <p:sp>
        <p:nvSpPr>
          <p:cNvPr id="101" name="Inhaltsplatzhalter 4">
            <a:extLst>
              <a:ext uri="{FF2B5EF4-FFF2-40B4-BE49-F238E27FC236}">
                <a16:creationId xmlns:a16="http://schemas.microsoft.com/office/drawing/2014/main" id="{464828B1-58CE-0641-B085-94C7A2F29DE2}"/>
              </a:ext>
            </a:extLst>
          </p:cNvPr>
          <p:cNvSpPr txBox="1">
            <a:spLocks/>
          </p:cNvSpPr>
          <p:nvPr/>
        </p:nvSpPr>
        <p:spPr>
          <a:xfrm>
            <a:off x="1972301" y="5415621"/>
            <a:ext cx="8006012" cy="73866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lnSpc>
                <a:spcPct val="100000"/>
              </a:lnSpc>
              <a:spcAft>
                <a:spcPts val="1200"/>
              </a:spcAft>
              <a:buFont typeface="Wingdings" panose="05000000000000000000" pitchFamily="2" charset="2"/>
              <a:buNone/>
            </a:pPr>
            <a:r>
              <a:rPr lang="vi-VN" sz="2400" b="1" dirty="0">
                <a:solidFill>
                  <a:srgbClr val="FFFFFF"/>
                </a:solidFill>
                <a:latin typeface="Roboto"/>
              </a:rPr>
              <a:t>Thực hiện hiệu quả chủ trương xã hội hóa giáo dục, phối</a:t>
            </a:r>
            <a:r>
              <a:rPr lang="en-US" sz="2400" b="1" dirty="0">
                <a:solidFill>
                  <a:srgbClr val="FFFFFF"/>
                </a:solidFill>
                <a:latin typeface="Roboto"/>
              </a:rPr>
              <a:t> </a:t>
            </a:r>
            <a:r>
              <a:rPr lang="vi-VN" sz="2400" b="1" dirty="0">
                <a:solidFill>
                  <a:srgbClr val="FFFFFF"/>
                </a:solidFill>
                <a:latin typeface="Roboto"/>
              </a:rPr>
              <a:t>hợp với các cơ sở giáo dục đại học, cơ sở nghiên cứu</a:t>
            </a:r>
          </a:p>
        </p:txBody>
      </p:sp>
    </p:spTree>
    <p:extLst>
      <p:ext uri="{BB962C8B-B14F-4D97-AF65-F5344CB8AC3E}">
        <p14:creationId xmlns:p14="http://schemas.microsoft.com/office/powerpoint/2010/main" val="2035154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ổi 2, 3, 4_TH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4C4D8952613A49B68F22527F6F180A" ma:contentTypeVersion="11" ma:contentTypeDescription="Create a new document." ma:contentTypeScope="" ma:versionID="1a8c2f17f69337ca96194e1eb0199000">
  <xsd:schema xmlns:xsd="http://www.w3.org/2001/XMLSchema" xmlns:xs="http://www.w3.org/2001/XMLSchema" xmlns:p="http://schemas.microsoft.com/office/2006/metadata/properties" xmlns:ns3="9904dd7e-9ce3-4a41-886c-2ed299257589" targetNamespace="http://schemas.microsoft.com/office/2006/metadata/properties" ma:root="true" ma:fieldsID="51d5554d8af3bbcff92cbc258b137d6f" ns3:_="">
    <xsd:import namespace="9904dd7e-9ce3-4a41-886c-2ed2992575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04dd7e-9ce3-4a41-886c-2ed299257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B83CFE-6372-4742-8737-7BE0FF9731C6}">
  <ds:schemaRefs>
    <ds:schemaRef ds:uri="http://schemas.microsoft.com/sharepoint/v3/contenttype/forms"/>
  </ds:schemaRefs>
</ds:datastoreItem>
</file>

<file path=customXml/itemProps2.xml><?xml version="1.0" encoding="utf-8"?>
<ds:datastoreItem xmlns:ds="http://schemas.openxmlformats.org/officeDocument/2006/customXml" ds:itemID="{AE600CB4-61D2-4F54-BC04-5D2837D4608C}">
  <ds:schemaRefs>
    <ds:schemaRef ds:uri="9904dd7e-9ce3-4a41-886c-2ed2992575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53759E-0F73-4B30-A7E4-A531E64C15D1}">
  <ds:schemaRefs>
    <ds:schemaRef ds:uri="http://schemas.microsoft.com/office/2006/documentManagement/types"/>
    <ds:schemaRef ds:uri="http://schemas.microsoft.com/office/2006/metadata/properties"/>
    <ds:schemaRef ds:uri="http://www.w3.org/XML/1998/namespace"/>
    <ds:schemaRef ds:uri="http://purl.org/dc/elements/1.1/"/>
    <ds:schemaRef ds:uri="http://purl.org/dc/terms/"/>
    <ds:schemaRef ds:uri="9904dd7e-9ce3-4a41-886c-2ed299257589"/>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Tap huan khung NLS - THCS</Template>
  <TotalTime>6132</TotalTime>
  <Words>3195</Words>
  <Application>Microsoft Office PowerPoint</Application>
  <PresentationFormat>Widescreen</PresentationFormat>
  <Paragraphs>369</Paragraphs>
  <Slides>50</Slides>
  <Notes>9</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50</vt:i4>
      </vt:variant>
    </vt:vector>
  </HeadingPairs>
  <TitlesOfParts>
    <vt:vector size="64" baseType="lpstr">
      <vt:lpstr>等线</vt:lpstr>
      <vt:lpstr>맑은 고딕</vt:lpstr>
      <vt:lpstr>ＭＳ Ｐゴシック</vt:lpstr>
      <vt:lpstr>Arial</vt:lpstr>
      <vt:lpstr>Calibri</vt:lpstr>
      <vt:lpstr>MiSans</vt:lpstr>
      <vt:lpstr>Montserrat</vt:lpstr>
      <vt:lpstr>Quicksand</vt:lpstr>
      <vt:lpstr>Roboto</vt:lpstr>
      <vt:lpstr>Roboto Black</vt:lpstr>
      <vt:lpstr>Times New Roman</vt:lpstr>
      <vt:lpstr>Wingdings</vt:lpstr>
      <vt:lpstr>Office Theme</vt:lpstr>
      <vt:lpstr>Buổi 2, 3, 4_THPT</vt:lpstr>
      <vt:lpstr>TẬP HUẤN PHÁT TRIỂN NĂNG LỰC SỐ CHO  HỌC SINH TIỂU HỌC</vt:lpstr>
      <vt:lpstr>PowerPoint Presentation</vt:lpstr>
      <vt:lpstr>PowerPoint Presentation</vt:lpstr>
      <vt:lpstr>PowerPoint Presentation</vt:lpstr>
      <vt:lpstr>TỔ CHỨC TRIỂN KHAI KHUNG NĂNG LỰC SỐ</vt:lpstr>
      <vt:lpstr>Hình thức tổ chức triển khai khung NLS</vt:lpstr>
      <vt:lpstr>Dạy học môn Tin học Chương trình GDPT 2018 </vt:lpstr>
      <vt:lpstr>Tích hợp NLS trong dạy học các môn học</vt:lpstr>
      <vt:lpstr>Tổ chức dạy học tăng cường, câu lạc bộ</vt:lpstr>
      <vt:lpstr>QUY TRÌNH TRIỂN KHAI KHUNG NĂNG LỰC SỐ VÀO KẾ HOẠCH GIÁO DỤC NHÀ TRƯỜNG</vt:lpstr>
      <vt:lpstr>QUY TRÌNH TRIỂN KHAI KHUNG NĂNG LỰC SỐ VÀO KẾ HOẠCH GIÁO DỤC NHÀ TRƯỜNG</vt:lpstr>
      <vt:lpstr>PowerPoint Presentation</vt:lpstr>
      <vt:lpstr>Mô tả mức độ năng lực số cho học sinh</vt:lpstr>
      <vt:lpstr>Bảng Mô tả mức độ năng lực số của học sinh</vt:lpstr>
      <vt:lpstr>QUY TRÌNH TRIỂN KHAI KHUNG NĂNG LỰC SỐ VÀO KẾ HOẠCH GIÁO DỤC NHÀ TRƯỜNG</vt:lpstr>
      <vt:lpstr>QUY TRÌNH TRIỂN KHAI KHUNG NĂNG LỰC SỐ VÀO KẾ HOẠCH GIÁO DỤC NHÀ TRƯỜNG</vt:lpstr>
      <vt:lpstr>QUY TRÌNH TRIỂN KHAI KHUNG NĂNG LỰC SỐ VÀO KẾ HOẠCH GIÁO DỤC NHÀ TRƯỜNG</vt:lpstr>
      <vt:lpstr>DẠY HỌC MÔN TIN HỌC THEO CTGDPT2018  PHÁT TRIỂN NĂNG LỰC SỐ </vt:lpstr>
      <vt:lpstr>Quy trình chung</vt:lpstr>
      <vt:lpstr>XÂY DỰNG KẾ HOẠCH DẠY HỌC CỦA  TỔ CHUYÊN MÔN  (MÔN TIN HỌC)</vt:lpstr>
      <vt:lpstr>Quy trình xây dựng kế hoạch dạy học của tổ chuyên môn Tin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XÂY DỰNG KẾ HOẠCH BÀI DẠY</vt:lpstr>
      <vt:lpstr>Xây dựng kế hoạch bài dạy phát triển năng lực số </vt:lpstr>
      <vt:lpstr>Xây dựng kế hoạch bài dạy phát triển năng lực số </vt:lpstr>
      <vt:lpstr>PowerPoint Presentation</vt:lpstr>
      <vt:lpstr> TÍCH HỢP PHÁT TRIỂN NĂNG LỰC SỐ TRONG  DẠY HỌC CÁC MÔN HỌC  </vt:lpstr>
      <vt:lpstr>Quy trình chung</vt:lpstr>
      <vt:lpstr>XÂY DỰNG KẾ HOẠCH DẠY HỌC CỦA TỔ CHUYÊN MÔN  (CÁC MÔN HỌC KHÁC)</vt:lpstr>
      <vt:lpstr>Quy trình xây dựng kế hoạch dạy học của tổ chuyên môn (các môn học khác)</vt:lpstr>
      <vt:lpstr>Quy trình xây dựng kế hoạch dạy học của tổ chuyên môn (các môn học khác)</vt:lpstr>
      <vt:lpstr>Quy trình xây dựng kế hoạch dạy học của tổ chuyên môn (các môn học khác)</vt:lpstr>
      <vt:lpstr>PowerPoint Presentation</vt:lpstr>
      <vt:lpstr>Quy trình xây dựng kế hoạch dạy học của tổ chuyên môn (các môn học khác)</vt:lpstr>
      <vt:lpstr>Gợi ý cách thức tích hợp NLS</vt:lpstr>
      <vt:lpstr>Xây dựng kế hoạch bài dạy</vt:lpstr>
      <vt:lpstr>TỔ CHỨC DẠY HỌC  TĂNG CƯỜNG,  CÂU LẠC BỘ  PHÁT TRIỂN NĂNG LỰC SỐ</vt:lpstr>
      <vt:lpstr>Quy trình tổ chức dạy học tăng cường, câu lạc bộ</vt:lpstr>
      <vt:lpstr>1. Xác định năng lực số cần bổ sung</vt:lpstr>
      <vt:lpstr>2. Xác định mục tiêu, chủ đề của lớp tăng cường/câu lạc bộ</vt:lpstr>
      <vt:lpstr>3. Xây dựng chương trình của lớp tăng cường/câu lạc bộ</vt:lpstr>
      <vt:lpstr>4. Xây dựng kế hoạch bài dạy</vt:lpstr>
      <vt:lpstr>Một số chương trình quốc tế</vt:lpstr>
      <vt:lpstr>TRÂN TRỌNG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KHUNG NĂNG LỰC SỐ CHO HỌC SINH TRUNG HỌC</dc:title>
  <dc:creator>Hồ Vĩnh Thắng</dc:creator>
  <cp:lastModifiedBy>BGD</cp:lastModifiedBy>
  <cp:revision>175</cp:revision>
  <dcterms:created xsi:type="dcterms:W3CDTF">2020-12-22T16:18:39Z</dcterms:created>
  <dcterms:modified xsi:type="dcterms:W3CDTF">2025-10-06T03:25:16Z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0x010100C64C4D8952613A49B68F22527F6F180A</vt:lpwstr>
  </property>
</Properties>
</file>