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40"/>
  </p:notesMasterIdLst>
  <p:sldIdLst>
    <p:sldId id="272" r:id="rId4"/>
    <p:sldId id="269" r:id="rId5"/>
    <p:sldId id="296" r:id="rId6"/>
    <p:sldId id="297" r:id="rId7"/>
    <p:sldId id="298" r:id="rId8"/>
    <p:sldId id="300" r:id="rId9"/>
    <p:sldId id="299" r:id="rId10"/>
    <p:sldId id="301" r:id="rId11"/>
    <p:sldId id="302" r:id="rId12"/>
    <p:sldId id="303" r:id="rId13"/>
    <p:sldId id="274" r:id="rId14"/>
    <p:sldId id="304" r:id="rId15"/>
    <p:sldId id="305" r:id="rId16"/>
    <p:sldId id="284" r:id="rId17"/>
    <p:sldId id="307" r:id="rId18"/>
    <p:sldId id="308" r:id="rId19"/>
    <p:sldId id="318" r:id="rId20"/>
    <p:sldId id="309" r:id="rId21"/>
    <p:sldId id="310" r:id="rId22"/>
    <p:sldId id="311" r:id="rId23"/>
    <p:sldId id="276" r:id="rId24"/>
    <p:sldId id="319" r:id="rId25"/>
    <p:sldId id="312" r:id="rId26"/>
    <p:sldId id="286" r:id="rId27"/>
    <p:sldId id="313" r:id="rId28"/>
    <p:sldId id="278" r:id="rId29"/>
    <p:sldId id="314" r:id="rId30"/>
    <p:sldId id="316" r:id="rId31"/>
    <p:sldId id="280" r:id="rId32"/>
    <p:sldId id="321" r:id="rId33"/>
    <p:sldId id="322" r:id="rId34"/>
    <p:sldId id="324" r:id="rId35"/>
    <p:sldId id="323" r:id="rId36"/>
    <p:sldId id="325" r:id="rId37"/>
    <p:sldId id="326" r:id="rId38"/>
    <p:sldId id="327" r:id="rId39"/>
  </p:sldIdLst>
  <p:sldSz cx="18288000" cy="10287000"/>
  <p:notesSz cx="6858000" cy="9144000"/>
  <p:embeddedFontLst>
    <p:embeddedFont>
      <p:font typeface="#9Slide04 Faustina" panose="020B0604020202020204" charset="0"/>
      <p:regular r:id="rId41"/>
    </p:embeddedFont>
    <p:embeddedFont>
      <p:font typeface="#9Slide04 Rokkitt Medium" panose="020B0604020202020204" charset="0"/>
      <p:regular r:id="rId42"/>
    </p:embeddedFont>
    <p:embeddedFont>
      <p:font typeface="#9Slide04 Spectral SemiBold" panose="020B0604020202020204" charset="0"/>
      <p:bold r:id="rId43"/>
    </p:embeddedFont>
    <p:embeddedFont>
      <p:font typeface="#9Slide05 Amtenar" panose="020B0604020202020204" charset="0"/>
      <p:regular r:id="rId44"/>
    </p:embeddedFont>
    <p:embeddedFont>
      <p:font typeface="#9Slide07 SVNA Love Of Thunder" panose="02040603050506020204" charset="0"/>
      <p:regular r:id="rId45"/>
    </p:embeddedFont>
    <p:embeddedFont>
      <p:font typeface="#9Slide07 SVNGuerrilla" panose="00000500000000000000" charset="0"/>
      <p:regular r:id="rId46"/>
    </p:embeddedFont>
    <p:embeddedFont>
      <p:font typeface="Tahoma" panose="020B0604030504040204" pitchFamily="3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182" autoAdjust="0"/>
  </p:normalViewPr>
  <p:slideViewPr>
    <p:cSldViewPr>
      <p:cViewPr varScale="1">
        <p:scale>
          <a:sx n="40" d="100"/>
          <a:sy n="40" d="100"/>
        </p:scale>
        <p:origin x="884" y="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24928-A6A7-4645-B1A5-FA035675B355}" type="datetimeFigureOut">
              <a:rPr lang="en-US" smtClean="0"/>
              <a:t>9/14/2025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D1E9E-481A-41B2-B5E9-326D687145AD}" type="slidenum">
              <a:rPr lang="en-US" smtClean="0"/>
              <a:t>‹#›</a:t>
            </a:fld>
            <a:endParaRPr lang="en-US"/>
          </a:p>
        </p:txBody>
      </p:sp>
    </p:spTree>
    <p:extLst>
      <p:ext uri="{BB962C8B-B14F-4D97-AF65-F5344CB8AC3E}">
        <p14:creationId xmlns:p14="http://schemas.microsoft.com/office/powerpoint/2010/main" val="181463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gây</a:t>
            </a:r>
            <a:r>
              <a:rPr lang="en-US" dirty="0"/>
              <a:t> </a:t>
            </a:r>
            <a:r>
              <a:rPr lang="en-US" dirty="0" err="1"/>
              <a:t>ra</a:t>
            </a:r>
            <a:r>
              <a:rPr lang="en-US" dirty="0"/>
              <a:t> </a:t>
            </a:r>
            <a:r>
              <a:rPr lang="en-US" dirty="0" err="1"/>
              <a:t>nhiều</a:t>
            </a:r>
            <a:r>
              <a:rPr lang="en-US" dirty="0"/>
              <a:t> </a:t>
            </a:r>
            <a:r>
              <a:rPr lang="en-US" dirty="0" err="1"/>
              <a:t>hậu</a:t>
            </a:r>
            <a:r>
              <a:rPr lang="en-US" dirty="0"/>
              <a:t> </a:t>
            </a:r>
            <a:r>
              <a:rPr lang="en-US" dirty="0" err="1"/>
              <a:t>quả</a:t>
            </a:r>
            <a:r>
              <a:rPr lang="en-US" dirty="0"/>
              <a:t> </a:t>
            </a:r>
            <a:r>
              <a:rPr lang="en-US" dirty="0" err="1"/>
              <a:t>tiêu</a:t>
            </a:r>
            <a:r>
              <a:rPr lang="en-US" dirty="0"/>
              <a:t> </a:t>
            </a:r>
            <a:r>
              <a:rPr lang="en-US" dirty="0" err="1"/>
              <a:t>cực</a:t>
            </a:r>
            <a:r>
              <a:rPr lang="en-US" dirty="0"/>
              <a:t> </a:t>
            </a:r>
            <a:r>
              <a:rPr lang="en-US" dirty="0" err="1"/>
              <a:t>đối</a:t>
            </a:r>
            <a:r>
              <a:rPr lang="en-US" dirty="0"/>
              <a:t> </a:t>
            </a:r>
            <a:r>
              <a:rPr lang="en-US" dirty="0" err="1"/>
              <a:t>với</a:t>
            </a:r>
            <a:r>
              <a:rPr lang="en-US" dirty="0"/>
              <a:t> </a:t>
            </a:r>
            <a:r>
              <a:rPr lang="en-US" dirty="0" err="1"/>
              <a:t>nhà</a:t>
            </a:r>
            <a:r>
              <a:rPr lang="en-US" dirty="0"/>
              <a:t> </a:t>
            </a:r>
            <a:r>
              <a:rPr lang="en-US" dirty="0" err="1"/>
              <a:t>vua</a:t>
            </a:r>
            <a:r>
              <a:rPr lang="en-US" dirty="0"/>
              <a:t>, </a:t>
            </a:r>
            <a:r>
              <a:rPr lang="en-US" dirty="0" err="1"/>
              <a:t>nhân</a:t>
            </a:r>
            <a:r>
              <a:rPr lang="en-US" dirty="0"/>
              <a:t> </a:t>
            </a:r>
            <a:r>
              <a:rPr lang="en-US" dirty="0" err="1"/>
              <a:t>dân</a:t>
            </a:r>
            <a:r>
              <a:rPr lang="en-US" dirty="0"/>
              <a:t> </a:t>
            </a:r>
            <a:r>
              <a:rPr lang="en-US" dirty="0" err="1"/>
              <a:t>và</a:t>
            </a:r>
            <a:r>
              <a:rPr lang="en-US" dirty="0"/>
              <a:t> </a:t>
            </a:r>
            <a:r>
              <a:rPr lang="en-US" dirty="0" err="1"/>
              <a:t>đất</a:t>
            </a:r>
            <a:r>
              <a:rPr lang="en-US" dirty="0"/>
              <a:t> </a:t>
            </a:r>
            <a:r>
              <a:rPr lang="en-US" dirty="0" err="1"/>
              <a:t>nước</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a:t>
            </a:fld>
            <a:endParaRPr lang="en-US"/>
          </a:p>
        </p:txBody>
      </p:sp>
    </p:spTree>
    <p:extLst>
      <p:ext uri="{BB962C8B-B14F-4D97-AF65-F5344CB8AC3E}">
        <p14:creationId xmlns:p14="http://schemas.microsoft.com/office/powerpoint/2010/main" val="273572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10</a:t>
            </a:fld>
            <a:endParaRPr lang="en-US"/>
          </a:p>
        </p:txBody>
      </p:sp>
    </p:spTree>
    <p:extLst>
      <p:ext uri="{BB962C8B-B14F-4D97-AF65-F5344CB8AC3E}">
        <p14:creationId xmlns:p14="http://schemas.microsoft.com/office/powerpoint/2010/main" val="2789794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Trong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hiểu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vụ</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thúc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1200" dirty="0">
                <a:latin typeface="Times New Roman" panose="02020603050405020304" pitchFamily="18" charset="0"/>
                <a:cs typeface="Times New Roman" panose="02020603050405020304" pitchFamily="18" charset="0"/>
                <a:sym typeface="Wingdings" panose="05000000000000000000" pitchFamily="2" charset="2"/>
              </a:rPr>
              <a:t>; do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đập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tệ</a:t>
            </a:r>
            <a:r>
              <a:rPr lang="en-US" sz="1200" dirty="0">
                <a:latin typeface="Times New Roman" panose="02020603050405020304" pitchFamily="18" charset="0"/>
                <a:cs typeface="Times New Roman" panose="02020603050405020304" pitchFamily="18" charset="0"/>
                <a:sym typeface="Wingdings" panose="05000000000000000000" pitchFamily="2" charset="2"/>
              </a:rPr>
              <a:t>.  Theo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 Cha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tò</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mò</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xem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cha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trốn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 Ban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đầu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nghe</a:t>
            </a:r>
            <a:r>
              <a:rPr lang="en-US" sz="1200" dirty="0">
                <a:latin typeface="Times New Roman" panose="02020603050405020304" pitchFamily="18" charset="0"/>
                <a:cs typeface="Times New Roman" panose="02020603050405020304" pitchFamily="18" charset="0"/>
                <a:sym typeface="Wingdings" panose="05000000000000000000" pitchFamily="2" charset="2"/>
              </a:rPr>
              <a:t> tin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giận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đêm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liệm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đem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chôn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chợt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ngốc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mê</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1200" dirty="0">
                <a:latin typeface="Times New Roman" panose="02020603050405020304" pitchFamily="18" charset="0"/>
                <a:cs typeface="Times New Roman" panose="02020603050405020304" pitchFamily="18" charset="0"/>
                <a:sym typeface="Wingdings" panose="05000000000000000000" pitchFamily="2" charset="2"/>
              </a:rPr>
              <a:t>.  Nghe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gáy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chuẩn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thách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kia,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gà</a:t>
            </a:r>
            <a:r>
              <a:rPr lang="en-US" sz="1200" dirty="0">
                <a:latin typeface="Times New Roman" panose="02020603050405020304" pitchFamily="18" charset="0"/>
                <a:cs typeface="Times New Roman" panose="02020603050405020304" pitchFamily="18" charset="0"/>
              </a:rPr>
              <a:t> loa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mừng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cứ</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nào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đỗ</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rằng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giỏi</a:t>
            </a:r>
            <a:r>
              <a:rPr lang="en-US" sz="1200" dirty="0">
                <a:latin typeface="Times New Roman" panose="02020603050405020304" pitchFamily="18" charset="0"/>
                <a:cs typeface="Times New Roman" panose="02020603050405020304" pitchFamily="18" charset="0"/>
                <a:sym typeface="Wingdings" panose="05000000000000000000" pitchFamily="2" charset="2"/>
              </a:rPr>
              <a:t> kia, nay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tục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1200" dirty="0">
                <a:latin typeface="Times New Roman" panose="02020603050405020304" pitchFamily="18" charset="0"/>
                <a:cs typeface="Times New Roman" panose="02020603050405020304" pitchFamily="18" charset="0"/>
                <a:sym typeface="Wingdings" panose="05000000000000000000" pitchFamily="2" charset="2"/>
              </a:rPr>
              <a:t> sang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11</a:t>
            </a:fld>
            <a:endParaRPr lang="en-US"/>
          </a:p>
        </p:txBody>
      </p:sp>
    </p:spTree>
    <p:extLst>
      <p:ext uri="{BB962C8B-B14F-4D97-AF65-F5344CB8AC3E}">
        <p14:creationId xmlns:p14="http://schemas.microsoft.com/office/powerpoint/2010/main" val="3631947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hẹp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chùa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cổ</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tìm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thôn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Hoa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tỉnh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đặc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1200" dirty="0">
                <a:latin typeface="Times New Roman" panose="02020603050405020304" pitchFamily="18" charset="0"/>
                <a:cs typeface="Times New Roman" panose="02020603050405020304" pitchFamily="18" charset="0"/>
                <a:sym typeface="Wingdings" panose="05000000000000000000" pitchFamily="2" charset="2"/>
              </a:rPr>
              <a:t> sang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bậc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chú</a:t>
            </a:r>
            <a:r>
              <a:rPr lang="en-US" sz="1200" dirty="0">
                <a:latin typeface="Times New Roman" panose="02020603050405020304" pitchFamily="18" charset="0"/>
                <a:cs typeface="Times New Roman" panose="02020603050405020304" pitchFamily="18" charset="0"/>
                <a:sym typeface="Wingdings" panose="05000000000000000000" pitchFamily="2" charset="2"/>
              </a:rPr>
              <a:t> ý: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Tuyên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Minh).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bao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hội</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12</a:t>
            </a:fld>
            <a:endParaRPr lang="en-US"/>
          </a:p>
        </p:txBody>
      </p:sp>
    </p:spTree>
    <p:extLst>
      <p:ext uri="{BB962C8B-B14F-4D97-AF65-F5344CB8AC3E}">
        <p14:creationId xmlns:p14="http://schemas.microsoft.com/office/powerpoint/2010/main" val="92458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2.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13</a:t>
            </a:fld>
            <a:endParaRPr lang="en-US"/>
          </a:p>
        </p:txBody>
      </p:sp>
    </p:spTree>
    <p:extLst>
      <p:ext uri="{BB962C8B-B14F-4D97-AF65-F5344CB8AC3E}">
        <p14:creationId xmlns:p14="http://schemas.microsoft.com/office/powerpoint/2010/main" val="1263997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Thảo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(1 </a:t>
            </a:r>
            <a:r>
              <a:rPr lang="en-US" sz="1200" dirty="0" err="1">
                <a:latin typeface="Times New Roman" panose="02020603050405020304" pitchFamily="18" charset="0"/>
                <a:cs typeface="Times New Roman" panose="02020603050405020304" pitchFamily="18" charset="0"/>
              </a:rPr>
              <a:t>phút</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gồm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ai?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14</a:t>
            </a:fld>
            <a:endParaRPr lang="en-US"/>
          </a:p>
        </p:txBody>
      </p:sp>
    </p:spTree>
    <p:extLst>
      <p:ext uri="{BB962C8B-B14F-4D97-AF65-F5344CB8AC3E}">
        <p14:creationId xmlns:p14="http://schemas.microsoft.com/office/powerpoint/2010/main" val="3426821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tri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loại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ma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quỷ</a:t>
            </a:r>
            <a:r>
              <a:rPr lang="en-US" sz="1200" dirty="0">
                <a:latin typeface="Times New Roman" panose="02020603050405020304" pitchFamily="18" charset="0"/>
                <a:cs typeface="Times New Roman" panose="02020603050405020304" pitchFamily="18" charset="0"/>
                <a:sym typeface="Wingdings" panose="05000000000000000000" pitchFamily="2" charset="2"/>
              </a:rPr>
              <a:t>. Duy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ảo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ỏi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15</a:t>
            </a:fld>
            <a:endParaRPr lang="en-US"/>
          </a:p>
        </p:txBody>
      </p:sp>
    </p:spTree>
    <p:extLst>
      <p:ext uri="{BB962C8B-B14F-4D97-AF65-F5344CB8AC3E}">
        <p14:creationId xmlns:p14="http://schemas.microsoft.com/office/powerpoint/2010/main" val="720445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Hoàn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giờ</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16</a:t>
            </a:fld>
            <a:endParaRPr lang="en-US"/>
          </a:p>
        </p:txBody>
      </p:sp>
    </p:spTree>
    <p:extLst>
      <p:ext uri="{BB962C8B-B14F-4D97-AF65-F5344CB8AC3E}">
        <p14:creationId xmlns:p14="http://schemas.microsoft.com/office/powerpoint/2010/main" val="411192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nhóm</a:t>
            </a:r>
            <a:r>
              <a:rPr lang="en-US" dirty="0"/>
              <a:t> </a:t>
            </a:r>
            <a:r>
              <a:rPr lang="en-US" dirty="0" err="1"/>
              <a:t>lớn</a:t>
            </a:r>
            <a:r>
              <a:rPr lang="en-US" dirty="0"/>
              <a:t>: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lâm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17</a:t>
            </a:fld>
            <a:endParaRPr lang="en-US"/>
          </a:p>
        </p:txBody>
      </p:sp>
    </p:spTree>
    <p:extLst>
      <p:ext uri="{BB962C8B-B14F-4D97-AF65-F5344CB8AC3E}">
        <p14:creationId xmlns:p14="http://schemas.microsoft.com/office/powerpoint/2010/main" val="1561799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nhiêu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lo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mẹ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xót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đớn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sang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18</a:t>
            </a:fld>
            <a:endParaRPr lang="en-US"/>
          </a:p>
        </p:txBody>
      </p:sp>
    </p:spTree>
    <p:extLst>
      <p:ext uri="{BB962C8B-B14F-4D97-AF65-F5344CB8AC3E}">
        <p14:creationId xmlns:p14="http://schemas.microsoft.com/office/powerpoint/2010/main" val="3858978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tai </a:t>
            </a:r>
            <a:r>
              <a:rPr lang="en-US" sz="1200" dirty="0" err="1">
                <a:latin typeface="Times New Roman" panose="02020603050405020304" pitchFamily="18" charset="0"/>
                <a:cs typeface="Times New Roman" panose="02020603050405020304" pitchFamily="18" charset="0"/>
              </a:rPr>
              <a: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hay sung </a:t>
            </a:r>
            <a:r>
              <a:rPr lang="en-US" sz="1200" dirty="0" err="1">
                <a:latin typeface="Times New Roman" panose="02020603050405020304" pitchFamily="18" charset="0"/>
                <a:cs typeface="Times New Roman" panose="02020603050405020304" pitchFamily="18" charset="0"/>
              </a:rPr>
              <a:t>sướng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nhoi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đẩy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lường</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19</a:t>
            </a:fld>
            <a:endParaRPr lang="en-US"/>
          </a:p>
        </p:txBody>
      </p:sp>
    </p:spTree>
    <p:extLst>
      <p:ext uri="{BB962C8B-B14F-4D97-AF65-F5344CB8AC3E}">
        <p14:creationId xmlns:p14="http://schemas.microsoft.com/office/powerpoint/2010/main" val="148328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2</a:t>
            </a:fld>
            <a:endParaRPr lang="en-US"/>
          </a:p>
        </p:txBody>
      </p:sp>
    </p:spTree>
    <p:extLst>
      <p:ext uri="{BB962C8B-B14F-4D97-AF65-F5344CB8AC3E}">
        <p14:creationId xmlns:p14="http://schemas.microsoft.com/office/powerpoint/2010/main" val="1178962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4.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Em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a:t>
            </a:r>
          </a:p>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20</a:t>
            </a:fld>
            <a:endParaRPr lang="en-US"/>
          </a:p>
        </p:txBody>
      </p:sp>
    </p:spTree>
    <p:extLst>
      <p:ext uri="{BB962C8B-B14F-4D97-AF65-F5344CB8AC3E}">
        <p14:creationId xmlns:p14="http://schemas.microsoft.com/office/powerpoint/2010/main" val="3079086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sắm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lễ</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xin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kia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9 </a:t>
            </a:r>
            <a:r>
              <a:rPr lang="en-US" sz="1200" dirty="0" err="1">
                <a:latin typeface="Times New Roman" panose="02020603050405020304" pitchFamily="18" charset="0"/>
                <a:cs typeface="Times New Roman" panose="02020603050405020304" pitchFamily="18" charset="0"/>
              </a:rPr>
              <a:t>tuổi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rơi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đập</a:t>
            </a:r>
            <a:r>
              <a:rPr lang="en-US" sz="1200" dirty="0">
                <a:latin typeface="Times New Roman" panose="02020603050405020304" pitchFamily="18" charset="0"/>
                <a:cs typeface="Times New Roman" panose="02020603050405020304" pitchFamily="18" charset="0"/>
              </a:rPr>
              <a:t>, o </a:t>
            </a:r>
            <a:r>
              <a:rPr lang="en-US" sz="1200" dirty="0" err="1">
                <a:latin typeface="Times New Roman" panose="02020603050405020304" pitchFamily="18" charset="0"/>
                <a:cs typeface="Times New Roman" panose="02020603050405020304" pitchFamily="18" charset="0"/>
              </a:rPr>
              <a:t>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cứu</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đẩy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21</a:t>
            </a:fld>
            <a:endParaRPr lang="en-US"/>
          </a:p>
        </p:txBody>
      </p:sp>
    </p:spTree>
    <p:extLst>
      <p:ext uri="{BB962C8B-B14F-4D97-AF65-F5344CB8AC3E}">
        <p14:creationId xmlns:p14="http://schemas.microsoft.com/office/powerpoint/2010/main" val="3355378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nhóm</a:t>
            </a:r>
            <a:r>
              <a:rPr lang="en-US" dirty="0"/>
              <a:t> </a:t>
            </a:r>
            <a:r>
              <a:rPr lang="en-US" dirty="0" err="1"/>
              <a:t>đôi</a:t>
            </a:r>
            <a:r>
              <a:rPr lang="en-US" dirty="0"/>
              <a:t>: </a:t>
            </a:r>
            <a:r>
              <a:rPr lang="en-US" dirty="0" err="1"/>
              <a:t>Những</a:t>
            </a:r>
            <a:r>
              <a:rPr lang="en-US" dirty="0"/>
              <a:t> chi </a:t>
            </a:r>
            <a:r>
              <a:rPr lang="en-US" dirty="0" err="1"/>
              <a:t>tiết</a:t>
            </a:r>
            <a:r>
              <a:rPr lang="en-US" dirty="0"/>
              <a:t>, </a:t>
            </a:r>
            <a:r>
              <a:rPr lang="en-US" dirty="0" err="1"/>
              <a:t>sự</a:t>
            </a:r>
            <a:r>
              <a:rPr lang="en-US" dirty="0"/>
              <a:t> </a:t>
            </a:r>
            <a:r>
              <a:rPr lang="en-US" dirty="0" err="1"/>
              <a:t>việc</a:t>
            </a:r>
            <a:r>
              <a:rPr lang="en-US" dirty="0"/>
              <a:t> </a:t>
            </a:r>
            <a:r>
              <a:rPr lang="en-US" dirty="0" err="1"/>
              <a:t>nào</a:t>
            </a:r>
            <a:r>
              <a:rPr lang="en-US" dirty="0"/>
              <a:t> </a:t>
            </a:r>
            <a:r>
              <a:rPr lang="en-US" dirty="0" err="1"/>
              <a:t>giúp</a:t>
            </a:r>
            <a:r>
              <a:rPr lang="en-US" dirty="0"/>
              <a:t> </a:t>
            </a:r>
            <a:r>
              <a:rPr lang="en-US" dirty="0" err="1"/>
              <a:t>câu</a:t>
            </a:r>
            <a:r>
              <a:rPr lang="en-US" dirty="0"/>
              <a:t> </a:t>
            </a:r>
            <a:r>
              <a:rPr lang="en-US" dirty="0" err="1"/>
              <a:t>chuyện</a:t>
            </a:r>
            <a:r>
              <a:rPr lang="en-US" dirty="0"/>
              <a:t> </a:t>
            </a:r>
            <a:r>
              <a:rPr lang="en-US" dirty="0" err="1"/>
              <a:t>được</a:t>
            </a:r>
            <a:r>
              <a:rPr lang="en-US" dirty="0"/>
              <a:t> </a:t>
            </a:r>
            <a:r>
              <a:rPr lang="en-US" dirty="0" err="1"/>
              <a:t>kể</a:t>
            </a:r>
            <a:r>
              <a:rPr lang="en-US" dirty="0"/>
              <a:t> </a:t>
            </a:r>
            <a:r>
              <a:rPr lang="en-US" dirty="0" err="1"/>
              <a:t>trở</a:t>
            </a:r>
            <a:r>
              <a:rPr lang="en-US" dirty="0"/>
              <a:t> </a:t>
            </a:r>
            <a:r>
              <a:rPr lang="en-US" dirty="0" err="1"/>
              <a:t>nên</a:t>
            </a:r>
            <a:r>
              <a:rPr lang="en-US" dirty="0"/>
              <a:t> </a:t>
            </a:r>
            <a:r>
              <a:rPr lang="en-US" dirty="0" err="1"/>
              <a:t>đáng</a:t>
            </a:r>
            <a:r>
              <a:rPr lang="en-US" dirty="0"/>
              <a:t> tin? </a:t>
            </a:r>
            <a:r>
              <a:rPr lang="en-US" dirty="0" err="1"/>
              <a:t>Yếu</a:t>
            </a:r>
            <a:r>
              <a:rPr lang="en-US" dirty="0"/>
              <a:t> </a:t>
            </a:r>
            <a:r>
              <a:rPr lang="en-US" dirty="0" err="1"/>
              <a:t>tố</a:t>
            </a:r>
            <a:r>
              <a:rPr lang="en-US" dirty="0"/>
              <a:t> </a:t>
            </a:r>
            <a:r>
              <a:rPr lang="en-US" dirty="0" err="1"/>
              <a:t>kì</a:t>
            </a:r>
            <a:r>
              <a:rPr lang="en-US" dirty="0"/>
              <a:t> </a:t>
            </a:r>
            <a:r>
              <a:rPr lang="en-US" dirty="0" err="1"/>
              <a:t>ảo</a:t>
            </a:r>
            <a:r>
              <a:rPr lang="en-US" dirty="0"/>
              <a:t> </a:t>
            </a:r>
            <a:r>
              <a:rPr lang="en-US" dirty="0" err="1"/>
              <a:t>có</a:t>
            </a:r>
            <a:r>
              <a:rPr lang="en-US" dirty="0"/>
              <a:t> </a:t>
            </a:r>
            <a:r>
              <a:rPr lang="en-US" dirty="0" err="1"/>
              <a:t>làm</a:t>
            </a:r>
            <a:r>
              <a:rPr lang="en-US" dirty="0"/>
              <a:t> </a:t>
            </a:r>
            <a:r>
              <a:rPr lang="en-US" dirty="0" err="1"/>
              <a:t>suy</a:t>
            </a:r>
            <a:r>
              <a:rPr lang="en-US" dirty="0"/>
              <a:t> </a:t>
            </a:r>
            <a:r>
              <a:rPr lang="en-US" dirty="0" err="1"/>
              <a:t>giảm</a:t>
            </a:r>
            <a:r>
              <a:rPr lang="en-US" dirty="0"/>
              <a:t> </a:t>
            </a:r>
            <a:r>
              <a:rPr lang="en-US" dirty="0" err="1"/>
              <a:t>tính</a:t>
            </a:r>
            <a:r>
              <a:rPr lang="en-US" dirty="0"/>
              <a:t> </a:t>
            </a:r>
            <a:r>
              <a:rPr lang="en-US" dirty="0" err="1"/>
              <a:t>hiện</a:t>
            </a:r>
            <a:r>
              <a:rPr lang="en-US" dirty="0"/>
              <a:t> </a:t>
            </a:r>
            <a:r>
              <a:rPr lang="en-US" dirty="0" err="1"/>
              <a:t>thực</a:t>
            </a:r>
            <a:r>
              <a:rPr lang="en-US" dirty="0"/>
              <a:t> </a:t>
            </a:r>
            <a:r>
              <a:rPr lang="en-US" dirty="0" err="1"/>
              <a:t>của</a:t>
            </a:r>
            <a:r>
              <a:rPr lang="en-US" dirty="0"/>
              <a:t> </a:t>
            </a:r>
            <a:r>
              <a:rPr lang="en-US" dirty="0" err="1"/>
              <a:t>tác</a:t>
            </a:r>
            <a:r>
              <a:rPr lang="en-US" dirty="0"/>
              <a:t> </a:t>
            </a:r>
            <a:r>
              <a:rPr lang="en-US" dirty="0" err="1"/>
              <a:t>phẩm</a:t>
            </a:r>
            <a:r>
              <a:rPr lang="en-US" dirty="0"/>
              <a:t> </a:t>
            </a:r>
            <a:r>
              <a:rPr lang="en-US" dirty="0" err="1"/>
              <a:t>không</a:t>
            </a:r>
            <a:r>
              <a:rPr lang="en-US" dirty="0"/>
              <a:t>? </a:t>
            </a:r>
            <a:r>
              <a:rPr lang="en-US" dirty="0" err="1"/>
              <a:t>Vì</a:t>
            </a:r>
            <a:r>
              <a:rPr lang="en-US" dirty="0"/>
              <a:t> </a:t>
            </a:r>
            <a:r>
              <a:rPr lang="en-US" dirty="0" err="1"/>
              <a:t>sao</a:t>
            </a:r>
            <a:r>
              <a:rPr lang="en-US" dirty="0"/>
              <a:t>? Khi </a:t>
            </a:r>
            <a:r>
              <a:rPr lang="en-US" dirty="0" err="1"/>
              <a:t>miêu</a:t>
            </a:r>
            <a:r>
              <a:rPr lang="en-US" dirty="0"/>
              <a:t> </a:t>
            </a:r>
            <a:r>
              <a:rPr lang="en-US" dirty="0" err="1"/>
              <a:t>tả</a:t>
            </a:r>
            <a:r>
              <a:rPr lang="en-US" dirty="0"/>
              <a:t> </a:t>
            </a:r>
            <a:r>
              <a:rPr lang="en-US" dirty="0" err="1"/>
              <a:t>bức</a:t>
            </a:r>
            <a:r>
              <a:rPr lang="en-US" dirty="0"/>
              <a:t> </a:t>
            </a:r>
            <a:r>
              <a:rPr lang="en-US" dirty="0" err="1"/>
              <a:t>tranh</a:t>
            </a:r>
            <a:r>
              <a:rPr lang="en-US" dirty="0"/>
              <a:t> </a:t>
            </a:r>
            <a:r>
              <a:rPr lang="en-US" dirty="0" err="1"/>
              <a:t>cuộc</a:t>
            </a:r>
            <a:r>
              <a:rPr lang="en-US" dirty="0"/>
              <a:t> </a:t>
            </a:r>
            <a:r>
              <a:rPr lang="en-US" dirty="0" err="1"/>
              <a:t>sống</a:t>
            </a:r>
            <a:r>
              <a:rPr lang="en-US" dirty="0"/>
              <a:t> </a:t>
            </a:r>
            <a:r>
              <a:rPr lang="en-US" dirty="0" err="1"/>
              <a:t>trong</a:t>
            </a:r>
            <a:r>
              <a:rPr lang="en-US" dirty="0"/>
              <a:t> </a:t>
            </a:r>
            <a:r>
              <a:rPr lang="en-US" dirty="0" err="1"/>
              <a:t>tác</a:t>
            </a:r>
            <a:r>
              <a:rPr lang="en-US" dirty="0"/>
              <a:t> </a:t>
            </a:r>
            <a:r>
              <a:rPr lang="en-US" dirty="0" err="1"/>
              <a:t>phẩm</a:t>
            </a:r>
            <a:r>
              <a:rPr lang="en-US" dirty="0"/>
              <a:t>, </a:t>
            </a:r>
            <a:r>
              <a:rPr lang="en-US" dirty="0" err="1"/>
              <a:t>tác</a:t>
            </a:r>
            <a:r>
              <a:rPr lang="en-US" dirty="0"/>
              <a:t> </a:t>
            </a:r>
            <a:r>
              <a:rPr lang="en-US" dirty="0" err="1"/>
              <a:t>giả</a:t>
            </a:r>
            <a:r>
              <a:rPr lang="en-US" dirty="0"/>
              <a:t> </a:t>
            </a:r>
            <a:r>
              <a:rPr lang="en-US" dirty="0" err="1"/>
              <a:t>thể</a:t>
            </a:r>
            <a:r>
              <a:rPr lang="en-US" dirty="0"/>
              <a:t> </a:t>
            </a:r>
            <a:r>
              <a:rPr lang="en-US" dirty="0" err="1"/>
              <a:t>hiện</a:t>
            </a:r>
            <a:r>
              <a:rPr lang="en-US" dirty="0"/>
              <a:t> </a:t>
            </a:r>
            <a:r>
              <a:rPr lang="en-US" dirty="0" err="1"/>
              <a:t>thái</a:t>
            </a:r>
            <a:r>
              <a:rPr lang="en-US" dirty="0"/>
              <a:t> </a:t>
            </a:r>
            <a:r>
              <a:rPr lang="en-US" dirty="0" err="1"/>
              <a:t>độ</a:t>
            </a:r>
            <a:r>
              <a:rPr lang="en-US" dirty="0"/>
              <a:t> </a:t>
            </a:r>
            <a:r>
              <a:rPr lang="en-US" dirty="0" err="1"/>
              <a:t>gì</a:t>
            </a:r>
            <a:r>
              <a:rPr lang="en-US" dirty="0"/>
              <a:t>? Thái </a:t>
            </a:r>
            <a:r>
              <a:rPr lang="en-US" dirty="0" err="1"/>
              <a:t>độ</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22</a:t>
            </a:fld>
            <a:endParaRPr lang="en-US"/>
          </a:p>
        </p:txBody>
      </p:sp>
    </p:spTree>
    <p:extLst>
      <p:ext uri="{BB962C8B-B14F-4D97-AF65-F5344CB8AC3E}">
        <p14:creationId xmlns:p14="http://schemas.microsoft.com/office/powerpoint/2010/main" val="95655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Minh);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Hoa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tỉnh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phản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nhìn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nghiêm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23</a:t>
            </a:fld>
            <a:endParaRPr lang="en-US"/>
          </a:p>
        </p:txBody>
      </p:sp>
    </p:spTree>
    <p:extLst>
      <p:ext uri="{BB962C8B-B14F-4D97-AF65-F5344CB8AC3E}">
        <p14:creationId xmlns:p14="http://schemas.microsoft.com/office/powerpoint/2010/main" val="2863228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a:t>
            </a:r>
            <a:r>
              <a:rPr lang="en-US" sz="1200" i="1" dirty="0" err="1">
                <a:latin typeface="Times New Roman" panose="02020603050405020304" pitchFamily="18" charset="0"/>
                <a:cs typeface="Times New Roman" panose="02020603050405020304" pitchFamily="18" charset="0"/>
              </a:rPr>
              <a:t>Họ</a:t>
            </a:r>
            <a:r>
              <a:rPr lang="en-US" sz="1200" i="1" dirty="0">
                <a:latin typeface="Times New Roman" panose="02020603050405020304" pitchFamily="18" charset="0"/>
                <a:cs typeface="Times New Roman" panose="02020603050405020304" pitchFamily="18" charset="0"/>
              </a:rPr>
              <a:t> Thành </a:t>
            </a:r>
            <a:r>
              <a:rPr lang="en-US" sz="1200" i="1" dirty="0" err="1">
                <a:latin typeface="Times New Roman" panose="02020603050405020304" pitchFamily="18" charset="0"/>
                <a:cs typeface="Times New Roman" panose="02020603050405020304" pitchFamily="18" charset="0"/>
              </a:rPr>
              <a:t>vì</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sâu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mọt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nghèo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nhờ</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dế</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chọi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giàu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áo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cừu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ngựa</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tốt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vênh</a:t>
            </a:r>
            <a:r>
              <a:rPr lang="en-US" sz="1200" i="1" dirty="0">
                <a:latin typeface="Times New Roman" panose="02020603050405020304" pitchFamily="18" charset="0"/>
                <a:cs typeface="Times New Roman" panose="02020603050405020304" pitchFamily="18" charset="0"/>
              </a:rPr>
              <a:t> vang, </a:t>
            </a:r>
            <a:r>
              <a:rPr lang="en-US" sz="1200" i="1" dirty="0" err="1">
                <a:latin typeface="Times New Roman" panose="02020603050405020304" pitchFamily="18" charset="0"/>
                <a:cs typeface="Times New Roman" panose="02020603050405020304" pitchFamily="18" charset="0"/>
              </a:rPr>
              <a:t>lúc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làm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lí</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chính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bị</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phạt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chắc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không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nghĩ</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rằng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mình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được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thế</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đâu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Trời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đền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đáp</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kẻ</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trưởng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giả</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trọng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hậu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tới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nỗi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tuần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phủ</a:t>
            </a:r>
            <a:r>
              <a:rPr lang="en-US" sz="1200" i="1" dirty="0">
                <a:latin typeface="Times New Roman" panose="02020603050405020304" pitchFamily="18" charset="0"/>
                <a:cs typeface="Times New Roman" panose="02020603050405020304" pitchFamily="18" charset="0"/>
              </a:rPr>
              <a:t> tri </a:t>
            </a:r>
            <a:r>
              <a:rPr lang="en-US" sz="1200" i="1" dirty="0" err="1">
                <a:latin typeface="Times New Roman" panose="02020603050405020304" pitchFamily="18" charset="0"/>
                <a:cs typeface="Times New Roman" panose="02020603050405020304" pitchFamily="18" charset="0"/>
              </a:rPr>
              <a:t>huyện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cũng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được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hưởng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phúc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ấm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nhờ</a:t>
            </a:r>
            <a:r>
              <a:rPr lang="en-US" sz="1200" i="1" dirty="0">
                <a:latin typeface="Times New Roman" panose="02020603050405020304" pitchFamily="18" charset="0"/>
                <a:cs typeface="Times New Roman" panose="02020603050405020304" pitchFamily="18" charset="0"/>
              </a:rPr>
              <a:t> con </a:t>
            </a:r>
            <a:r>
              <a:rPr lang="en-US" sz="1200" i="1" dirty="0" err="1">
                <a:latin typeface="Times New Roman" panose="02020603050405020304" pitchFamily="18" charset="0"/>
                <a:cs typeface="Times New Roman" panose="02020603050405020304" pitchFamily="18" charset="0"/>
              </a:rPr>
              <a:t>dế</a:t>
            </a:r>
            <a:r>
              <a:rPr lang="en-US" sz="1200" i="1"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24</a:t>
            </a:fld>
            <a:endParaRPr lang="en-US"/>
          </a:p>
        </p:txBody>
      </p:sp>
    </p:spTree>
    <p:extLst>
      <p:ext uri="{BB962C8B-B14F-4D97-AF65-F5344CB8AC3E}">
        <p14:creationId xmlns:p14="http://schemas.microsoft.com/office/powerpoint/2010/main" val="3624370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5.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giở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25</a:t>
            </a:fld>
            <a:endParaRPr lang="en-US"/>
          </a:p>
        </p:txBody>
      </p:sp>
    </p:spTree>
    <p:extLst>
      <p:ext uri="{BB962C8B-B14F-4D97-AF65-F5344CB8AC3E}">
        <p14:creationId xmlns:p14="http://schemas.microsoft.com/office/powerpoint/2010/main" val="4066939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26</a:t>
            </a:fld>
            <a:endParaRPr lang="en-US"/>
          </a:p>
        </p:txBody>
      </p:sp>
    </p:spTree>
    <p:extLst>
      <p:ext uri="{BB962C8B-B14F-4D97-AF65-F5344CB8AC3E}">
        <p14:creationId xmlns:p14="http://schemas.microsoft.com/office/powerpoint/2010/main" val="339147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27</a:t>
            </a:fld>
            <a:endParaRPr lang="en-US"/>
          </a:p>
        </p:txBody>
      </p:sp>
    </p:spTree>
    <p:extLst>
      <p:ext uri="{BB962C8B-B14F-4D97-AF65-F5344CB8AC3E}">
        <p14:creationId xmlns:p14="http://schemas.microsoft.com/office/powerpoint/2010/main" val="2853190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6.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28</a:t>
            </a:fld>
            <a:endParaRPr lang="en-US"/>
          </a:p>
        </p:txBody>
      </p:sp>
    </p:spTree>
    <p:extLst>
      <p:ext uri="{BB962C8B-B14F-4D97-AF65-F5344CB8AC3E}">
        <p14:creationId xmlns:p14="http://schemas.microsoft.com/office/powerpoint/2010/main" val="3100492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29</a:t>
            </a:fld>
            <a:endParaRPr lang="en-US"/>
          </a:p>
        </p:txBody>
      </p:sp>
    </p:spTree>
    <p:extLst>
      <p:ext uri="{BB962C8B-B14F-4D97-AF65-F5344CB8AC3E}">
        <p14:creationId xmlns:p14="http://schemas.microsoft.com/office/powerpoint/2010/main" val="3222296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Là</a:t>
            </a:r>
            <a:r>
              <a:rPr lang="en-US" dirty="0"/>
              <a:t> </a:t>
            </a:r>
            <a:r>
              <a:rPr lang="en-US" dirty="0" err="1"/>
              <a:t>nhà</a:t>
            </a:r>
            <a:r>
              <a:rPr lang="en-US" dirty="0"/>
              <a:t> </a:t>
            </a:r>
            <a:r>
              <a:rPr lang="en-US" dirty="0" err="1"/>
              <a:t>văn</a:t>
            </a:r>
            <a:r>
              <a:rPr lang="en-US" dirty="0"/>
              <a:t> </a:t>
            </a:r>
            <a:r>
              <a:rPr lang="en-US" dirty="0" err="1"/>
              <a:t>sống</a:t>
            </a:r>
            <a:r>
              <a:rPr lang="en-US" dirty="0"/>
              <a:t> </a:t>
            </a:r>
            <a:r>
              <a:rPr lang="en-US" dirty="0" err="1"/>
              <a:t>dưới</a:t>
            </a:r>
            <a:r>
              <a:rPr lang="en-US" dirty="0"/>
              <a:t> </a:t>
            </a:r>
            <a:r>
              <a:rPr lang="en-US" dirty="0" err="1"/>
              <a:t>triều</a:t>
            </a:r>
            <a:r>
              <a:rPr lang="en-US" dirty="0"/>
              <a:t> </a:t>
            </a:r>
            <a:r>
              <a:rPr lang="en-US" dirty="0" err="1"/>
              <a:t>nhà</a:t>
            </a:r>
            <a:r>
              <a:rPr lang="en-US" dirty="0"/>
              <a:t> Thanh, Trung </a:t>
            </a:r>
            <a:r>
              <a:rPr lang="en-US" dirty="0" err="1"/>
              <a:t>Quốc</a:t>
            </a:r>
            <a:r>
              <a:rPr lang="en-US" dirty="0"/>
              <a:t>. </a:t>
            </a:r>
            <a:r>
              <a:rPr lang="en-US" dirty="0" err="1"/>
              <a:t>Ông</a:t>
            </a:r>
            <a:r>
              <a:rPr lang="en-US" dirty="0"/>
              <a:t> </a:t>
            </a:r>
            <a:r>
              <a:rPr lang="en-US" dirty="0" err="1"/>
              <a:t>xuất</a:t>
            </a:r>
            <a:r>
              <a:rPr lang="en-US" dirty="0"/>
              <a:t> </a:t>
            </a:r>
            <a:r>
              <a:rPr lang="en-US" dirty="0" err="1"/>
              <a:t>thân</a:t>
            </a:r>
            <a:r>
              <a:rPr lang="en-US" dirty="0"/>
              <a:t> </a:t>
            </a:r>
            <a:r>
              <a:rPr lang="en-US" dirty="0" err="1"/>
              <a:t>trong</a:t>
            </a:r>
            <a:r>
              <a:rPr lang="en-US" dirty="0"/>
              <a:t> </a:t>
            </a:r>
            <a:r>
              <a:rPr lang="en-US" dirty="0" err="1"/>
              <a:t>gia</a:t>
            </a:r>
            <a:r>
              <a:rPr lang="en-US" dirty="0"/>
              <a:t> </a:t>
            </a:r>
            <a:r>
              <a:rPr lang="en-US" dirty="0" err="1"/>
              <a:t>đình</a:t>
            </a:r>
            <a:r>
              <a:rPr lang="en-US" dirty="0"/>
              <a:t> </a:t>
            </a:r>
            <a:r>
              <a:rPr lang="en-US" dirty="0" err="1"/>
              <a:t>thương</a:t>
            </a:r>
            <a:r>
              <a:rPr lang="en-US" dirty="0"/>
              <a:t> </a:t>
            </a:r>
            <a:r>
              <a:rPr lang="en-US" dirty="0" err="1"/>
              <a:t>nhân</a:t>
            </a:r>
            <a:r>
              <a:rPr lang="en-US" dirty="0"/>
              <a:t>, </a:t>
            </a:r>
            <a:r>
              <a:rPr lang="en-US" dirty="0" err="1"/>
              <a:t>cả</a:t>
            </a:r>
            <a:r>
              <a:rPr lang="en-US" dirty="0"/>
              <a:t> </a:t>
            </a:r>
            <a:r>
              <a:rPr lang="en-US" dirty="0" err="1"/>
              <a:t>cuộc</a:t>
            </a:r>
            <a:r>
              <a:rPr lang="en-US" dirty="0"/>
              <a:t> </a:t>
            </a:r>
            <a:r>
              <a:rPr lang="en-US" dirty="0" err="1"/>
              <a:t>đời</a:t>
            </a:r>
            <a:r>
              <a:rPr lang="en-US" dirty="0"/>
              <a:t> </a:t>
            </a:r>
            <a:r>
              <a:rPr lang="en-US" dirty="0" err="1"/>
              <a:t>sống</a:t>
            </a:r>
            <a:r>
              <a:rPr lang="en-US" dirty="0"/>
              <a:t> </a:t>
            </a:r>
            <a:r>
              <a:rPr lang="en-US" dirty="0" err="1"/>
              <a:t>bằng</a:t>
            </a:r>
            <a:r>
              <a:rPr lang="en-US" dirty="0"/>
              <a:t> </a:t>
            </a:r>
            <a:r>
              <a:rPr lang="en-US" dirty="0" err="1"/>
              <a:t>nghề</a:t>
            </a:r>
            <a:r>
              <a:rPr lang="en-US" dirty="0"/>
              <a:t> </a:t>
            </a:r>
            <a:r>
              <a:rPr lang="en-US" dirty="0" err="1"/>
              <a:t>dạy</a:t>
            </a:r>
            <a:r>
              <a:rPr lang="en-US" dirty="0"/>
              <a:t> </a:t>
            </a:r>
            <a:r>
              <a:rPr lang="en-US" dirty="0" err="1"/>
              <a:t>học</a:t>
            </a:r>
            <a:r>
              <a:rPr lang="en-US" dirty="0"/>
              <a:t>. </a:t>
            </a:r>
          </a:p>
        </p:txBody>
      </p:sp>
      <p:sp>
        <p:nvSpPr>
          <p:cNvPr id="4" name="Slide Number Placeholder 3"/>
          <p:cNvSpPr>
            <a:spLocks noGrp="1"/>
          </p:cNvSpPr>
          <p:nvPr>
            <p:ph type="sldNum" sz="quarter" idx="5"/>
          </p:nvPr>
        </p:nvSpPr>
        <p:spPr/>
        <p:txBody>
          <a:bodyPr/>
          <a:lstStyle/>
          <a:p>
            <a:fld id="{176D1E9E-481A-41B2-B5E9-326D687145AD}" type="slidenum">
              <a:rPr lang="en-US" smtClean="0"/>
              <a:t>3</a:t>
            </a:fld>
            <a:endParaRPr lang="en-US"/>
          </a:p>
        </p:txBody>
      </p:sp>
    </p:spTree>
    <p:extLst>
      <p:ext uri="{BB962C8B-B14F-4D97-AF65-F5344CB8AC3E}">
        <p14:creationId xmlns:p14="http://schemas.microsoft.com/office/powerpoint/2010/main" val="2338376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4</a:t>
            </a:fld>
            <a:endParaRPr lang="en-US"/>
          </a:p>
        </p:txBody>
      </p:sp>
    </p:spTree>
    <p:extLst>
      <p:ext uri="{BB962C8B-B14F-4D97-AF65-F5344CB8AC3E}">
        <p14:creationId xmlns:p14="http://schemas.microsoft.com/office/powerpoint/2010/main" val="4289304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dirty="0"/>
              <a:t> </a:t>
            </a:r>
            <a:r>
              <a:rPr lang="en-US" dirty="0" err="1"/>
              <a:t>những</a:t>
            </a:r>
            <a:r>
              <a:rPr lang="en-US" dirty="0"/>
              <a:t> </a:t>
            </a:r>
            <a:r>
              <a:rPr lang="en-US" dirty="0" err="1"/>
              <a:t>hiểu</a:t>
            </a:r>
            <a:r>
              <a:rPr lang="en-US" dirty="0"/>
              <a:t> </a:t>
            </a:r>
            <a:r>
              <a:rPr lang="en-US" dirty="0" err="1"/>
              <a:t>biết</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tập</a:t>
            </a:r>
            <a:r>
              <a:rPr lang="en-US" dirty="0"/>
              <a:t> </a:t>
            </a:r>
            <a:r>
              <a:rPr lang="en-US" dirty="0" err="1"/>
              <a:t>truyện</a:t>
            </a:r>
            <a:r>
              <a:rPr lang="en-US" dirty="0"/>
              <a:t> “</a:t>
            </a:r>
            <a:r>
              <a:rPr lang="en-US" dirty="0" err="1"/>
              <a:t>Liêu</a:t>
            </a:r>
            <a:r>
              <a:rPr lang="en-US" dirty="0"/>
              <a:t> Trai </a:t>
            </a:r>
            <a:r>
              <a:rPr lang="en-US" dirty="0" err="1"/>
              <a:t>chí</a:t>
            </a:r>
            <a:r>
              <a:rPr lang="en-US" dirty="0"/>
              <a:t> </a:t>
            </a:r>
            <a:r>
              <a:rPr lang="en-US" dirty="0" err="1"/>
              <a:t>dị</a:t>
            </a:r>
            <a:r>
              <a:rPr lang="en-US" dirty="0"/>
              <a:t>”.</a:t>
            </a:r>
          </a:p>
        </p:txBody>
      </p:sp>
      <p:sp>
        <p:nvSpPr>
          <p:cNvPr id="4" name="Slide Number Placeholder 3"/>
          <p:cNvSpPr>
            <a:spLocks noGrp="1"/>
          </p:cNvSpPr>
          <p:nvPr>
            <p:ph type="sldNum" sz="quarter" idx="5"/>
          </p:nvPr>
        </p:nvSpPr>
        <p:spPr/>
        <p:txBody>
          <a:bodyPr/>
          <a:lstStyle/>
          <a:p>
            <a:fld id="{176D1E9E-481A-41B2-B5E9-326D687145AD}" type="slidenum">
              <a:rPr lang="en-US" smtClean="0"/>
              <a:t>5</a:t>
            </a:fld>
            <a:endParaRPr lang="en-US"/>
          </a:p>
        </p:txBody>
      </p:sp>
    </p:spTree>
    <p:extLst>
      <p:ext uri="{BB962C8B-B14F-4D97-AF65-F5344CB8AC3E}">
        <p14:creationId xmlns:p14="http://schemas.microsoft.com/office/powerpoint/2010/main" val="1989312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6</a:t>
            </a:fld>
            <a:endParaRPr lang="en-US"/>
          </a:p>
        </p:txBody>
      </p:sp>
    </p:spTree>
    <p:extLst>
      <p:ext uri="{BB962C8B-B14F-4D97-AF65-F5344CB8AC3E}">
        <p14:creationId xmlns:p14="http://schemas.microsoft.com/office/powerpoint/2010/main" val="329727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Chủ</a:t>
            </a:r>
            <a:r>
              <a:rPr lang="en-US" dirty="0"/>
              <a:t> </a:t>
            </a:r>
            <a:r>
              <a:rPr lang="en-US" dirty="0" err="1"/>
              <a:t>đề</a:t>
            </a:r>
            <a:r>
              <a:rPr lang="en-US" dirty="0"/>
              <a:t>: </a:t>
            </a:r>
          </a:p>
        </p:txBody>
      </p:sp>
      <p:sp>
        <p:nvSpPr>
          <p:cNvPr id="4" name="Slide Number Placeholder 3"/>
          <p:cNvSpPr>
            <a:spLocks noGrp="1"/>
          </p:cNvSpPr>
          <p:nvPr>
            <p:ph type="sldNum" sz="quarter" idx="5"/>
          </p:nvPr>
        </p:nvSpPr>
        <p:spPr/>
        <p:txBody>
          <a:bodyPr/>
          <a:lstStyle/>
          <a:p>
            <a:fld id="{176D1E9E-481A-41B2-B5E9-326D687145AD}" type="slidenum">
              <a:rPr lang="en-US" smtClean="0"/>
              <a:t>7</a:t>
            </a:fld>
            <a:endParaRPr lang="en-US"/>
          </a:p>
        </p:txBody>
      </p:sp>
    </p:spTree>
    <p:extLst>
      <p:ext uri="{BB962C8B-B14F-4D97-AF65-F5344CB8AC3E}">
        <p14:creationId xmlns:p14="http://schemas.microsoft.com/office/powerpoint/2010/main" val="1022437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8</a:t>
            </a:fld>
            <a:endParaRPr lang="en-US"/>
          </a:p>
        </p:txBody>
      </p:sp>
    </p:spTree>
    <p:extLst>
      <p:ext uri="{BB962C8B-B14F-4D97-AF65-F5344CB8AC3E}">
        <p14:creationId xmlns:p14="http://schemas.microsoft.com/office/powerpoint/2010/main" val="1974661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9</a:t>
            </a:fld>
            <a:endParaRPr lang="en-US"/>
          </a:p>
        </p:txBody>
      </p:sp>
    </p:spTree>
    <p:extLst>
      <p:ext uri="{BB962C8B-B14F-4D97-AF65-F5344CB8AC3E}">
        <p14:creationId xmlns:p14="http://schemas.microsoft.com/office/powerpoint/2010/main" val="2434963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4359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14196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5302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040452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75445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78889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4844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9321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527221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810191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79649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489238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87989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51161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45471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11472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94746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5681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06517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81663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38891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6997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482215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90552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51.gif"/><Relationship Id="rId3" Type="http://schemas.openxmlformats.org/officeDocument/2006/relationships/slideLayout" Target="../slideLayouts/slideLayout13.xml"/><Relationship Id="rId7" Type="http://schemas.openxmlformats.org/officeDocument/2006/relationships/slide" Target="slide32.xml"/><Relationship Id="rId12" Type="http://schemas.openxmlformats.org/officeDocument/2006/relationships/image" Target="../media/image50.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31.xml"/><Relationship Id="rId11" Type="http://schemas.openxmlformats.org/officeDocument/2006/relationships/slide" Target="slide36.xml"/><Relationship Id="rId5" Type="http://schemas.openxmlformats.org/officeDocument/2006/relationships/image" Target="../media/image49.png"/><Relationship Id="rId15" Type="http://schemas.openxmlformats.org/officeDocument/2006/relationships/image" Target="../media/image53.png"/><Relationship Id="rId10" Type="http://schemas.openxmlformats.org/officeDocument/2006/relationships/slide" Target="slide35.xml"/><Relationship Id="rId4" Type="http://schemas.openxmlformats.org/officeDocument/2006/relationships/image" Target="../media/image48.png"/><Relationship Id="rId9" Type="http://schemas.openxmlformats.org/officeDocument/2006/relationships/slide" Target="slide34.xml"/><Relationship Id="rId14" Type="http://schemas.openxmlformats.org/officeDocument/2006/relationships/image" Target="../media/image52.gif"/></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9.png"/><Relationship Id="rId3" Type="http://schemas.openxmlformats.org/officeDocument/2006/relationships/audio" Target="../media/audio2.wav"/><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9.wdp"/><Relationship Id="rId4" Type="http://schemas.openxmlformats.org/officeDocument/2006/relationships/audio" Target="../media/audio3.wav"/><Relationship Id="rId9" Type="http://schemas.openxmlformats.org/officeDocument/2006/relationships/image" Target="../media/image56.png"/><Relationship Id="rId14" Type="http://schemas.openxmlformats.org/officeDocument/2006/relationships/slide" Target="slide30.xml"/></Relationships>
</file>

<file path=ppt/slides/_rels/slide32.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9.png"/><Relationship Id="rId3" Type="http://schemas.openxmlformats.org/officeDocument/2006/relationships/audio" Target="../media/audio2.wav"/><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9.wdp"/><Relationship Id="rId4" Type="http://schemas.openxmlformats.org/officeDocument/2006/relationships/audio" Target="../media/audio3.wav"/><Relationship Id="rId9" Type="http://schemas.openxmlformats.org/officeDocument/2006/relationships/image" Target="../media/image56.png"/><Relationship Id="rId14" Type="http://schemas.openxmlformats.org/officeDocument/2006/relationships/slide" Target="slide30.xml"/></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60.png"/><Relationship Id="rId3" Type="http://schemas.openxmlformats.org/officeDocument/2006/relationships/audio" Target="../media/audio3.wav"/><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59.png"/><Relationship Id="rId5" Type="http://schemas.openxmlformats.org/officeDocument/2006/relationships/image" Target="../media/image54.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56.png"/><Relationship Id="rId14" Type="http://schemas.openxmlformats.org/officeDocument/2006/relationships/slide" Target="slide30.xml"/></Relationships>
</file>

<file path=ppt/slides/_rels/slide3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slide" Target="slide30.xml"/><Relationship Id="rId3" Type="http://schemas.openxmlformats.org/officeDocument/2006/relationships/audio" Target="../media/audio3.wav"/><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59.png"/><Relationship Id="rId5" Type="http://schemas.openxmlformats.org/officeDocument/2006/relationships/image" Target="../media/image54.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60.png"/><Relationship Id="rId3" Type="http://schemas.openxmlformats.org/officeDocument/2006/relationships/audio" Target="../media/audio3.wav"/><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59.png"/><Relationship Id="rId5" Type="http://schemas.openxmlformats.org/officeDocument/2006/relationships/image" Target="../media/image54.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56.png"/><Relationship Id="rId14" Type="http://schemas.openxmlformats.org/officeDocument/2006/relationships/slide" Target="slide30.xml"/></Relationships>
</file>

<file path=ppt/slides/_rels/slide3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slide" Target="slide30.xml"/><Relationship Id="rId3" Type="http://schemas.openxmlformats.org/officeDocument/2006/relationships/audio" Target="../media/audio3.wav"/><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7.wdp"/><Relationship Id="rId11" Type="http://schemas.openxmlformats.org/officeDocument/2006/relationships/image" Target="../media/image59.png"/><Relationship Id="rId5" Type="http://schemas.openxmlformats.org/officeDocument/2006/relationships/image" Target="../media/image54.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10"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58DCF-D1CA-01EA-FF2F-DF3803DEDC65}"/>
              </a:ext>
            </a:extLst>
          </p:cNvPr>
          <p:cNvSpPr txBox="1"/>
          <p:nvPr/>
        </p:nvSpPr>
        <p:spPr>
          <a:xfrm>
            <a:off x="9372600" y="1485900"/>
            <a:ext cx="7924800"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1. Em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bao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Em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2. Em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a:t>
            </a:r>
          </a:p>
        </p:txBody>
      </p:sp>
      <p:pic>
        <p:nvPicPr>
          <p:cNvPr id="4" name="Picture 3" descr="A group of kids around a table with bugs on it&#10;&#10;Description automatically generated">
            <a:extLst>
              <a:ext uri="{FF2B5EF4-FFF2-40B4-BE49-F238E27FC236}">
                <a16:creationId xmlns:a16="http://schemas.microsoft.com/office/drawing/2014/main" id="{B1134DAC-EE16-DF3C-12C3-75BC00BDF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2039730"/>
            <a:ext cx="8267700" cy="8267700"/>
          </a:xfrm>
          <a:prstGeom prst="rect">
            <a:avLst/>
          </a:prstGeom>
        </p:spPr>
      </p:pic>
      <p:sp>
        <p:nvSpPr>
          <p:cNvPr id="3" name="Rectangle 2"/>
          <p:cNvSpPr/>
          <p:nvPr/>
        </p:nvSpPr>
        <p:spPr>
          <a:xfrm>
            <a:off x="4572000" y="4543336"/>
            <a:ext cx="9144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2173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EF2BC8-AEAC-4D43-3B81-F4540CB8772D}"/>
              </a:ext>
            </a:extLst>
          </p:cNvPr>
          <p:cNvSpPr txBox="1"/>
          <p:nvPr/>
        </p:nvSpPr>
        <p:spPr>
          <a:xfrm>
            <a:off x="640773" y="266700"/>
            <a:ext cx="9144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78A8639-3CEC-7891-065D-B282D8AB714E}"/>
              </a:ext>
            </a:extLst>
          </p:cNvPr>
          <p:cNvPicPr>
            <a:picLocks noChangeAspect="1"/>
          </p:cNvPicPr>
          <p:nvPr/>
        </p:nvPicPr>
        <p:blipFill>
          <a:blip r:embed="rId5"/>
          <a:stretch>
            <a:fillRect/>
          </a:stretch>
        </p:blipFill>
        <p:spPr>
          <a:xfrm>
            <a:off x="8763000" y="0"/>
            <a:ext cx="7158146" cy="10287000"/>
          </a:xfrm>
          <a:prstGeom prst="rect">
            <a:avLst/>
          </a:prstGeom>
        </p:spPr>
      </p:pic>
      <p:sp>
        <p:nvSpPr>
          <p:cNvPr id="15" name="TextBox 14">
            <a:extLst>
              <a:ext uri="{FF2B5EF4-FFF2-40B4-BE49-F238E27FC236}">
                <a16:creationId xmlns:a16="http://schemas.microsoft.com/office/drawing/2014/main" id="{00EA0A2F-8FE3-4652-A06C-9AA0A623D80B}"/>
              </a:ext>
            </a:extLst>
          </p:cNvPr>
          <p:cNvSpPr txBox="1"/>
          <p:nvPr/>
        </p:nvSpPr>
        <p:spPr>
          <a:xfrm>
            <a:off x="990600" y="2400300"/>
            <a:ext cx="6934200" cy="830997"/>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NHÓM</a:t>
            </a:r>
          </a:p>
        </p:txBody>
      </p:sp>
      <p:pic>
        <p:nvPicPr>
          <p:cNvPr id="16"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4457700"/>
            <a:ext cx="6096000" cy="3429000"/>
          </a:xfrm>
          <a:prstGeom prst="rect">
            <a:avLst/>
          </a:prstGeom>
        </p:spPr>
      </p:pic>
    </p:spTree>
    <p:extLst>
      <p:ext uri="{BB962C8B-B14F-4D97-AF65-F5344CB8AC3E}">
        <p14:creationId xmlns:p14="http://schemas.microsoft.com/office/powerpoint/2010/main" val="18890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6"/>
                </p:tgtEl>
              </p:cMediaNode>
            </p:video>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D2552-410A-A6AC-4951-ABE10B6C3CED}"/>
              </a:ext>
            </a:extLst>
          </p:cNvPr>
          <p:cNvSpPr txBox="1"/>
          <p:nvPr/>
        </p:nvSpPr>
        <p:spPr>
          <a:xfrm>
            <a:off x="481937" y="346140"/>
            <a:ext cx="3143004" cy="3170099"/>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chịu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6BE5433A-350A-8529-BC18-4929C70CE03B}"/>
              </a:ext>
            </a:extLst>
          </p:cNvPr>
          <p:cNvSpPr txBox="1"/>
          <p:nvPr/>
        </p:nvSpPr>
        <p:spPr>
          <a:xfrm>
            <a:off x="3962400" y="342900"/>
            <a:ext cx="4615540"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thúc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000" dirty="0">
                <a:latin typeface="Times New Roman" panose="02020603050405020304" pitchFamily="18" charset="0"/>
                <a:cs typeface="Times New Roman" panose="02020603050405020304" pitchFamily="18" charset="0"/>
                <a:sym typeface="Wingdings" panose="05000000000000000000" pitchFamily="2" charset="2"/>
              </a:rPr>
              <a:t>; do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đập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413E69A-A263-4D3D-9542-4333AD02B546}"/>
              </a:ext>
            </a:extLst>
          </p:cNvPr>
          <p:cNvSpPr txBox="1"/>
          <p:nvPr/>
        </p:nvSpPr>
        <p:spPr>
          <a:xfrm>
            <a:off x="7053940" y="3793523"/>
            <a:ext cx="4114800"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9E66E03-E2C9-E0A8-4115-CC796C0AFB7C}"/>
              </a:ext>
            </a:extLst>
          </p:cNvPr>
          <p:cNvSpPr txBox="1"/>
          <p:nvPr/>
        </p:nvSpPr>
        <p:spPr>
          <a:xfrm>
            <a:off x="8882740" y="342900"/>
            <a:ext cx="3450769"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Theo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FFDB4B8-BEE0-47CC-E65E-B119EA65BDE5}"/>
              </a:ext>
            </a:extLst>
          </p:cNvPr>
          <p:cNvSpPr txBox="1"/>
          <p:nvPr/>
        </p:nvSpPr>
        <p:spPr>
          <a:xfrm>
            <a:off x="12638309" y="342900"/>
            <a:ext cx="5254834"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tò</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mò</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xem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cha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trốn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giếng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E507DA5-853B-A667-B0E0-E4F516BD61AB}"/>
              </a:ext>
            </a:extLst>
          </p:cNvPr>
          <p:cNvSpPr txBox="1"/>
          <p:nvPr/>
        </p:nvSpPr>
        <p:spPr>
          <a:xfrm>
            <a:off x="481936" y="3813600"/>
            <a:ext cx="6191004"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phát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đờ</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ngây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ngốc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mê</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8242A07-E908-A985-B8D9-9B63000B39E6}"/>
              </a:ext>
            </a:extLst>
          </p:cNvPr>
          <p:cNvSpPr txBox="1"/>
          <p:nvPr/>
        </p:nvSpPr>
        <p:spPr>
          <a:xfrm>
            <a:off x="11549739" y="3769018"/>
            <a:ext cx="6343403"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Thành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loa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DF52EA29-AC66-1DD2-1BCB-2E29D9221A33}"/>
              </a:ext>
            </a:extLst>
          </p:cNvPr>
          <p:cNvSpPr txBox="1"/>
          <p:nvPr/>
        </p:nvSpPr>
        <p:spPr>
          <a:xfrm>
            <a:off x="481936" y="6049953"/>
            <a:ext cx="6191004"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Thành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Thành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thưởng</a:t>
            </a:r>
            <a:r>
              <a:rPr lang="en-US" sz="40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85F60E61-20E1-1450-213C-CEA92D48D26A}"/>
              </a:ext>
            </a:extLst>
          </p:cNvPr>
          <p:cNvSpPr txBox="1"/>
          <p:nvPr/>
        </p:nvSpPr>
        <p:spPr>
          <a:xfrm>
            <a:off x="7053940" y="6049953"/>
            <a:ext cx="7010400" cy="1938992"/>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địch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04CB2C-EC51-5A67-521B-B88C6D4ACDC7}"/>
              </a:ext>
            </a:extLst>
          </p:cNvPr>
          <p:cNvSpPr txBox="1"/>
          <p:nvPr/>
        </p:nvSpPr>
        <p:spPr>
          <a:xfrm>
            <a:off x="14387942" y="6049953"/>
            <a:ext cx="3505200" cy="1938992"/>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đỗ</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tú</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E4F6728-C107-294D-40E6-AEAC65350DFC}"/>
              </a:ext>
            </a:extLst>
          </p:cNvPr>
          <p:cNvSpPr txBox="1"/>
          <p:nvPr/>
        </p:nvSpPr>
        <p:spPr>
          <a:xfrm>
            <a:off x="457200" y="8115300"/>
            <a:ext cx="8991600" cy="1938992"/>
          </a:xfrm>
          <a:prstGeom prst="rect">
            <a:avLst/>
          </a:prstGeom>
          <a:solidFill>
            <a:schemeClr val="bg1">
              <a:lumMod val="85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giỏi</a:t>
            </a:r>
            <a:r>
              <a:rPr lang="en-US" sz="4000" dirty="0">
                <a:latin typeface="Times New Roman" panose="02020603050405020304" pitchFamily="18" charset="0"/>
                <a:cs typeface="Times New Roman" panose="02020603050405020304" pitchFamily="18" charset="0"/>
                <a:sym typeface="Wingdings" panose="05000000000000000000" pitchFamily="2" charset="2"/>
              </a:rPr>
              <a:t> kia;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4000" dirty="0">
                <a:latin typeface="Times New Roman" panose="02020603050405020304" pitchFamily="18" charset="0"/>
                <a:cs typeface="Times New Roman" panose="02020603050405020304" pitchFamily="18" charset="0"/>
                <a:sym typeface="Wingdings" panose="05000000000000000000" pitchFamily="2" charset="2"/>
              </a:rPr>
              <a:t> sang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CDF8CD0-FD7A-B64B-D853-C594F131DF0C}"/>
              </a:ext>
            </a:extLst>
          </p:cNvPr>
          <p:cNvSpPr txBox="1"/>
          <p:nvPr/>
        </p:nvSpPr>
        <p:spPr>
          <a:xfrm>
            <a:off x="10058400" y="8470001"/>
            <a:ext cx="7834742"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Chuỗi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a:t>
            </a:r>
            <a:r>
              <a:rPr lang="en-US" sz="4400" b="1" dirty="0" err="1">
                <a:solidFill>
                  <a:srgbClr val="FF0000"/>
                </a:solidFill>
                <a:latin typeface="Times New Roman" panose="02020603050405020304" pitchFamily="18" charset="0"/>
                <a:cs typeface="Times New Roman" panose="02020603050405020304" pitchFamily="18" charset="0"/>
              </a:rPr>
              <a:t>ổ</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chức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hệ</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tuyến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tính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228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000"/>
                                        <p:tgtEl>
                                          <p:spTgt spid="16"/>
                                        </p:tgtEl>
                                      </p:cBhvr>
                                    </p:animEffect>
                                    <p:anim calcmode="lin" valueType="num">
                                      <p:cBhvr>
                                        <p:cTn id="63" dur="2000" fill="hold"/>
                                        <p:tgtEl>
                                          <p:spTgt spid="16"/>
                                        </p:tgtEl>
                                        <p:attrNameLst>
                                          <p:attrName>ppt_w</p:attrName>
                                        </p:attrNameLst>
                                      </p:cBhvr>
                                      <p:tavLst>
                                        <p:tav tm="0" fmla="#ppt_w*sin(2.5*pi*$)">
                                          <p:val>
                                            <p:fltVal val="0"/>
                                          </p:val>
                                        </p:tav>
                                        <p:tav tm="100000">
                                          <p:val>
                                            <p:fltVal val="1"/>
                                          </p:val>
                                        </p:tav>
                                      </p:tavLst>
                                    </p:anim>
                                    <p:anim calcmode="lin" valueType="num">
                                      <p:cBhvr>
                                        <p:cTn id="64"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9A392-C9EE-91A4-4395-984997C9F30B}"/>
              </a:ext>
            </a:extLst>
          </p:cNvPr>
          <p:cNvSpPr txBox="1"/>
          <p:nvPr/>
        </p:nvSpPr>
        <p:spPr>
          <a:xfrm>
            <a:off x="640772" y="266700"/>
            <a:ext cx="11551227"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259CFB33-8C2F-09BA-85E3-2B407C682096}"/>
              </a:ext>
            </a:extLst>
          </p:cNvPr>
          <p:cNvGrpSpPr/>
          <p:nvPr/>
        </p:nvGrpSpPr>
        <p:grpSpPr>
          <a:xfrm>
            <a:off x="533400" y="1359162"/>
            <a:ext cx="9230540" cy="8356338"/>
            <a:chOff x="609600" y="1740162"/>
            <a:chExt cx="9230540" cy="8356338"/>
          </a:xfrm>
        </p:grpSpPr>
        <p:grpSp>
          <p:nvGrpSpPr>
            <p:cNvPr id="3" name="Group 11">
              <a:extLst>
                <a:ext uri="{FF2B5EF4-FFF2-40B4-BE49-F238E27FC236}">
                  <a16:creationId xmlns:a16="http://schemas.microsoft.com/office/drawing/2014/main" id="{F3D84CA3-06D0-8342-E1FE-B4E4242AAFB2}"/>
                </a:ext>
              </a:extLst>
            </p:cNvPr>
            <p:cNvGrpSpPr/>
            <p:nvPr/>
          </p:nvGrpSpPr>
          <p:grpSpPr>
            <a:xfrm>
              <a:off x="640772" y="1740162"/>
              <a:ext cx="9199368" cy="8356338"/>
              <a:chOff x="0" y="-47625"/>
              <a:chExt cx="1978552" cy="3140094"/>
            </a:xfrm>
          </p:grpSpPr>
          <p:sp>
            <p:nvSpPr>
              <p:cNvPr id="4" name="Freeform 12">
                <a:extLst>
                  <a:ext uri="{FF2B5EF4-FFF2-40B4-BE49-F238E27FC236}">
                    <a16:creationId xmlns:a16="http://schemas.microsoft.com/office/drawing/2014/main" id="{D5978B14-D963-DB2F-9438-296F1A78169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5" name="TextBox 13">
                <a:extLst>
                  <a:ext uri="{FF2B5EF4-FFF2-40B4-BE49-F238E27FC236}">
                    <a16:creationId xmlns:a16="http://schemas.microsoft.com/office/drawing/2014/main" id="{291863F2-A08D-75FD-59E6-4284E984FBDE}"/>
                  </a:ext>
                </a:extLst>
              </p:cNvPr>
              <p:cNvSpPr txBox="1"/>
              <p:nvPr/>
            </p:nvSpPr>
            <p:spPr>
              <a:xfrm>
                <a:off x="0" y="-47625"/>
                <a:ext cx="1978552" cy="2352660"/>
              </a:xfrm>
              <a:prstGeom prst="rect">
                <a:avLst/>
              </a:prstGeom>
            </p:spPr>
            <p:txBody>
              <a:bodyPr lIns="50800" tIns="50800" rIns="50800" bIns="50800" rtlCol="0" anchor="ctr"/>
              <a:lstStyle/>
              <a:p>
                <a:pPr algn="ctr">
                  <a:lnSpc>
                    <a:spcPts val="3670"/>
                  </a:lnSpc>
                </a:pPr>
                <a:endParaRPr/>
              </a:p>
            </p:txBody>
          </p:sp>
        </p:grpSp>
        <p:sp>
          <p:nvSpPr>
            <p:cNvPr id="6" name="AutoShape 35">
              <a:extLst>
                <a:ext uri="{FF2B5EF4-FFF2-40B4-BE49-F238E27FC236}">
                  <a16:creationId xmlns:a16="http://schemas.microsoft.com/office/drawing/2014/main" id="{24069553-855D-B623-24B5-B75F9B76B1CE}"/>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7" name="TextBox 6">
              <a:extLst>
                <a:ext uri="{FF2B5EF4-FFF2-40B4-BE49-F238E27FC236}">
                  <a16:creationId xmlns:a16="http://schemas.microsoft.com/office/drawing/2014/main" id="{12B9080D-296E-59E0-DCCD-37A5ECE32CBF}"/>
                </a:ext>
              </a:extLst>
            </p:cNvPr>
            <p:cNvSpPr txBox="1"/>
            <p:nvPr/>
          </p:nvSpPr>
          <p:spPr>
            <a:xfrm>
              <a:off x="609600" y="1937059"/>
              <a:ext cx="923054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800CADD6-DD32-80EE-02E0-3E88DE8E0187}"/>
              </a:ext>
            </a:extLst>
          </p:cNvPr>
          <p:cNvSpPr txBox="1"/>
          <p:nvPr/>
        </p:nvSpPr>
        <p:spPr>
          <a:xfrm>
            <a:off x="695870" y="2779901"/>
            <a:ext cx="882913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hẹp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chùa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cổ</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thôn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Hoa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tỉnh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endParaRPr lang="en-US"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4145F7E-E88B-F8AC-C3BC-96C29795B061}"/>
              </a:ext>
            </a:extLst>
          </p:cNvPr>
          <p:cNvSpPr txBox="1"/>
          <p:nvPr/>
        </p:nvSpPr>
        <p:spPr>
          <a:xfrm>
            <a:off x="695870" y="7816898"/>
            <a:ext cx="8829130" cy="1446550"/>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thực</a:t>
            </a:r>
            <a:endParaRPr lang="en-US" sz="44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0963C11A-4C22-A1D2-FC73-ED65BC51B1F9}"/>
              </a:ext>
            </a:extLst>
          </p:cNvPr>
          <p:cNvGrpSpPr/>
          <p:nvPr/>
        </p:nvGrpSpPr>
        <p:grpSpPr>
          <a:xfrm>
            <a:off x="10180724" y="1359162"/>
            <a:ext cx="7573876" cy="8356338"/>
            <a:chOff x="609600" y="1740162"/>
            <a:chExt cx="9230540" cy="8356338"/>
          </a:xfrm>
        </p:grpSpPr>
        <p:grpSp>
          <p:nvGrpSpPr>
            <p:cNvPr id="12" name="Group 11">
              <a:extLst>
                <a:ext uri="{FF2B5EF4-FFF2-40B4-BE49-F238E27FC236}">
                  <a16:creationId xmlns:a16="http://schemas.microsoft.com/office/drawing/2014/main" id="{A17E8FDF-DCB1-4CF5-8FBB-4835E7F91CA2}"/>
                </a:ext>
              </a:extLst>
            </p:cNvPr>
            <p:cNvGrpSpPr/>
            <p:nvPr/>
          </p:nvGrpSpPr>
          <p:grpSpPr>
            <a:xfrm>
              <a:off x="640772" y="1740162"/>
              <a:ext cx="9199368" cy="8356338"/>
              <a:chOff x="0" y="-47625"/>
              <a:chExt cx="1978552" cy="3140094"/>
            </a:xfrm>
          </p:grpSpPr>
          <p:sp>
            <p:nvSpPr>
              <p:cNvPr id="15" name="Freeform 12">
                <a:extLst>
                  <a:ext uri="{FF2B5EF4-FFF2-40B4-BE49-F238E27FC236}">
                    <a16:creationId xmlns:a16="http://schemas.microsoft.com/office/drawing/2014/main" id="{13E81095-310C-FF72-92A7-68C37121F0C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16" name="TextBox 13">
                <a:extLst>
                  <a:ext uri="{FF2B5EF4-FFF2-40B4-BE49-F238E27FC236}">
                    <a16:creationId xmlns:a16="http://schemas.microsoft.com/office/drawing/2014/main" id="{DFB9360F-E401-C49F-416D-F749C76514BA}"/>
                  </a:ext>
                </a:extLst>
              </p:cNvPr>
              <p:cNvSpPr txBox="1"/>
              <p:nvPr/>
            </p:nvSpPr>
            <p:spPr>
              <a:xfrm>
                <a:off x="0" y="-47625"/>
                <a:ext cx="1978552" cy="2352660"/>
              </a:xfrm>
              <a:prstGeom prst="rect">
                <a:avLst/>
              </a:prstGeom>
            </p:spPr>
            <p:txBody>
              <a:bodyPr lIns="50800" tIns="50800" rIns="50800" bIns="50800" rtlCol="0" anchor="ctr"/>
              <a:lstStyle/>
              <a:p>
                <a:pPr algn="ctr">
                  <a:lnSpc>
                    <a:spcPts val="3670"/>
                  </a:lnSpc>
                </a:pPr>
                <a:endParaRPr/>
              </a:p>
            </p:txBody>
          </p:sp>
        </p:grpSp>
        <p:sp>
          <p:nvSpPr>
            <p:cNvPr id="13" name="AutoShape 35">
              <a:extLst>
                <a:ext uri="{FF2B5EF4-FFF2-40B4-BE49-F238E27FC236}">
                  <a16:creationId xmlns:a16="http://schemas.microsoft.com/office/drawing/2014/main" id="{EB7792A4-129D-F6EA-31A5-CB9E9C74345F}"/>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14" name="TextBox 13">
              <a:extLst>
                <a:ext uri="{FF2B5EF4-FFF2-40B4-BE49-F238E27FC236}">
                  <a16:creationId xmlns:a16="http://schemas.microsoft.com/office/drawing/2014/main" id="{6C6DC275-2A19-DD33-7848-97FDCEDABFD5}"/>
                </a:ext>
              </a:extLst>
            </p:cNvPr>
            <p:cNvSpPr txBox="1"/>
            <p:nvPr/>
          </p:nvSpPr>
          <p:spPr>
            <a:xfrm>
              <a:off x="609600" y="1937059"/>
              <a:ext cx="923054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dirty="0">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BA781FE3-33D1-1F68-B08F-9B0E93400585}"/>
              </a:ext>
            </a:extLst>
          </p:cNvPr>
          <p:cNvSpPr txBox="1"/>
          <p:nvPr/>
        </p:nvSpPr>
        <p:spPr>
          <a:xfrm>
            <a:off x="10343194" y="2779901"/>
            <a:ext cx="710660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“Sau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Tuyên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dirty="0">
                <a:latin typeface="Times New Roman" panose="02020603050405020304" pitchFamily="18" charset="0"/>
                <a:cs typeface="Times New Roman" panose="02020603050405020304" pitchFamily="18" charset="0"/>
                <a:sym typeface="Wingdings" panose="05000000000000000000" pitchFamily="2" charset="2"/>
              </a:rPr>
              <a:t> Minh)</a:t>
            </a:r>
            <a:endParaRPr lang="en-US" sz="4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74F680E-E8C2-2DD1-C2B3-30CB7B02A5B8}"/>
              </a:ext>
            </a:extLst>
          </p:cNvPr>
          <p:cNvSpPr txBox="1"/>
          <p:nvPr/>
        </p:nvSpPr>
        <p:spPr>
          <a:xfrm>
            <a:off x="10343194" y="5995362"/>
            <a:ext cx="7106606" cy="3477875"/>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thường</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a:latin typeface="Times New Roman" panose="02020603050405020304" pitchFamily="18" charset="0"/>
                <a:cs typeface="Times New Roman" panose="02020603050405020304" pitchFamily="18" charset="0"/>
                <a:sym typeface="Wingdings" panose="05000000000000000000" pitchFamily="2" charset="2"/>
              </a:rPr>
              <a:t> Thái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hội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57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circle(in)">
                                      <p:cBhvr>
                                        <p:cTn id="24" dur="2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down)">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fade">
                                      <p:cBhvr>
                                        <p:cTn id="45" dur="1000"/>
                                        <p:tgtEl>
                                          <p:spTgt spid="17">
                                            <p:txEl>
                                              <p:pRg st="1" end="1"/>
                                            </p:txEl>
                                          </p:spTgt>
                                        </p:tgtEl>
                                      </p:cBhvr>
                                    </p:animEffect>
                                    <p:anim calcmode="lin" valueType="num">
                                      <p:cBhvr>
                                        <p:cTn id="4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Effect transition="in" filter="barn(inVertical)">
                                      <p:cBhvr>
                                        <p:cTn id="52" dur="500"/>
                                        <p:tgtEl>
                                          <p:spTgt spid="1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80">
                                          <p:stCondLst>
                                            <p:cond delay="0"/>
                                          </p:stCondLst>
                                        </p:cTn>
                                        <p:tgtEl>
                                          <p:spTgt spid="18"/>
                                        </p:tgtEl>
                                      </p:cBhvr>
                                    </p:animEffect>
                                    <p:anim calcmode="lin" valueType="num">
                                      <p:cBhvr>
                                        <p:cTn id="5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
                                        </p:tgtEl>
                                      </p:cBhvr>
                                      <p:to x="100000" y="60000"/>
                                    </p:animScale>
                                    <p:animScale>
                                      <p:cBhvr>
                                        <p:cTn id="64" dur="166" decel="50000">
                                          <p:stCondLst>
                                            <p:cond delay="676"/>
                                          </p:stCondLst>
                                        </p:cTn>
                                        <p:tgtEl>
                                          <p:spTgt spid="18"/>
                                        </p:tgtEl>
                                      </p:cBhvr>
                                      <p:to x="100000" y="100000"/>
                                    </p:animScale>
                                    <p:animScale>
                                      <p:cBhvr>
                                        <p:cTn id="65" dur="26">
                                          <p:stCondLst>
                                            <p:cond delay="1312"/>
                                          </p:stCondLst>
                                        </p:cTn>
                                        <p:tgtEl>
                                          <p:spTgt spid="18"/>
                                        </p:tgtEl>
                                      </p:cBhvr>
                                      <p:to x="100000" y="80000"/>
                                    </p:animScale>
                                    <p:animScale>
                                      <p:cBhvr>
                                        <p:cTn id="66" dur="166" decel="50000">
                                          <p:stCondLst>
                                            <p:cond delay="1338"/>
                                          </p:stCondLst>
                                        </p:cTn>
                                        <p:tgtEl>
                                          <p:spTgt spid="18"/>
                                        </p:tgtEl>
                                      </p:cBhvr>
                                      <p:to x="100000" y="100000"/>
                                    </p:animScale>
                                    <p:animScale>
                                      <p:cBhvr>
                                        <p:cTn id="67" dur="26">
                                          <p:stCondLst>
                                            <p:cond delay="1642"/>
                                          </p:stCondLst>
                                        </p:cTn>
                                        <p:tgtEl>
                                          <p:spTgt spid="18"/>
                                        </p:tgtEl>
                                      </p:cBhvr>
                                      <p:to x="100000" y="90000"/>
                                    </p:animScale>
                                    <p:animScale>
                                      <p:cBhvr>
                                        <p:cTn id="68" dur="166" decel="50000">
                                          <p:stCondLst>
                                            <p:cond delay="1668"/>
                                          </p:stCondLst>
                                        </p:cTn>
                                        <p:tgtEl>
                                          <p:spTgt spid="18"/>
                                        </p:tgtEl>
                                      </p:cBhvr>
                                      <p:to x="100000" y="100000"/>
                                    </p:animScale>
                                    <p:animScale>
                                      <p:cBhvr>
                                        <p:cTn id="69" dur="26">
                                          <p:stCondLst>
                                            <p:cond delay="1808"/>
                                          </p:stCondLst>
                                        </p:cTn>
                                        <p:tgtEl>
                                          <p:spTgt spid="18"/>
                                        </p:tgtEl>
                                      </p:cBhvr>
                                      <p:to x="100000" y="95000"/>
                                    </p:animScale>
                                    <p:animScale>
                                      <p:cBhvr>
                                        <p:cTn id="7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8991600" y="3467100"/>
            <a:ext cx="1054959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580ACC09-F84A-A862-FEF2-CBD6DAE11594}"/>
              </a:ext>
            </a:extLst>
          </p:cNvPr>
          <p:cNvPicPr>
            <a:picLocks noChangeAspect="1"/>
          </p:cNvPicPr>
          <p:nvPr/>
        </p:nvPicPr>
        <p:blipFill rotWithShape="1">
          <a:blip r:embed="rId3"/>
          <a:srcRect t="1416"/>
          <a:stretch/>
        </p:blipFill>
        <p:spPr>
          <a:xfrm>
            <a:off x="20" y="1"/>
            <a:ext cx="11498369" cy="10286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31884576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a:extLst>
              <a:ext uri="{FF2B5EF4-FFF2-40B4-BE49-F238E27FC236}">
                <a16:creationId xmlns:a16="http://schemas.microsoft.com/office/drawing/2014/main" id="{DB6F67E3-8D5F-1E18-132A-85BE07D498DF}"/>
              </a:ext>
            </a:extLst>
          </p:cNvPr>
          <p:cNvGrpSpPr/>
          <p:nvPr/>
        </p:nvGrpSpPr>
        <p:grpSpPr>
          <a:xfrm>
            <a:off x="1943100" y="3854084"/>
            <a:ext cx="14401800" cy="2578831"/>
            <a:chOff x="0" y="0"/>
            <a:chExt cx="1447318" cy="188358"/>
          </a:xfrm>
        </p:grpSpPr>
        <p:sp>
          <p:nvSpPr>
            <p:cNvPr id="10" name="Freeform 5">
              <a:extLst>
                <a:ext uri="{FF2B5EF4-FFF2-40B4-BE49-F238E27FC236}">
                  <a16:creationId xmlns:a16="http://schemas.microsoft.com/office/drawing/2014/main" id="{A20911B6-879B-CABB-1500-4FAB33A9A0E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11" name="TextBox 6">
              <a:extLst>
                <a:ext uri="{FF2B5EF4-FFF2-40B4-BE49-F238E27FC236}">
                  <a16:creationId xmlns:a16="http://schemas.microsoft.com/office/drawing/2014/main" id="{F7CDFB7A-7C57-0303-0DBE-255F48C4EDD3}"/>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pic>
        <p:nvPicPr>
          <p:cNvPr id="8" name="Picture 7">
            <a:extLst>
              <a:ext uri="{FF2B5EF4-FFF2-40B4-BE49-F238E27FC236}">
                <a16:creationId xmlns:a16="http://schemas.microsoft.com/office/drawing/2014/main" id="{BE4D4FBE-05AD-B041-D886-54C2548AF9C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33000"/>
                    </a14:imgEffect>
                  </a14:imgLayer>
                </a14:imgProps>
              </a:ext>
            </a:extLst>
          </a:blip>
          <a:stretch>
            <a:fillRect/>
          </a:stretch>
        </p:blipFill>
        <p:spPr>
          <a:xfrm>
            <a:off x="11734800" y="7708168"/>
            <a:ext cx="7315834" cy="2578832"/>
          </a:xfrm>
          <a:prstGeom prst="rect">
            <a:avLst/>
          </a:prstGeom>
        </p:spPr>
      </p:pic>
      <p:sp>
        <p:nvSpPr>
          <p:cNvPr id="2" name="TextBox 1">
            <a:extLst>
              <a:ext uri="{FF2B5EF4-FFF2-40B4-BE49-F238E27FC236}">
                <a16:creationId xmlns:a16="http://schemas.microsoft.com/office/drawing/2014/main" id="{C60E2C38-19AE-9E3E-00A9-D40CC9795EC8}"/>
              </a:ext>
            </a:extLst>
          </p:cNvPr>
          <p:cNvSpPr txBox="1"/>
          <p:nvPr/>
        </p:nvSpPr>
        <p:spPr>
          <a:xfrm>
            <a:off x="609600" y="1578879"/>
            <a:ext cx="17068800" cy="1107996"/>
          </a:xfrm>
          <a:prstGeom prst="rect">
            <a:avLst/>
          </a:prstGeom>
          <a:noFill/>
        </p:spPr>
        <p:txBody>
          <a:bodyPr wrap="square" rtlCol="0">
            <a:spAutoFit/>
          </a:bodyPr>
          <a:lstStyle/>
          <a:p>
            <a:pPr algn="ctr"/>
            <a:r>
              <a:rPr lang="en-US" sz="6600" dirty="0" err="1">
                <a:solidFill>
                  <a:srgbClr val="FF0000"/>
                </a:solidFill>
                <a:latin typeface="#9Slide07 SVNA Love Of Thunder" panose="02040603050506020204" pitchFamily="18" charset="0"/>
                <a:cs typeface="Times New Roman" panose="02020603050405020304" pitchFamily="18" charset="0"/>
              </a:rPr>
              <a:t>Thảo</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luận</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nhóm</a:t>
            </a:r>
            <a:r>
              <a:rPr lang="en-US" sz="6600" dirty="0">
                <a:solidFill>
                  <a:srgbClr val="FF0000"/>
                </a:solidFill>
                <a:latin typeface="#9Slide07 SVNA Love Of Thunder" panose="02040603050506020204" pitchFamily="18" charset="0"/>
                <a:cs typeface="Times New Roman" panose="02020603050405020304" pitchFamily="18" charset="0"/>
              </a:rPr>
              <a:t> </a:t>
            </a:r>
            <a:r>
              <a:rPr lang="en-US" sz="6600" dirty="0" err="1">
                <a:solidFill>
                  <a:srgbClr val="FF0000"/>
                </a:solidFill>
                <a:latin typeface="#9Slide07 SVNA Love Of Thunder" panose="02040603050506020204" pitchFamily="18" charset="0"/>
                <a:cs typeface="Times New Roman" panose="02020603050405020304" pitchFamily="18" charset="0"/>
              </a:rPr>
              <a:t>bàn</a:t>
            </a:r>
            <a:endParaRPr lang="en-US" sz="6600" dirty="0">
              <a:solidFill>
                <a:srgbClr val="FF0000"/>
              </a:solidFill>
              <a:latin typeface="#9Slide07 SVNA Love Of Thunder"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B3DDA88-A8CB-A6C2-DAE9-20908BFC08A9}"/>
              </a:ext>
            </a:extLst>
          </p:cNvPr>
          <p:cNvSpPr txBox="1"/>
          <p:nvPr/>
        </p:nvSpPr>
        <p:spPr>
          <a:xfrm>
            <a:off x="2667000" y="4280896"/>
            <a:ext cx="1295400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trong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gồm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những</a:t>
            </a:r>
            <a:r>
              <a:rPr lang="en-US" sz="4400" b="1" dirty="0">
                <a:solidFill>
                  <a:schemeClr val="bg1"/>
                </a:solidFill>
                <a:latin typeface="Times New Roman" panose="02020603050405020304" pitchFamily="18" charset="0"/>
                <a:cs typeface="Times New Roman" panose="02020603050405020304" pitchFamily="18" charset="0"/>
              </a:rPr>
              <a:t> ai? </a:t>
            </a:r>
            <a:r>
              <a:rPr lang="en-US" sz="4400" b="1" dirty="0" err="1">
                <a:solidFill>
                  <a:schemeClr val="bg1"/>
                </a:solidFill>
                <a:latin typeface="Times New Roman" panose="02020603050405020304" pitchFamily="18" charset="0"/>
                <a:cs typeface="Times New Roman" panose="02020603050405020304" pitchFamily="18" charset="0"/>
              </a:rPr>
              <a:t>Thuộc</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những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nhóm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nào</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trong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truyền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kì</a:t>
            </a:r>
            <a:r>
              <a:rPr lang="en-US" sz="4400" b="1" dirty="0">
                <a:solidFill>
                  <a:schemeClr val="bg1"/>
                </a:solidFill>
                <a:latin typeface="Times New Roman" panose="02020603050405020304" pitchFamily="18" charset="0"/>
                <a:cs typeface="Times New Roman" panose="02020603050405020304" pitchFamily="18" charset="0"/>
              </a:rPr>
              <a:t>?</a:t>
            </a:r>
          </a:p>
        </p:txBody>
      </p:sp>
      <p:sp>
        <p:nvSpPr>
          <p:cNvPr id="6" name="Freeform 9">
            <a:extLst>
              <a:ext uri="{FF2B5EF4-FFF2-40B4-BE49-F238E27FC236}">
                <a16:creationId xmlns:a16="http://schemas.microsoft.com/office/drawing/2014/main" id="{506ADF0C-BB12-40E1-3ADE-29ED27DF7615}"/>
              </a:ext>
            </a:extLst>
          </p:cNvPr>
          <p:cNvSpPr/>
          <p:nvPr/>
        </p:nvSpPr>
        <p:spPr>
          <a:xfrm>
            <a:off x="14935200" y="8325873"/>
            <a:ext cx="2177160" cy="1925515"/>
          </a:xfrm>
          <a:custGeom>
            <a:avLst/>
            <a:gdLst/>
            <a:ahLst/>
            <a:cxnLst/>
            <a:rect l="l" t="t" r="r" b="b"/>
            <a:pathLst>
              <a:path w="3984461" h="3461501">
                <a:moveTo>
                  <a:pt x="0" y="0"/>
                </a:moveTo>
                <a:lnTo>
                  <a:pt x="3984462" y="0"/>
                </a:lnTo>
                <a:lnTo>
                  <a:pt x="3984462" y="3461501"/>
                </a:lnTo>
                <a:lnTo>
                  <a:pt x="0" y="3461501"/>
                </a:lnTo>
                <a:lnTo>
                  <a:pt x="0" y="0"/>
                </a:lnTo>
                <a:close/>
              </a:path>
            </a:pathLst>
          </a:custGeom>
          <a:blipFill>
            <a:blip r:embed="rId5"/>
            <a:stretch>
              <a:fillRect/>
            </a:stretch>
          </a:blipFill>
        </p:spPr>
      </p:sp>
    </p:spTree>
    <p:extLst>
      <p:ext uri="{BB962C8B-B14F-4D97-AF65-F5344CB8AC3E}">
        <p14:creationId xmlns:p14="http://schemas.microsoft.com/office/powerpoint/2010/main" val="271678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DCD2552-410A-A6AC-4951-ABE10B6C3CED}"/>
              </a:ext>
            </a:extLst>
          </p:cNvPr>
          <p:cNvSpPr txBox="1"/>
          <p:nvPr/>
        </p:nvSpPr>
        <p:spPr>
          <a:xfrm>
            <a:off x="881380" y="1714500"/>
            <a:ext cx="1741932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toán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dịch</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Tri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phủ</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FDDAFB9-C908-8249-21A4-A0DF9AE638A9}"/>
              </a:ext>
            </a:extLst>
          </p:cNvPr>
          <p:cNvSpPr txBox="1"/>
          <p:nvPr/>
        </p:nvSpPr>
        <p:spPr>
          <a:xfrm>
            <a:off x="1371600" y="7810500"/>
            <a:ext cx="162306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nhau</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45CAE72-5453-5EC4-4003-CDBB0AEE3EB5}"/>
              </a:ext>
            </a:extLst>
          </p:cNvPr>
          <p:cNvSpPr txBox="1"/>
          <p:nvPr/>
        </p:nvSpPr>
        <p:spPr>
          <a:xfrm>
            <a:off x="1371600" y="9211122"/>
            <a:ext cx="1741932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truyện</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495800" y="1714500"/>
            <a:ext cx="1741932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63115AC-E6A4-7A82-4EDD-BA97C405CA0E}"/>
              </a:ext>
            </a:extLst>
          </p:cNvPr>
          <p:cNvSpPr txBox="1"/>
          <p:nvPr/>
        </p:nvSpPr>
        <p:spPr>
          <a:xfrm>
            <a:off x="5029200" y="3022550"/>
            <a:ext cx="17419320"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ảo</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F8E9A985-0728-E8B6-84CF-690D4DFEB915}"/>
              </a:ext>
            </a:extLst>
          </p:cNvPr>
          <p:cNvSpPr/>
          <p:nvPr/>
        </p:nvSpPr>
        <p:spPr>
          <a:xfrm>
            <a:off x="14401800" y="0"/>
            <a:ext cx="5203171" cy="1733306"/>
          </a:xfrm>
          <a:custGeom>
            <a:avLst/>
            <a:gdLst/>
            <a:ahLst/>
            <a:cxnLst/>
            <a:rect l="l" t="t" r="r" b="b"/>
            <a:pathLst>
              <a:path w="5203171" h="1733306">
                <a:moveTo>
                  <a:pt x="0" y="0"/>
                </a:moveTo>
                <a:lnTo>
                  <a:pt x="5203171" y="0"/>
                </a:lnTo>
                <a:lnTo>
                  <a:pt x="5203171" y="1733306"/>
                </a:lnTo>
                <a:lnTo>
                  <a:pt x="0" y="1733306"/>
                </a:lnTo>
                <a:lnTo>
                  <a:pt x="0" y="0"/>
                </a:lnTo>
                <a:close/>
              </a:path>
            </a:pathLst>
          </a:custGeom>
          <a:blipFill>
            <a:blip r:embed="rId3">
              <a:lum bright="70000" contrast="-70000"/>
            </a:blip>
            <a:stretch>
              <a:fillRect/>
            </a:stretch>
          </a:blipFill>
        </p:spPr>
      </p:sp>
    </p:spTree>
    <p:extLst>
      <p:ext uri="{BB962C8B-B14F-4D97-AF65-F5344CB8AC3E}">
        <p14:creationId xmlns:p14="http://schemas.microsoft.com/office/powerpoint/2010/main" val="21656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4" name="TextBox 3">
            <a:extLst>
              <a:ext uri="{FF2B5EF4-FFF2-40B4-BE49-F238E27FC236}">
                <a16:creationId xmlns:a16="http://schemas.microsoft.com/office/drawing/2014/main" id="{0FDDAFB9-C908-8249-21A4-A0DF9AE638A9}"/>
              </a:ext>
            </a:extLst>
          </p:cNvPr>
          <p:cNvSpPr txBox="1"/>
          <p:nvPr/>
        </p:nvSpPr>
        <p:spPr>
          <a:xfrm>
            <a:off x="1143000" y="2929387"/>
            <a:ext cx="162306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dirty="0">
                <a:latin typeface="Times New Roman" panose="02020603050405020304" pitchFamily="18" charset="0"/>
                <a:cs typeface="Times New Roman" panose="02020603050405020304" pitchFamily="18" charset="0"/>
                <a:sym typeface="Wingdings" panose="05000000000000000000" pitchFamily="2" charset="2"/>
              </a:rPr>
              <a:t> khoa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đỗ</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phác</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kiệt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Gặp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dám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nhiễu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lo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chết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659068"/>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Hoàn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2744462-F0A0-52F8-10BC-F6D8C944CB23}"/>
              </a:ext>
            </a:extLst>
          </p:cNvPr>
          <p:cNvSpPr txBox="1"/>
          <p:nvPr/>
        </p:nvSpPr>
        <p:spPr>
          <a:xfrm>
            <a:off x="1610360" y="6870040"/>
            <a:ext cx="1623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Hiền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78A65B0-FF4F-6009-930F-9256663E1D6C}"/>
              </a:ext>
            </a:extLst>
          </p:cNvPr>
          <p:cNvSpPr txBox="1"/>
          <p:nvPr/>
        </p:nvSpPr>
        <p:spPr>
          <a:xfrm>
            <a:off x="1610360" y="7717538"/>
            <a:ext cx="1623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Tuyệt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vọng</a:t>
            </a:r>
            <a:endParaRPr lang="en-US" sz="4400" b="1"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E08F72E-87AE-2017-F880-42553DC8ECBD}"/>
              </a:ext>
            </a:extLst>
          </p:cNvPr>
          <p:cNvPicPr>
            <a:picLocks noChangeAspect="1"/>
          </p:cNvPicPr>
          <p:nvPr/>
        </p:nvPicPr>
        <p:blipFill>
          <a:blip r:embed="rId3">
            <a:duotone>
              <a:schemeClr val="bg2">
                <a:shade val="45000"/>
                <a:satMod val="135000"/>
              </a:schemeClr>
              <a:prstClr val="white"/>
            </a:duotone>
          </a:blip>
          <a:stretch>
            <a:fillRect/>
          </a:stretch>
        </p:blipFill>
        <p:spPr>
          <a:xfrm>
            <a:off x="13716000" y="3623186"/>
            <a:ext cx="8628230" cy="7115522"/>
          </a:xfrm>
          <a:prstGeom prst="rect">
            <a:avLst/>
          </a:prstGeom>
        </p:spPr>
      </p:pic>
    </p:spTree>
    <p:extLst>
      <p:ext uri="{BB962C8B-B14F-4D97-AF65-F5344CB8AC3E}">
        <p14:creationId xmlns:p14="http://schemas.microsoft.com/office/powerpoint/2010/main" val="423180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75CEB-3410-FCBB-BEEA-0AA36618F64C}"/>
              </a:ext>
            </a:extLst>
          </p:cNvPr>
          <p:cNvPicPr>
            <a:picLocks noChangeAspect="1"/>
          </p:cNvPicPr>
          <p:nvPr/>
        </p:nvPicPr>
        <p:blipFill>
          <a:blip r:embed="rId3"/>
          <a:stretch>
            <a:fillRect/>
          </a:stretch>
        </p:blipFill>
        <p:spPr>
          <a:xfrm>
            <a:off x="1981200" y="2247900"/>
            <a:ext cx="13675294" cy="9097473"/>
          </a:xfrm>
          <a:prstGeom prst="rect">
            <a:avLst/>
          </a:prstGeom>
        </p:spPr>
      </p:pic>
      <p:sp>
        <p:nvSpPr>
          <p:cNvPr id="4" name="TextBox 3">
            <a:extLst>
              <a:ext uri="{FF2B5EF4-FFF2-40B4-BE49-F238E27FC236}">
                <a16:creationId xmlns:a16="http://schemas.microsoft.com/office/drawing/2014/main" id="{ED618439-F8EF-926D-E6A8-AFEEF2D5B713}"/>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5" name="TextBox 4">
            <a:extLst>
              <a:ext uri="{FF2B5EF4-FFF2-40B4-BE49-F238E27FC236}">
                <a16:creationId xmlns:a16="http://schemas.microsoft.com/office/drawing/2014/main" id="{6AB92324-6954-4765-A404-2D0041766304}"/>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1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4" name="TextBox 3">
            <a:extLst>
              <a:ext uri="{FF2B5EF4-FFF2-40B4-BE49-F238E27FC236}">
                <a16:creationId xmlns:a16="http://schemas.microsoft.com/office/drawing/2014/main" id="{0FDDAFB9-C908-8249-21A4-A0DF9AE638A9}"/>
              </a:ext>
            </a:extLst>
          </p:cNvPr>
          <p:cNvSpPr txBox="1"/>
          <p:nvPr/>
        </p:nvSpPr>
        <p:spPr>
          <a:xfrm>
            <a:off x="1143000" y="2098131"/>
            <a:ext cx="11125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AutoShape 35">
            <a:extLst>
              <a:ext uri="{FF2B5EF4-FFF2-40B4-BE49-F238E27FC236}">
                <a16:creationId xmlns:a16="http://schemas.microsoft.com/office/drawing/2014/main" id="{ABD6FBFA-B078-05E6-A086-0D87169E140E}"/>
              </a:ext>
            </a:extLst>
          </p:cNvPr>
          <p:cNvSpPr/>
          <p:nvPr/>
        </p:nvSpPr>
        <p:spPr>
          <a:xfrm>
            <a:off x="12573000" y="3077298"/>
            <a:ext cx="76200" cy="5867400"/>
          </a:xfrm>
          <a:prstGeom prst="line">
            <a:avLst/>
          </a:prstGeom>
          <a:ln w="28575" cap="flat">
            <a:solidFill>
              <a:schemeClr val="accent2">
                <a:lumMod val="50000"/>
              </a:schemeClr>
            </a:solidFill>
            <a:prstDash val="lgDash"/>
            <a:headEnd type="none" w="sm" len="sm"/>
            <a:tailEnd type="none" w="sm" len="sm"/>
          </a:ln>
        </p:spPr>
      </p:sp>
      <p:sp>
        <p:nvSpPr>
          <p:cNvPr id="7" name="TextBox 6">
            <a:extLst>
              <a:ext uri="{FF2B5EF4-FFF2-40B4-BE49-F238E27FC236}">
                <a16:creationId xmlns:a16="http://schemas.microsoft.com/office/drawing/2014/main" id="{E8B0ED8F-6710-BFED-3CDC-E9C5B89ABA71}"/>
              </a:ext>
            </a:extLst>
          </p:cNvPr>
          <p:cNvSpPr txBox="1"/>
          <p:nvPr/>
        </p:nvSpPr>
        <p:spPr>
          <a:xfrm>
            <a:off x="11555730" y="2137212"/>
            <a:ext cx="76200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Sau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9C3D9D-851B-E7CA-6784-69F8BC7C33D6}"/>
              </a:ext>
            </a:extLst>
          </p:cNvPr>
          <p:cNvSpPr txBox="1"/>
          <p:nvPr/>
        </p:nvSpPr>
        <p:spPr>
          <a:xfrm>
            <a:off x="784860" y="3077298"/>
            <a:ext cx="1125474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lo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5C613D8-9059-50BC-7CF5-6D16C9FE8156}"/>
              </a:ext>
            </a:extLst>
          </p:cNvPr>
          <p:cNvSpPr txBox="1"/>
          <p:nvPr/>
        </p:nvSpPr>
        <p:spPr>
          <a:xfrm>
            <a:off x="12877800" y="3011516"/>
            <a:ext cx="497586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EF93034-8F68-D260-2BD2-389D030DF5EE}"/>
              </a:ext>
            </a:extLst>
          </p:cNvPr>
          <p:cNvSpPr txBox="1"/>
          <p:nvPr/>
        </p:nvSpPr>
        <p:spPr>
          <a:xfrm>
            <a:off x="1143000" y="9174659"/>
            <a:ext cx="11125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Chịu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khốn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khổ</a:t>
            </a:r>
            <a:r>
              <a:rPr lang="en-US" sz="4400" b="1" dirty="0">
                <a:latin typeface="Times New Roman" panose="02020603050405020304" pitchFamily="18" charset="0"/>
                <a:cs typeface="Times New Roman" panose="02020603050405020304" pitchFamily="18" charset="0"/>
                <a:sym typeface="Wingdings" panose="05000000000000000000" pitchFamily="2" charset="2"/>
              </a:rPr>
              <a:t>, tai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ương</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3D38E7E-EB9B-B654-9EB2-F4B43D2CB060}"/>
              </a:ext>
            </a:extLst>
          </p:cNvPr>
          <p:cNvSpPr txBox="1"/>
          <p:nvPr/>
        </p:nvSpPr>
        <p:spPr>
          <a:xfrm>
            <a:off x="12890500" y="8540332"/>
            <a:ext cx="496316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giá</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7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barn(inVertical)">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circle(in)">
                                      <p:cBhvr>
                                        <p:cTn id="44" dur="20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Effect transition="in" filter="barn(inVertical)">
                                      <p:cBhvr>
                                        <p:cTn id="56" dur="500"/>
                                        <p:tgtEl>
                                          <p:spTgt spid="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
                                            <p:txEl>
                                              <p:pRg st="1" end="1"/>
                                            </p:txEl>
                                          </p:spTgt>
                                        </p:tgtEl>
                                        <p:attrNameLst>
                                          <p:attrName>style.visibility</p:attrName>
                                        </p:attrNameLst>
                                      </p:cBhvr>
                                      <p:to>
                                        <p:strVal val="visible"/>
                                      </p:to>
                                    </p:set>
                                    <p:animEffect transition="in" filter="barn(inVertical)">
                                      <p:cBhvr>
                                        <p:cTn id="61" dur="500"/>
                                        <p:tgtEl>
                                          <p:spTgt spid="5">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5">
                                            <p:txEl>
                                              <p:pRg st="2" end="2"/>
                                            </p:txEl>
                                          </p:spTgt>
                                        </p:tgtEl>
                                        <p:attrNameLst>
                                          <p:attrName>style.visibility</p:attrName>
                                        </p:attrNameLst>
                                      </p:cBhvr>
                                      <p:to>
                                        <p:strVal val="visible"/>
                                      </p:to>
                                    </p:set>
                                    <p:animEffect transition="in" filter="barn(inVertical)">
                                      <p:cBhvr>
                                        <p:cTn id="66" dur="500"/>
                                        <p:tgtEl>
                                          <p:spTgt spid="5">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5">
                                            <p:txEl>
                                              <p:pRg st="3" end="3"/>
                                            </p:txEl>
                                          </p:spTgt>
                                        </p:tgtEl>
                                        <p:attrNameLst>
                                          <p:attrName>style.visibility</p:attrName>
                                        </p:attrNameLst>
                                      </p:cBhvr>
                                      <p:to>
                                        <p:strVal val="visible"/>
                                      </p:to>
                                    </p:set>
                                    <p:animEffect transition="in" filter="fade">
                                      <p:cBhvr>
                                        <p:cTn id="71" dur="1000"/>
                                        <p:tgtEl>
                                          <p:spTgt spid="5">
                                            <p:txEl>
                                              <p:pRg st="3" end="3"/>
                                            </p:txEl>
                                          </p:spTgt>
                                        </p:tgtEl>
                                      </p:cBhvr>
                                    </p:animEffect>
                                    <p:anim calcmode="lin" valueType="num">
                                      <p:cBhvr>
                                        <p:cTn id="7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7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down)">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E590656-57E5-BDC1-060B-3752F860E6B2}"/>
              </a:ext>
            </a:extLst>
          </p:cNvPr>
          <p:cNvSpPr txBox="1"/>
          <p:nvPr/>
        </p:nvSpPr>
        <p:spPr>
          <a:xfrm>
            <a:off x="990600" y="3524397"/>
            <a:ext cx="165354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Cái</a:t>
            </a:r>
            <a:r>
              <a:rPr lang="en-US" sz="4400" b="1" dirty="0">
                <a:latin typeface="Times New Roman" panose="02020603050405020304" pitchFamily="18" charset="0"/>
                <a:cs typeface="Times New Roman" panose="02020603050405020304" pitchFamily="18" charset="0"/>
              </a:rPr>
              <a:t> phi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đẩy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thấy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lường</a:t>
            </a:r>
            <a:r>
              <a:rPr lang="en-US" sz="4400" b="1" dirty="0">
                <a:latin typeface="Times New Roman" panose="02020603050405020304" pitchFamily="18" charset="0"/>
                <a:cs typeface="Times New Roman" panose="02020603050405020304" pitchFamily="18" charset="0"/>
              </a:rPr>
              <a:t>.</a:t>
            </a:r>
          </a:p>
        </p:txBody>
      </p:sp>
      <p:sp>
        <p:nvSpPr>
          <p:cNvPr id="12" name="Freeform 7">
            <a:extLst>
              <a:ext uri="{FF2B5EF4-FFF2-40B4-BE49-F238E27FC236}">
                <a16:creationId xmlns:a16="http://schemas.microsoft.com/office/drawing/2014/main" id="{47B65C3D-12E0-A2BE-9C7E-82992F72A871}"/>
              </a:ext>
            </a:extLst>
          </p:cNvPr>
          <p:cNvSpPr/>
          <p:nvPr/>
        </p:nvSpPr>
        <p:spPr>
          <a:xfrm>
            <a:off x="-533400" y="7589796"/>
            <a:ext cx="4724400" cy="2697203"/>
          </a:xfrm>
          <a:custGeom>
            <a:avLst/>
            <a:gdLst/>
            <a:ahLst/>
            <a:cxnLst/>
            <a:rect l="l" t="t" r="r" b="b"/>
            <a:pathLst>
              <a:path w="7207452" h="4114800">
                <a:moveTo>
                  <a:pt x="0" y="0"/>
                </a:moveTo>
                <a:lnTo>
                  <a:pt x="7207452" y="0"/>
                </a:lnTo>
                <a:lnTo>
                  <a:pt x="72074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4">
            <a:extLst>
              <a:ext uri="{FF2B5EF4-FFF2-40B4-BE49-F238E27FC236}">
                <a16:creationId xmlns:a16="http://schemas.microsoft.com/office/drawing/2014/main" id="{F4E29A2A-591D-5F76-E882-6A863A2DF92D}"/>
              </a:ext>
            </a:extLst>
          </p:cNvPr>
          <p:cNvSpPr/>
          <p:nvPr/>
        </p:nvSpPr>
        <p:spPr>
          <a:xfrm rot="20765649" flipH="1">
            <a:off x="1679595" y="7975878"/>
            <a:ext cx="1557350" cy="1484778"/>
          </a:xfrm>
          <a:custGeom>
            <a:avLst/>
            <a:gdLst/>
            <a:ahLst/>
            <a:cxnLst/>
            <a:rect l="l" t="t" r="r" b="b"/>
            <a:pathLst>
              <a:path w="3626959" h="2629545">
                <a:moveTo>
                  <a:pt x="0" y="0"/>
                </a:moveTo>
                <a:lnTo>
                  <a:pt x="3626959" y="0"/>
                </a:lnTo>
                <a:lnTo>
                  <a:pt x="3626959" y="2629545"/>
                </a:lnTo>
                <a:lnTo>
                  <a:pt x="0" y="2629545"/>
                </a:lnTo>
                <a:lnTo>
                  <a:pt x="0" y="0"/>
                </a:lnTo>
                <a:close/>
              </a:path>
            </a:pathLst>
          </a:custGeom>
          <a:blipFill>
            <a:blip r:embed="rId5"/>
            <a:stretch>
              <a:fillRect/>
            </a:stretch>
          </a:blipFill>
        </p:spPr>
      </p:sp>
    </p:spTree>
    <p:extLst>
      <p:ext uri="{BB962C8B-B14F-4D97-AF65-F5344CB8AC3E}">
        <p14:creationId xmlns:p14="http://schemas.microsoft.com/office/powerpoint/2010/main" val="42621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7C6E2C9A-703C-3140-C094-79DFAAFBDA5E}"/>
              </a:ext>
            </a:extLst>
          </p:cNvPr>
          <p:cNvSpPr/>
          <p:nvPr/>
        </p:nvSpPr>
        <p:spPr>
          <a:xfrm rot="5748135">
            <a:off x="3540572" y="6218163"/>
            <a:ext cx="1599408" cy="82296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3"/>
            <a:stretch>
              <a:fillRect r="-311632"/>
            </a:stretch>
          </a:blipFill>
        </p:spPr>
      </p:sp>
      <p:pic>
        <p:nvPicPr>
          <p:cNvPr id="5" name="Picture 4" descr="A group of men in traditional robes&#10;&#10;Description automatically generated">
            <a:extLst>
              <a:ext uri="{FF2B5EF4-FFF2-40B4-BE49-F238E27FC236}">
                <a16:creationId xmlns:a16="http://schemas.microsoft.com/office/drawing/2014/main" id="{2291AD2E-C4A9-5D59-021D-5FD68D2AC8D4}"/>
              </a:ext>
            </a:extLst>
          </p:cNvPr>
          <p:cNvPicPr>
            <a:picLocks noChangeAspect="1"/>
          </p:cNvPicPr>
          <p:nvPr/>
        </p:nvPicPr>
        <p:blipFill rotWithShape="1">
          <a:blip r:embed="rId4">
            <a:extLst>
              <a:ext uri="{28A0092B-C50C-407E-A947-70E740481C1C}">
                <a14:useLocalDpi xmlns:a14="http://schemas.microsoft.com/office/drawing/2010/main" val="0"/>
              </a:ext>
            </a:extLst>
          </a:blip>
          <a:srcRect l="3267" r="6712" b="2"/>
          <a:stretch/>
        </p:blipFill>
        <p:spPr>
          <a:xfrm>
            <a:off x="7969838"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16">
            <a:extLst>
              <a:ext uri="{FF2B5EF4-FFF2-40B4-BE49-F238E27FC236}">
                <a16:creationId xmlns:a16="http://schemas.microsoft.com/office/drawing/2014/main" id="{9F2C6295-3758-CDFD-D1E0-05F07458B30B}"/>
              </a:ext>
            </a:extLst>
          </p:cNvPr>
          <p:cNvSpPr txBox="1"/>
          <p:nvPr/>
        </p:nvSpPr>
        <p:spPr>
          <a:xfrm>
            <a:off x="218990" y="655126"/>
            <a:ext cx="8382000" cy="1300228"/>
          </a:xfrm>
          <a:prstGeom prst="rect">
            <a:avLst/>
          </a:prstGeom>
        </p:spPr>
        <p:txBody>
          <a:bodyPr wrap="square" lIns="0" tIns="0" rIns="0" bIns="0" rtlCol="0" anchor="t">
            <a:spAutoFit/>
          </a:bodyPr>
          <a:lstStyle/>
          <a:p>
            <a:pPr algn="ctr">
              <a:lnSpc>
                <a:spcPts val="11663"/>
              </a:lnSpc>
            </a:pPr>
            <a:r>
              <a:rPr lang="en-US" sz="6600" b="1" dirty="0" err="1">
                <a:solidFill>
                  <a:srgbClr val="073064"/>
                </a:solidFill>
                <a:latin typeface="#9Slide04 Faustina" panose="00000500000000000000" pitchFamily="2" charset="0"/>
              </a:rPr>
              <a:t>Bài</a:t>
            </a:r>
            <a:r>
              <a:rPr lang="en-US" sz="6600" b="1" dirty="0">
                <a:solidFill>
                  <a:srgbClr val="073064"/>
                </a:solidFill>
                <a:latin typeface="#9Slide04 Faustina" panose="00000500000000000000" pitchFamily="2" charset="0"/>
              </a:rPr>
              <a:t> 1: </a:t>
            </a:r>
            <a:r>
              <a:rPr lang="en-US" sz="6600" b="1" dirty="0" err="1">
                <a:solidFill>
                  <a:srgbClr val="073064"/>
                </a:solidFill>
                <a:latin typeface="#9Slide04 Faustina" panose="00000500000000000000" pitchFamily="2" charset="0"/>
              </a:rPr>
              <a:t>Thế</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giới</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kì</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ảo</a:t>
            </a:r>
            <a:endParaRPr lang="en-US" sz="6600" b="1" dirty="0">
              <a:solidFill>
                <a:srgbClr val="073064"/>
              </a:solidFill>
              <a:latin typeface="#9Slide04 Faustina" panose="00000500000000000000" pitchFamily="2" charset="0"/>
            </a:endParaRPr>
          </a:p>
        </p:txBody>
      </p:sp>
      <p:sp>
        <p:nvSpPr>
          <p:cNvPr id="7" name="TextBox 17">
            <a:extLst>
              <a:ext uri="{FF2B5EF4-FFF2-40B4-BE49-F238E27FC236}">
                <a16:creationId xmlns:a16="http://schemas.microsoft.com/office/drawing/2014/main" id="{9E7F4E53-B46D-97E3-89B7-DFF10A24E036}"/>
              </a:ext>
            </a:extLst>
          </p:cNvPr>
          <p:cNvSpPr txBox="1"/>
          <p:nvPr/>
        </p:nvSpPr>
        <p:spPr>
          <a:xfrm>
            <a:off x="2709176" y="2358594"/>
            <a:ext cx="3262200" cy="1375505"/>
          </a:xfrm>
          <a:prstGeom prst="rect">
            <a:avLst/>
          </a:prstGeom>
        </p:spPr>
        <p:txBody>
          <a:bodyPr wrap="square" lIns="0" tIns="0" rIns="0" bIns="0" rtlCol="0" anchor="t">
            <a:spAutoFit/>
          </a:bodyPr>
          <a:lstStyle/>
          <a:p>
            <a:pPr>
              <a:lnSpc>
                <a:spcPts val="11663"/>
              </a:lnSpc>
            </a:pPr>
            <a:r>
              <a:rPr lang="en-US" sz="7200" dirty="0">
                <a:solidFill>
                  <a:schemeClr val="accent1">
                    <a:lumMod val="50000"/>
                  </a:schemeClr>
                </a:solidFill>
                <a:latin typeface="#9Slide04 Rokkitt Medium" panose="00000600000000000000" pitchFamily="2" charset="0"/>
              </a:rPr>
              <a:t>Văn </a:t>
            </a:r>
            <a:r>
              <a:rPr lang="en-US" sz="7200" dirty="0" err="1">
                <a:solidFill>
                  <a:schemeClr val="accent1">
                    <a:lumMod val="50000"/>
                  </a:schemeClr>
                </a:solidFill>
                <a:latin typeface="#9Slide04 Rokkitt Medium" panose="00000600000000000000" pitchFamily="2" charset="0"/>
              </a:rPr>
              <a:t>bản</a:t>
            </a:r>
            <a:endParaRPr lang="en-US" sz="7200" dirty="0">
              <a:solidFill>
                <a:schemeClr val="accent1">
                  <a:lumMod val="50000"/>
                </a:schemeClr>
              </a:solidFill>
              <a:latin typeface="#9Slide04 Rokkitt Medium" panose="00000600000000000000" pitchFamily="2" charset="0"/>
            </a:endParaRPr>
          </a:p>
        </p:txBody>
      </p:sp>
      <p:sp>
        <p:nvSpPr>
          <p:cNvPr id="8" name="TextBox 17">
            <a:extLst>
              <a:ext uri="{FF2B5EF4-FFF2-40B4-BE49-F238E27FC236}">
                <a16:creationId xmlns:a16="http://schemas.microsoft.com/office/drawing/2014/main" id="{E31084E8-C15C-5FAC-0B29-326AA703511C}"/>
              </a:ext>
            </a:extLst>
          </p:cNvPr>
          <p:cNvSpPr txBox="1"/>
          <p:nvPr/>
        </p:nvSpPr>
        <p:spPr>
          <a:xfrm>
            <a:off x="1600200" y="4915984"/>
            <a:ext cx="6216136" cy="1760547"/>
          </a:xfrm>
          <a:prstGeom prst="rect">
            <a:avLst/>
          </a:prstGeom>
        </p:spPr>
        <p:txBody>
          <a:bodyPr wrap="square" lIns="0" tIns="0" rIns="0" bIns="0" rtlCol="0" anchor="t">
            <a:spAutoFit/>
          </a:bodyPr>
          <a:lstStyle/>
          <a:p>
            <a:pPr>
              <a:lnSpc>
                <a:spcPts val="11663"/>
              </a:lnSpc>
            </a:pPr>
            <a:r>
              <a:rPr lang="en-US" sz="16600" dirty="0" err="1">
                <a:solidFill>
                  <a:srgbClr val="C00000"/>
                </a:solidFill>
                <a:latin typeface="#9Slide05 Amtenar" panose="02000000000000000000" pitchFamily="2" charset="0"/>
                <a:ea typeface="#9Slide05 Amtenar" panose="02000000000000000000" pitchFamily="2" charset="0"/>
              </a:rPr>
              <a:t>Dế</a:t>
            </a:r>
            <a:r>
              <a:rPr lang="en-US" sz="16600" dirty="0">
                <a:solidFill>
                  <a:srgbClr val="C00000"/>
                </a:solidFill>
                <a:latin typeface="#9Slide05 Amtenar" panose="02000000000000000000" pitchFamily="2" charset="0"/>
                <a:ea typeface="#9Slide05 Amtenar" panose="02000000000000000000" pitchFamily="2" charset="0"/>
              </a:rPr>
              <a:t> </a:t>
            </a:r>
            <a:r>
              <a:rPr lang="en-US" sz="16600" dirty="0" err="1">
                <a:solidFill>
                  <a:srgbClr val="C00000"/>
                </a:solidFill>
                <a:latin typeface="#9Slide05 Amtenar" panose="02000000000000000000" pitchFamily="2" charset="0"/>
                <a:ea typeface="#9Slide05 Amtenar" panose="02000000000000000000" pitchFamily="2" charset="0"/>
              </a:rPr>
              <a:t>chọi</a:t>
            </a:r>
            <a:endParaRPr lang="en-US" sz="16600" dirty="0">
              <a:solidFill>
                <a:srgbClr val="C00000"/>
              </a:solidFill>
              <a:latin typeface="#9Slide05 Amtenar" panose="02000000000000000000" pitchFamily="2" charset="0"/>
              <a:ea typeface="#9Slide05 Amtenar" panose="02000000000000000000" pitchFamily="2" charset="0"/>
            </a:endParaRPr>
          </a:p>
        </p:txBody>
      </p:sp>
      <p:sp>
        <p:nvSpPr>
          <p:cNvPr id="9" name="TextBox 17">
            <a:extLst>
              <a:ext uri="{FF2B5EF4-FFF2-40B4-BE49-F238E27FC236}">
                <a16:creationId xmlns:a16="http://schemas.microsoft.com/office/drawing/2014/main" id="{7254F492-2524-1508-E74E-BEC97ADA978F}"/>
              </a:ext>
            </a:extLst>
          </p:cNvPr>
          <p:cNvSpPr txBox="1"/>
          <p:nvPr/>
        </p:nvSpPr>
        <p:spPr>
          <a:xfrm>
            <a:off x="1666790" y="6021397"/>
            <a:ext cx="5486400" cy="1354666"/>
          </a:xfrm>
          <a:prstGeom prst="rect">
            <a:avLst/>
          </a:prstGeom>
        </p:spPr>
        <p:txBody>
          <a:bodyPr wrap="square" lIns="0" tIns="0" rIns="0" bIns="0" rtlCol="0" anchor="t">
            <a:spAutoFit/>
          </a:bodyPr>
          <a:lstStyle/>
          <a:p>
            <a:pPr algn="ctr">
              <a:lnSpc>
                <a:spcPts val="11663"/>
              </a:lnSpc>
            </a:pPr>
            <a:r>
              <a:rPr lang="en-US" sz="6000" dirty="0">
                <a:solidFill>
                  <a:schemeClr val="tx2">
                    <a:lumMod val="50000"/>
                  </a:schemeClr>
                </a:solidFill>
                <a:latin typeface="#9Slide04 Rokkitt Medium" panose="00000600000000000000" pitchFamily="2" charset="0"/>
              </a:rPr>
              <a:t>-</a:t>
            </a:r>
            <a:r>
              <a:rPr lang="en-US" sz="6000" dirty="0" err="1">
                <a:solidFill>
                  <a:schemeClr val="tx2">
                    <a:lumMod val="50000"/>
                  </a:schemeClr>
                </a:solidFill>
                <a:latin typeface="#9Slide04 Rokkitt Medium" panose="00000600000000000000" pitchFamily="2" charset="0"/>
              </a:rPr>
              <a:t>Bồ</a:t>
            </a:r>
            <a:r>
              <a:rPr lang="en-US" sz="6000" dirty="0">
                <a:solidFill>
                  <a:schemeClr val="tx2">
                    <a:lumMod val="50000"/>
                  </a:schemeClr>
                </a:solidFill>
                <a:latin typeface="#9Slide04 Rokkitt Medium" panose="00000600000000000000" pitchFamily="2" charset="0"/>
              </a:rPr>
              <a:t> </a:t>
            </a:r>
            <a:r>
              <a:rPr lang="en-US" sz="6000" dirty="0" err="1">
                <a:solidFill>
                  <a:schemeClr val="tx2">
                    <a:lumMod val="50000"/>
                  </a:schemeClr>
                </a:solidFill>
                <a:latin typeface="#9Slide04 Rokkitt Medium" panose="00000600000000000000" pitchFamily="2" charset="0"/>
              </a:rPr>
              <a:t>Tùng</a:t>
            </a:r>
            <a:r>
              <a:rPr lang="en-US" sz="6000" dirty="0">
                <a:solidFill>
                  <a:schemeClr val="tx2">
                    <a:lumMod val="50000"/>
                  </a:schemeClr>
                </a:solidFill>
                <a:latin typeface="#9Slide04 Rokkitt Medium" panose="00000600000000000000" pitchFamily="2" charset="0"/>
              </a:rPr>
              <a:t> Linh-</a:t>
            </a:r>
          </a:p>
        </p:txBody>
      </p:sp>
      <p:sp>
        <p:nvSpPr>
          <p:cNvPr id="12" name="Freeform 8">
            <a:extLst>
              <a:ext uri="{FF2B5EF4-FFF2-40B4-BE49-F238E27FC236}">
                <a16:creationId xmlns:a16="http://schemas.microsoft.com/office/drawing/2014/main" id="{9A1A0D87-43F6-93FF-D597-E3A90E186A49}"/>
              </a:ext>
            </a:extLst>
          </p:cNvPr>
          <p:cNvSpPr/>
          <p:nvPr/>
        </p:nvSpPr>
        <p:spPr>
          <a:xfrm rot="20695749" flipH="1">
            <a:off x="627699" y="8802726"/>
            <a:ext cx="3048484" cy="1314765"/>
          </a:xfrm>
          <a:custGeom>
            <a:avLst/>
            <a:gdLst/>
            <a:ahLst/>
            <a:cxnLst/>
            <a:rect l="l" t="t" r="r" b="b"/>
            <a:pathLst>
              <a:path w="7315200" h="3154935">
                <a:moveTo>
                  <a:pt x="0" y="0"/>
                </a:moveTo>
                <a:lnTo>
                  <a:pt x="7315200" y="0"/>
                </a:lnTo>
                <a:lnTo>
                  <a:pt x="7315200" y="3154936"/>
                </a:lnTo>
                <a:lnTo>
                  <a:pt x="0" y="3154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4">
            <a:extLst>
              <a:ext uri="{FF2B5EF4-FFF2-40B4-BE49-F238E27FC236}">
                <a16:creationId xmlns:a16="http://schemas.microsoft.com/office/drawing/2014/main" id="{686AEA9A-F225-0A12-A012-B5F11606ACCB}"/>
              </a:ext>
            </a:extLst>
          </p:cNvPr>
          <p:cNvSpPr/>
          <p:nvPr/>
        </p:nvSpPr>
        <p:spPr>
          <a:xfrm>
            <a:off x="-1" y="3848100"/>
            <a:ext cx="1513289" cy="6438900"/>
          </a:xfrm>
          <a:custGeom>
            <a:avLst/>
            <a:gdLst/>
            <a:ahLst/>
            <a:cxnLst/>
            <a:rect l="l" t="t" r="r" b="b"/>
            <a:pathLst>
              <a:path w="9980313" h="8229600">
                <a:moveTo>
                  <a:pt x="0" y="0"/>
                </a:moveTo>
                <a:lnTo>
                  <a:pt x="9980313" y="0"/>
                </a:lnTo>
                <a:lnTo>
                  <a:pt x="9980313" y="8229600"/>
                </a:lnTo>
                <a:lnTo>
                  <a:pt x="0" y="8229600"/>
                </a:lnTo>
                <a:lnTo>
                  <a:pt x="0" y="0"/>
                </a:lnTo>
                <a:close/>
              </a:path>
            </a:pathLst>
          </a:custGeom>
          <a:blipFill>
            <a:blip r:embed="rId7"/>
            <a:stretch>
              <a:fillRect l="-338331"/>
            </a:stretch>
          </a:blipFill>
        </p:spPr>
      </p:sp>
    </p:spTree>
    <p:extLst>
      <p:ext uri="{BB962C8B-B14F-4D97-AF65-F5344CB8AC3E}">
        <p14:creationId xmlns:p14="http://schemas.microsoft.com/office/powerpoint/2010/main" val="30422699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577015" y="4013190"/>
            <a:ext cx="10549596"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Yếu</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tố</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kì</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ảo</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tính</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chất</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hiện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thực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5">
            <a:extLst>
              <a:ext uri="{FF2B5EF4-FFF2-40B4-BE49-F238E27FC236}">
                <a16:creationId xmlns:a16="http://schemas.microsoft.com/office/drawing/2014/main" id="{E2FD0A6F-3E79-0CA1-B180-73C59F13CA65}"/>
              </a:ext>
            </a:extLst>
          </p:cNvPr>
          <p:cNvSpPr/>
          <p:nvPr/>
        </p:nvSpPr>
        <p:spPr>
          <a:xfrm>
            <a:off x="11126611" y="800100"/>
            <a:ext cx="7174089" cy="98425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Lst>
            </a:blip>
            <a:stretch>
              <a:fillRect/>
            </a:stretch>
          </a:blipFill>
        </p:spPr>
      </p:sp>
      <p:sp>
        <p:nvSpPr>
          <p:cNvPr id="4" name="Freeform 4">
            <a:extLst>
              <a:ext uri="{FF2B5EF4-FFF2-40B4-BE49-F238E27FC236}">
                <a16:creationId xmlns:a16="http://schemas.microsoft.com/office/drawing/2014/main" id="{52B428FB-094F-8BCC-DF71-8AAB75C1C325}"/>
              </a:ext>
            </a:extLst>
          </p:cNvPr>
          <p:cNvSpPr/>
          <p:nvPr/>
        </p:nvSpPr>
        <p:spPr>
          <a:xfrm>
            <a:off x="-27709" y="-952500"/>
            <a:ext cx="4675909" cy="5919232"/>
          </a:xfrm>
          <a:custGeom>
            <a:avLst/>
            <a:gdLst/>
            <a:ahLst/>
            <a:cxnLst/>
            <a:rect l="l" t="t" r="r" b="b"/>
            <a:pathLst>
              <a:path w="3342395" h="4471432">
                <a:moveTo>
                  <a:pt x="0" y="0"/>
                </a:moveTo>
                <a:lnTo>
                  <a:pt x="3342395" y="0"/>
                </a:lnTo>
                <a:lnTo>
                  <a:pt x="3342395" y="4471432"/>
                </a:lnTo>
                <a:lnTo>
                  <a:pt x="0" y="4471432"/>
                </a:lnTo>
                <a:lnTo>
                  <a:pt x="0" y="0"/>
                </a:lnTo>
                <a:close/>
              </a:path>
            </a:pathLst>
          </a:custGeom>
          <a:blipFill>
            <a:blip r:embed="rId5"/>
            <a:stretch>
              <a:fillRect/>
            </a:stretch>
          </a:blipFill>
        </p:spPr>
      </p:sp>
    </p:spTree>
    <p:extLst>
      <p:ext uri="{BB962C8B-B14F-4D97-AF65-F5344CB8AC3E}">
        <p14:creationId xmlns:p14="http://schemas.microsoft.com/office/powerpoint/2010/main" val="23443925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Brace 16">
            <a:extLst>
              <a:ext uri="{FF2B5EF4-FFF2-40B4-BE49-F238E27FC236}">
                <a16:creationId xmlns:a16="http://schemas.microsoft.com/office/drawing/2014/main" id="{7C6F5B6C-F054-B1FC-1CB1-775A58570C4E}"/>
              </a:ext>
            </a:extLst>
          </p:cNvPr>
          <p:cNvSpPr/>
          <p:nvPr/>
        </p:nvSpPr>
        <p:spPr>
          <a:xfrm rot="3163684">
            <a:off x="9258302" y="3292584"/>
            <a:ext cx="1905000" cy="5334000"/>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C60E2C38-19AE-9E3E-00A9-D40CC9795EC8}"/>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endParaRPr lang="en-US" sz="4400" b="1"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1ECDE5FC-9C0F-116B-6B0F-10C5233A261D}"/>
              </a:ext>
            </a:extLst>
          </p:cNvPr>
          <p:cNvGrpSpPr/>
          <p:nvPr/>
        </p:nvGrpSpPr>
        <p:grpSpPr>
          <a:xfrm>
            <a:off x="609600" y="6362700"/>
            <a:ext cx="7467600" cy="2971800"/>
            <a:chOff x="762000" y="1714500"/>
            <a:chExt cx="7467600" cy="2971800"/>
          </a:xfrm>
        </p:grpSpPr>
        <p:grpSp>
          <p:nvGrpSpPr>
            <p:cNvPr id="4" name="Group 4">
              <a:extLst>
                <a:ext uri="{FF2B5EF4-FFF2-40B4-BE49-F238E27FC236}">
                  <a16:creationId xmlns:a16="http://schemas.microsoft.com/office/drawing/2014/main" id="{F2E43B1F-711F-F6BA-F456-3DE2BE387520}"/>
                </a:ext>
              </a:extLst>
            </p:cNvPr>
            <p:cNvGrpSpPr/>
            <p:nvPr/>
          </p:nvGrpSpPr>
          <p:grpSpPr>
            <a:xfrm>
              <a:off x="762000" y="1714500"/>
              <a:ext cx="7467600" cy="2971800"/>
              <a:chOff x="0" y="0"/>
              <a:chExt cx="1447318" cy="188358"/>
            </a:xfrm>
          </p:grpSpPr>
          <p:sp>
            <p:nvSpPr>
              <p:cNvPr id="5" name="Freeform 5">
                <a:extLst>
                  <a:ext uri="{FF2B5EF4-FFF2-40B4-BE49-F238E27FC236}">
                    <a16:creationId xmlns:a16="http://schemas.microsoft.com/office/drawing/2014/main" id="{C0D706B9-3727-940C-C04F-173197DC5E89}"/>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6" name="TextBox 6">
                <a:extLst>
                  <a:ext uri="{FF2B5EF4-FFF2-40B4-BE49-F238E27FC236}">
                    <a16:creationId xmlns:a16="http://schemas.microsoft.com/office/drawing/2014/main" id="{3FFF2DED-A661-41C4-8408-8CA3A26F12C9}"/>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7" name="TextBox 6">
              <a:extLst>
                <a:ext uri="{FF2B5EF4-FFF2-40B4-BE49-F238E27FC236}">
                  <a16:creationId xmlns:a16="http://schemas.microsoft.com/office/drawing/2014/main" id="{7E0CC244-1B3D-AA29-C60F-E1E745931A0B}"/>
                </a:ext>
              </a:extLst>
            </p:cNvPr>
            <p:cNvSpPr txBox="1"/>
            <p:nvPr/>
          </p:nvSpPr>
          <p:spPr>
            <a:xfrm>
              <a:off x="1104900" y="1885533"/>
              <a:ext cx="6781800" cy="2800767"/>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Mảnh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giấy</a:t>
              </a:r>
              <a:r>
                <a:rPr lang="en-US" sz="4400" dirty="0">
                  <a:solidFill>
                    <a:schemeClr val="bg1"/>
                  </a:solidFill>
                  <a:latin typeface="Times New Roman" panose="02020603050405020304" pitchFamily="18" charset="0"/>
                  <a:cs typeface="Times New Roman" panose="02020603050405020304" pitchFamily="18" charset="0"/>
                </a:rPr>
                <a:t> do </a:t>
              </a:r>
              <a:r>
                <a:rPr lang="en-US" sz="4400" dirty="0" err="1">
                  <a:solidFill>
                    <a:schemeClr val="bg1"/>
                  </a:solidFill>
                  <a:latin typeface="Times New Roman" panose="02020603050405020304" pitchFamily="18" charset="0"/>
                  <a:cs typeface="Times New Roman" panose="02020603050405020304" pitchFamily="18" charset="0"/>
                </a:rPr>
                <a:t>bà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đồng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gù</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ném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sau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vợ</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sắm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lễ</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xin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bói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giúp</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bắt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quý</a:t>
              </a:r>
              <a:endParaRPr lang="en-US" sz="4400" dirty="0">
                <a:solidFill>
                  <a:schemeClr val="bg1"/>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78A4BA3C-D8DC-2C4B-22AC-AE6ECF0E12EE}"/>
              </a:ext>
            </a:extLst>
          </p:cNvPr>
          <p:cNvGrpSpPr/>
          <p:nvPr/>
        </p:nvGrpSpPr>
        <p:grpSpPr>
          <a:xfrm>
            <a:off x="7239000" y="1491201"/>
            <a:ext cx="7467600" cy="2971800"/>
            <a:chOff x="762000" y="1714500"/>
            <a:chExt cx="7467600" cy="2971800"/>
          </a:xfrm>
        </p:grpSpPr>
        <p:grpSp>
          <p:nvGrpSpPr>
            <p:cNvPr id="10" name="Group 4">
              <a:extLst>
                <a:ext uri="{FF2B5EF4-FFF2-40B4-BE49-F238E27FC236}">
                  <a16:creationId xmlns:a16="http://schemas.microsoft.com/office/drawing/2014/main" id="{8C3F40C9-F57E-A218-1ECD-7507DFF35384}"/>
                </a:ext>
              </a:extLst>
            </p:cNvPr>
            <p:cNvGrpSpPr/>
            <p:nvPr/>
          </p:nvGrpSpPr>
          <p:grpSpPr>
            <a:xfrm>
              <a:off x="762000" y="1714500"/>
              <a:ext cx="7467600" cy="2971800"/>
              <a:chOff x="0" y="0"/>
              <a:chExt cx="1447318" cy="188358"/>
            </a:xfrm>
          </p:grpSpPr>
          <p:sp>
            <p:nvSpPr>
              <p:cNvPr id="12" name="Freeform 5">
                <a:extLst>
                  <a:ext uri="{FF2B5EF4-FFF2-40B4-BE49-F238E27FC236}">
                    <a16:creationId xmlns:a16="http://schemas.microsoft.com/office/drawing/2014/main" id="{D87CF946-C14D-F285-B7C4-EB3477A71CED}"/>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13" name="TextBox 6">
                <a:extLst>
                  <a:ext uri="{FF2B5EF4-FFF2-40B4-BE49-F238E27FC236}">
                    <a16:creationId xmlns:a16="http://schemas.microsoft.com/office/drawing/2014/main" id="{1724B8C3-2736-11F7-49DF-E0E0610C9BF1}"/>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11" name="TextBox 10">
              <a:extLst>
                <a:ext uri="{FF2B5EF4-FFF2-40B4-BE49-F238E27FC236}">
                  <a16:creationId xmlns:a16="http://schemas.microsoft.com/office/drawing/2014/main" id="{07C1AEBD-3974-C0DE-FE01-8EED53E98592}"/>
                </a:ext>
              </a:extLst>
            </p:cNvPr>
            <p:cNvSpPr txBox="1"/>
            <p:nvPr/>
          </p:nvSpPr>
          <p:spPr>
            <a:xfrm>
              <a:off x="1104900" y="1800016"/>
              <a:ext cx="6781800" cy="2800767"/>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Đứa</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trai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đã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hóa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thành</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tuy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nhỏ</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nhưng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cứ</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kì</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lạ</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nào</a:t>
              </a:r>
              <a:r>
                <a:rPr lang="en-US" sz="4400" dirty="0">
                  <a:solidFill>
                    <a:schemeClr val="bg1"/>
                  </a:solidFill>
                  <a:latin typeface="Times New Roman" panose="02020603050405020304" pitchFamily="18" charset="0"/>
                  <a:cs typeface="Times New Roman" panose="02020603050405020304" pitchFamily="18" charset="0"/>
                </a:rPr>
                <a:t>.</a:t>
              </a:r>
            </a:p>
          </p:txBody>
        </p:sp>
      </p:grpSp>
      <p:sp>
        <p:nvSpPr>
          <p:cNvPr id="14" name="TextBox 13">
            <a:extLst>
              <a:ext uri="{FF2B5EF4-FFF2-40B4-BE49-F238E27FC236}">
                <a16:creationId xmlns:a16="http://schemas.microsoft.com/office/drawing/2014/main" id="{EF9DD971-5FE9-B9D8-252E-D72904899989}"/>
              </a:ext>
            </a:extLst>
          </p:cNvPr>
          <p:cNvSpPr txBox="1"/>
          <p:nvPr/>
        </p:nvSpPr>
        <p:spPr>
          <a:xfrm rot="18949791">
            <a:off x="2357008" y="2997699"/>
            <a:ext cx="4424709"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55306029-5743-0D04-A0DC-0878FEB47361}"/>
              </a:ext>
            </a:extLst>
          </p:cNvPr>
          <p:cNvCxnSpPr/>
          <p:nvPr/>
        </p:nvCxnSpPr>
        <p:spPr>
          <a:xfrm flipV="1">
            <a:off x="4025900" y="3227899"/>
            <a:ext cx="2895600" cy="28956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8BE090-8086-4DA4-73A4-AF51E013E510}"/>
              </a:ext>
            </a:extLst>
          </p:cNvPr>
          <p:cNvSpPr txBox="1"/>
          <p:nvPr/>
        </p:nvSpPr>
        <p:spPr>
          <a:xfrm>
            <a:off x="9144000" y="7353300"/>
            <a:ext cx="80772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Quan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đẩy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7BE04F33-7D31-E214-965F-4AD524BD4D8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rot="20497913">
            <a:off x="16138879" y="3085921"/>
            <a:ext cx="3292125" cy="4115157"/>
          </a:xfrm>
          <a:prstGeom prst="rect">
            <a:avLst/>
          </a:prstGeom>
        </p:spPr>
      </p:pic>
    </p:spTree>
    <p:extLst>
      <p:ext uri="{BB962C8B-B14F-4D97-AF65-F5344CB8AC3E}">
        <p14:creationId xmlns:p14="http://schemas.microsoft.com/office/powerpoint/2010/main" val="31196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4"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581C5-A6BC-6221-0B81-E3E72FB95352}"/>
              </a:ext>
            </a:extLst>
          </p:cNvPr>
          <p:cNvPicPr>
            <a:picLocks noChangeAspect="1"/>
          </p:cNvPicPr>
          <p:nvPr/>
        </p:nvPicPr>
        <p:blipFill>
          <a:blip r:embed="rId3"/>
          <a:stretch>
            <a:fillRect/>
          </a:stretch>
        </p:blipFill>
        <p:spPr>
          <a:xfrm>
            <a:off x="1372555" y="0"/>
            <a:ext cx="15542890" cy="10287000"/>
          </a:xfrm>
          <a:prstGeom prst="rect">
            <a:avLst/>
          </a:prstGeom>
        </p:spPr>
      </p:pic>
    </p:spTree>
    <p:extLst>
      <p:ext uri="{BB962C8B-B14F-4D97-AF65-F5344CB8AC3E}">
        <p14:creationId xmlns:p14="http://schemas.microsoft.com/office/powerpoint/2010/main" val="29178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F971E-319F-07EB-0AE4-5C3D5BC9D84B}"/>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a16="http://schemas.microsoft.com/office/drawing/2014/main" id="{3B8534B5-75DC-AD08-93DC-C17F1B1AC492}"/>
              </a:ext>
            </a:extLst>
          </p:cNvPr>
          <p:cNvGrpSpPr/>
          <p:nvPr/>
        </p:nvGrpSpPr>
        <p:grpSpPr>
          <a:xfrm>
            <a:off x="1143000" y="1714500"/>
            <a:ext cx="6248400" cy="1752600"/>
            <a:chOff x="762000" y="1714500"/>
            <a:chExt cx="7467600" cy="2971800"/>
          </a:xfrm>
        </p:grpSpPr>
        <p:grpSp>
          <p:nvGrpSpPr>
            <p:cNvPr id="4" name="Group 4">
              <a:extLst>
                <a:ext uri="{FF2B5EF4-FFF2-40B4-BE49-F238E27FC236}">
                  <a16:creationId xmlns:a16="http://schemas.microsoft.com/office/drawing/2014/main" id="{E3C46133-304B-E422-E15C-2A0220A08A24}"/>
                </a:ext>
              </a:extLst>
            </p:cNvPr>
            <p:cNvGrpSpPr/>
            <p:nvPr/>
          </p:nvGrpSpPr>
          <p:grpSpPr>
            <a:xfrm>
              <a:off x="762000" y="1714500"/>
              <a:ext cx="7467600" cy="2971800"/>
              <a:chOff x="0" y="0"/>
              <a:chExt cx="1447318" cy="188358"/>
            </a:xfrm>
          </p:grpSpPr>
          <p:sp>
            <p:nvSpPr>
              <p:cNvPr id="6" name="Freeform 5">
                <a:extLst>
                  <a:ext uri="{FF2B5EF4-FFF2-40B4-BE49-F238E27FC236}">
                    <a16:creationId xmlns:a16="http://schemas.microsoft.com/office/drawing/2014/main" id="{B83AE0C2-80C2-D3C3-962B-528C5B543F6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7" name="TextBox 6">
                <a:extLst>
                  <a:ext uri="{FF2B5EF4-FFF2-40B4-BE49-F238E27FC236}">
                    <a16:creationId xmlns:a16="http://schemas.microsoft.com/office/drawing/2014/main" id="{523AABB2-C650-F85D-E6CE-35C35EC15AFF}"/>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5" name="TextBox 4">
              <a:extLst>
                <a:ext uri="{FF2B5EF4-FFF2-40B4-BE49-F238E27FC236}">
                  <a16:creationId xmlns:a16="http://schemas.microsoft.com/office/drawing/2014/main" id="{DBFB32BB-ABD3-9691-5F6C-09A6F42D880C}"/>
                </a:ext>
              </a:extLst>
            </p:cNvPr>
            <p:cNvSpPr txBox="1"/>
            <p:nvPr/>
          </p:nvSpPr>
          <p:spPr>
            <a:xfrm>
              <a:off x="1104900" y="1885533"/>
              <a:ext cx="6781800" cy="1446550"/>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định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Tuyên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Đức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nhà</a:t>
              </a:r>
              <a:r>
                <a:rPr lang="en-US" sz="4400" dirty="0">
                  <a:solidFill>
                    <a:schemeClr val="bg1"/>
                  </a:solidFill>
                  <a:latin typeface="Times New Roman" panose="02020603050405020304" pitchFamily="18" charset="0"/>
                  <a:cs typeface="Times New Roman" panose="02020603050405020304" pitchFamily="18" charset="0"/>
                </a:rPr>
                <a:t> Minh)</a:t>
              </a:r>
            </a:p>
          </p:txBody>
        </p:sp>
      </p:grpSp>
      <p:grpSp>
        <p:nvGrpSpPr>
          <p:cNvPr id="8" name="Group 7">
            <a:extLst>
              <a:ext uri="{FF2B5EF4-FFF2-40B4-BE49-F238E27FC236}">
                <a16:creationId xmlns:a16="http://schemas.microsoft.com/office/drawing/2014/main" id="{4D188C81-C53C-7E3F-8E8C-9BACBC6D379B}"/>
              </a:ext>
            </a:extLst>
          </p:cNvPr>
          <p:cNvGrpSpPr/>
          <p:nvPr/>
        </p:nvGrpSpPr>
        <p:grpSpPr>
          <a:xfrm>
            <a:off x="1143000" y="3433199"/>
            <a:ext cx="6248400" cy="2610629"/>
            <a:chOff x="762000" y="963101"/>
            <a:chExt cx="7467600" cy="4727935"/>
          </a:xfrm>
        </p:grpSpPr>
        <p:grpSp>
          <p:nvGrpSpPr>
            <p:cNvPr id="9" name="Group 4">
              <a:extLst>
                <a:ext uri="{FF2B5EF4-FFF2-40B4-BE49-F238E27FC236}">
                  <a16:creationId xmlns:a16="http://schemas.microsoft.com/office/drawing/2014/main" id="{ADEB279D-61B9-58A5-D005-98F1454238D8}"/>
                </a:ext>
              </a:extLst>
            </p:cNvPr>
            <p:cNvGrpSpPr/>
            <p:nvPr/>
          </p:nvGrpSpPr>
          <p:grpSpPr>
            <a:xfrm>
              <a:off x="762000" y="963101"/>
              <a:ext cx="7467600" cy="4727935"/>
              <a:chOff x="0" y="-47625"/>
              <a:chExt cx="1447318" cy="299665"/>
            </a:xfrm>
          </p:grpSpPr>
          <p:sp>
            <p:nvSpPr>
              <p:cNvPr id="11" name="Freeform 5">
                <a:extLst>
                  <a:ext uri="{FF2B5EF4-FFF2-40B4-BE49-F238E27FC236}">
                    <a16:creationId xmlns:a16="http://schemas.microsoft.com/office/drawing/2014/main" id="{1E2DECC0-7F8E-3534-7F32-BCADE98A0948}"/>
                  </a:ext>
                </a:extLst>
              </p:cNvPr>
              <p:cNvSpPr/>
              <p:nvPr/>
            </p:nvSpPr>
            <p:spPr>
              <a:xfrm>
                <a:off x="0" y="0"/>
                <a:ext cx="1447318" cy="252040"/>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dirty="0"/>
              </a:p>
            </p:txBody>
          </p:sp>
          <p:sp>
            <p:nvSpPr>
              <p:cNvPr id="12" name="TextBox 11">
                <a:extLst>
                  <a:ext uri="{FF2B5EF4-FFF2-40B4-BE49-F238E27FC236}">
                    <a16:creationId xmlns:a16="http://schemas.microsoft.com/office/drawing/2014/main" id="{A69F8810-0F41-9EB9-FEB2-8476E073833B}"/>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10" name="TextBox 9">
              <a:extLst>
                <a:ext uri="{FF2B5EF4-FFF2-40B4-BE49-F238E27FC236}">
                  <a16:creationId xmlns:a16="http://schemas.microsoft.com/office/drawing/2014/main" id="{F8C499E6-E577-996B-AD76-0D0D09CAEBF6}"/>
                </a:ext>
              </a:extLst>
            </p:cNvPr>
            <p:cNvSpPr txBox="1"/>
            <p:nvPr/>
          </p:nvSpPr>
          <p:spPr>
            <a:xfrm>
              <a:off x="1104900" y="1885534"/>
              <a:ext cx="6781800" cy="3600985"/>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Địa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danh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cụ</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huyện</a:t>
              </a:r>
              <a:r>
                <a:rPr lang="en-US" sz="4400" dirty="0">
                  <a:solidFill>
                    <a:schemeClr val="bg1"/>
                  </a:solidFill>
                  <a:latin typeface="Times New Roman" panose="02020603050405020304" pitchFamily="18" charset="0"/>
                  <a:cs typeface="Times New Roman" panose="02020603050405020304" pitchFamily="18" charset="0"/>
                </a:rPr>
                <a:t> Hoa </a:t>
              </a:r>
              <a:r>
                <a:rPr lang="en-US" sz="4400" dirty="0" err="1">
                  <a:solidFill>
                    <a:schemeClr val="bg1"/>
                  </a:solidFill>
                  <a:latin typeface="Times New Roman" panose="02020603050405020304" pitchFamily="18" charset="0"/>
                  <a:cs typeface="Times New Roman" panose="02020603050405020304" pitchFamily="18" charset="0"/>
                </a:rPr>
                <a:t>Âm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tỉnh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Thiểm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Tây</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id="{9FC78729-D611-19A9-C2CE-D3B3227C573F}"/>
              </a:ext>
            </a:extLst>
          </p:cNvPr>
          <p:cNvGrpSpPr/>
          <p:nvPr/>
        </p:nvGrpSpPr>
        <p:grpSpPr>
          <a:xfrm>
            <a:off x="1066800" y="6138268"/>
            <a:ext cx="6248400" cy="2195733"/>
            <a:chOff x="762000" y="963101"/>
            <a:chExt cx="7467600" cy="7599454"/>
          </a:xfrm>
        </p:grpSpPr>
        <p:grpSp>
          <p:nvGrpSpPr>
            <p:cNvPr id="14" name="Group 4">
              <a:extLst>
                <a:ext uri="{FF2B5EF4-FFF2-40B4-BE49-F238E27FC236}">
                  <a16:creationId xmlns:a16="http://schemas.microsoft.com/office/drawing/2014/main" id="{64D9C0D7-FEF5-55AD-9EB8-BEA9D8D41379}"/>
                </a:ext>
              </a:extLst>
            </p:cNvPr>
            <p:cNvGrpSpPr/>
            <p:nvPr/>
          </p:nvGrpSpPr>
          <p:grpSpPr>
            <a:xfrm>
              <a:off x="762000" y="963101"/>
              <a:ext cx="7467600" cy="7599454"/>
              <a:chOff x="0" y="-47625"/>
              <a:chExt cx="1447318" cy="481667"/>
            </a:xfrm>
          </p:grpSpPr>
          <p:sp>
            <p:nvSpPr>
              <p:cNvPr id="16" name="Freeform 5">
                <a:extLst>
                  <a:ext uri="{FF2B5EF4-FFF2-40B4-BE49-F238E27FC236}">
                    <a16:creationId xmlns:a16="http://schemas.microsoft.com/office/drawing/2014/main" id="{F1BBB1F0-5697-293B-3BA9-7090905A72D4}"/>
                  </a:ext>
                </a:extLst>
              </p:cNvPr>
              <p:cNvSpPr/>
              <p:nvPr/>
            </p:nvSpPr>
            <p:spPr>
              <a:xfrm>
                <a:off x="0" y="0"/>
                <a:ext cx="1447318" cy="393095"/>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dirty="0"/>
              </a:p>
            </p:txBody>
          </p:sp>
          <p:sp>
            <p:nvSpPr>
              <p:cNvPr id="17" name="TextBox 16">
                <a:extLst>
                  <a:ext uri="{FF2B5EF4-FFF2-40B4-BE49-F238E27FC236}">
                    <a16:creationId xmlns:a16="http://schemas.microsoft.com/office/drawing/2014/main" id="{56FEC998-1545-B59F-9C0F-49C9A001A3E3}"/>
                  </a:ext>
                </a:extLst>
              </p:cNvPr>
              <p:cNvSpPr txBox="1"/>
              <p:nvPr/>
            </p:nvSpPr>
            <p:spPr>
              <a:xfrm>
                <a:off x="0" y="-47625"/>
                <a:ext cx="1447318" cy="481667"/>
              </a:xfrm>
              <a:prstGeom prst="rect">
                <a:avLst/>
              </a:prstGeom>
            </p:spPr>
            <p:txBody>
              <a:bodyPr lIns="50800" tIns="50800" rIns="50800" bIns="50800" rtlCol="0" anchor="ctr"/>
              <a:lstStyle/>
              <a:p>
                <a:pPr algn="ctr">
                  <a:lnSpc>
                    <a:spcPts val="3499"/>
                  </a:lnSpc>
                </a:pPr>
                <a:endParaRPr dirty="0"/>
              </a:p>
            </p:txBody>
          </p:sp>
        </p:grpSp>
        <p:sp>
          <p:nvSpPr>
            <p:cNvPr id="15" name="TextBox 14">
              <a:extLst>
                <a:ext uri="{FF2B5EF4-FFF2-40B4-BE49-F238E27FC236}">
                  <a16:creationId xmlns:a16="http://schemas.microsoft.com/office/drawing/2014/main" id="{979EFF66-33AB-2DD5-7FEE-B99661960D7C}"/>
                </a:ext>
              </a:extLst>
            </p:cNvPr>
            <p:cNvSpPr txBox="1"/>
            <p:nvPr/>
          </p:nvSpPr>
          <p:spPr>
            <a:xfrm>
              <a:off x="1104900" y="1885534"/>
              <a:ext cx="6781800" cy="2452846"/>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Bản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hệ</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endParaRPr lang="en-US" sz="4400" dirty="0">
                <a:solidFill>
                  <a:schemeClr val="bg1"/>
                </a:solidFill>
                <a:latin typeface="Times New Roman" panose="02020603050405020304" pitchFamily="18" charset="0"/>
                <a:cs typeface="Times New Roman" panose="02020603050405020304" pitchFamily="18" charset="0"/>
              </a:endParaRPr>
            </a:p>
          </p:txBody>
        </p:sp>
      </p:grpSp>
      <p:sp>
        <p:nvSpPr>
          <p:cNvPr id="18" name="AutoShape 35">
            <a:extLst>
              <a:ext uri="{FF2B5EF4-FFF2-40B4-BE49-F238E27FC236}">
                <a16:creationId xmlns:a16="http://schemas.microsoft.com/office/drawing/2014/main" id="{64D3BBD6-217A-11C1-4889-365332E72939}"/>
              </a:ext>
            </a:extLst>
          </p:cNvPr>
          <p:cNvSpPr/>
          <p:nvPr/>
        </p:nvSpPr>
        <p:spPr>
          <a:xfrm>
            <a:off x="7848600" y="2003020"/>
            <a:ext cx="76200" cy="5867400"/>
          </a:xfrm>
          <a:prstGeom prst="line">
            <a:avLst/>
          </a:prstGeom>
          <a:ln w="28575" cap="flat">
            <a:solidFill>
              <a:schemeClr val="accent2">
                <a:lumMod val="50000"/>
              </a:schemeClr>
            </a:solidFill>
            <a:prstDash val="lgDash"/>
            <a:headEnd type="none" w="sm" len="sm"/>
            <a:tailEnd type="none" w="sm" len="sm"/>
          </a:ln>
        </p:spPr>
      </p:sp>
      <p:sp>
        <p:nvSpPr>
          <p:cNvPr id="19" name="TextBox 18">
            <a:extLst>
              <a:ext uri="{FF2B5EF4-FFF2-40B4-BE49-F238E27FC236}">
                <a16:creationId xmlns:a16="http://schemas.microsoft.com/office/drawing/2014/main" id="{EB8E4B4D-1A17-24E7-E4C7-2C06ACDF3315}"/>
              </a:ext>
            </a:extLst>
          </p:cNvPr>
          <p:cNvSpPr txBox="1"/>
          <p:nvPr/>
        </p:nvSpPr>
        <p:spPr>
          <a:xfrm>
            <a:off x="8323684" y="1723620"/>
            <a:ext cx="9507116" cy="2800767"/>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rPr>
              <a:t>Phơi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77F5CFC3-A752-79B6-F300-B16792F9271B}"/>
              </a:ext>
            </a:extLst>
          </p:cNvPr>
          <p:cNvSpPr txBox="1"/>
          <p:nvPr/>
        </p:nvSpPr>
        <p:spPr>
          <a:xfrm>
            <a:off x="8458200" y="4535715"/>
            <a:ext cx="9372600" cy="2800767"/>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a:t>
            </a:r>
            <a:r>
              <a:rPr lang="en-US" sz="4400" b="1" dirty="0" err="1">
                <a:latin typeface="Times New Roman" panose="02020603050405020304" pitchFamily="18" charset="0"/>
                <a:cs typeface="Times New Roman" panose="02020603050405020304" pitchFamily="18" charset="0"/>
              </a:rPr>
              <a:t>hê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è"/>
            </a:pPr>
            <a:r>
              <a:rPr lang="en-US" sz="4400" b="1" dirty="0" err="1">
                <a:latin typeface="Times New Roman" panose="02020603050405020304" pitchFamily="18" charset="0"/>
                <a:cs typeface="Times New Roman" panose="02020603050405020304" pitchFamily="18" charset="0"/>
              </a:rPr>
              <a:t>Châm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biếm</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phi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endParaRPr lang="en-US" sz="4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DD60DC3-97A4-51E5-CEDC-364E65F08EAA}"/>
              </a:ext>
            </a:extLst>
          </p:cNvPr>
          <p:cNvSpPr txBox="1"/>
          <p:nvPr/>
        </p:nvSpPr>
        <p:spPr>
          <a:xfrm>
            <a:off x="876299" y="8383418"/>
            <a:ext cx="6781800"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Y</a:t>
            </a:r>
            <a:r>
              <a:rPr lang="en-US" sz="4400" dirty="0" err="1">
                <a:latin typeface="Times New Roman" panose="02020603050405020304" pitchFamily="18" charset="0"/>
                <a:cs typeface="Times New Roman" panose="02020603050405020304" pitchFamily="18" charset="0"/>
              </a:rPr>
              <a:t>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541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barn(inVertical)">
                                      <p:cBhvr>
                                        <p:cTn id="40" dur="500"/>
                                        <p:tgtEl>
                                          <p:spTgt spid="1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animEffect transition="in" filter="barn(inVertical)">
                                      <p:cBhvr>
                                        <p:cTn id="45" dur="500"/>
                                        <p:tgtEl>
                                          <p:spTgt spid="1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Effect transition="in" filter="barn(inVertical)">
                                      <p:cBhvr>
                                        <p:cTn id="50" dur="500"/>
                                        <p:tgtEl>
                                          <p:spTgt spid="2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xEl>
                                              <p:pRg st="1" end="1"/>
                                            </p:txEl>
                                          </p:spTgt>
                                        </p:tgtEl>
                                        <p:attrNameLst>
                                          <p:attrName>style.visibility</p:attrName>
                                        </p:attrNameLst>
                                      </p:cBhvr>
                                      <p:to>
                                        <p:strVal val="visible"/>
                                      </p:to>
                                    </p:set>
                                    <p:animEffect transition="in" filter="barn(inVertical)">
                                      <p:cBhvr>
                                        <p:cTn id="55"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C6337F-6DBD-645F-03B8-BD335A567BB2}"/>
              </a:ext>
            </a:extLst>
          </p:cNvPr>
          <p:cNvSpPr txBox="1"/>
          <p:nvPr/>
        </p:nvSpPr>
        <p:spPr>
          <a:xfrm>
            <a:off x="685800" y="1943100"/>
            <a:ext cx="17068800" cy="4154984"/>
          </a:xfrm>
          <a:prstGeom prst="rect">
            <a:avLst/>
          </a:prstGeom>
          <a:solidFill>
            <a:schemeClr val="bg1">
              <a:lumMod val="85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a:t>
            </a:r>
          </a:p>
          <a:p>
            <a:pPr algn="just"/>
            <a:r>
              <a:rPr lang="en-US" sz="4400" b="1" i="1"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Họ</a:t>
            </a:r>
            <a:r>
              <a:rPr lang="en-US" sz="4400" i="1" dirty="0">
                <a:latin typeface="Times New Roman" panose="02020603050405020304" pitchFamily="18" charset="0"/>
                <a:cs typeface="Times New Roman" panose="02020603050405020304" pitchFamily="18" charset="0"/>
              </a:rPr>
              <a:t> Thành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mọt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nghèo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cừu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ngựa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tốt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vênh</a:t>
            </a:r>
            <a:r>
              <a:rPr lang="en-US" sz="4400" i="1" dirty="0">
                <a:latin typeface="Times New Roman" panose="02020603050405020304" pitchFamily="18" charset="0"/>
                <a:cs typeface="Times New Roman" panose="02020603050405020304" pitchFamily="18" charset="0"/>
              </a:rPr>
              <a:t> vang,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kẻ</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phủ</a:t>
            </a:r>
            <a:r>
              <a:rPr lang="en-US" sz="4400" i="1" dirty="0">
                <a:latin typeface="Times New Roman" panose="02020603050405020304" pitchFamily="18" charset="0"/>
                <a:cs typeface="Times New Roman" panose="02020603050405020304" pitchFamily="18" charset="0"/>
              </a:rPr>
              <a:t> tri </a:t>
            </a:r>
            <a:r>
              <a:rPr lang="en-US" sz="4400" i="1" dirty="0" err="1">
                <a:latin typeface="Times New Roman" panose="02020603050405020304" pitchFamily="18" charset="0"/>
                <a:cs typeface="Times New Roman" panose="02020603050405020304" pitchFamily="18" charset="0"/>
              </a:rPr>
              <a:t>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nhờ</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dế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lắm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thay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B060DB7-789E-A204-8D6D-C004E9985898}"/>
              </a:ext>
            </a:extLst>
          </p:cNvPr>
          <p:cNvSpPr/>
          <p:nvPr/>
        </p:nvSpPr>
        <p:spPr>
          <a:xfrm>
            <a:off x="0" y="6719095"/>
            <a:ext cx="5791200" cy="3567905"/>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extLst>
                <a:ext uri="{BEBA8EAE-BF5A-486C-A8C5-ECC9F3942E4B}">
                  <a14:imgProps xmlns:a14="http://schemas.microsoft.com/office/drawing/2010/main">
                    <a14:imgLayer r:embed="rId4">
                      <a14:imgEffect>
                        <a14:backgroundRemoval t="49907" b="99534" l="0" r="99405">
                          <a14:foregroundMark x1="8452" y1="63526" x2="75595" y2="91604"/>
                          <a14:foregroundMark x1="75595" y1="91604" x2="24286" y2="77892"/>
                          <a14:foregroundMark x1="24286" y1="77892" x2="17738" y2="81250"/>
                          <a14:foregroundMark x1="5595" y1="97388" x2="4524" y2="79011"/>
                          <a14:foregroundMark x1="4524" y1="79011" x2="10119" y2="68563"/>
                          <a14:foregroundMark x1="10119" y1="68563" x2="31786" y2="59142"/>
                          <a14:foregroundMark x1="31786" y1="59142" x2="43810" y2="58302"/>
                          <a14:foregroundMark x1="43810" y1="58302" x2="80952" y2="86474"/>
                          <a14:foregroundMark x1="80952" y1="86474" x2="90595" y2="88619"/>
                          <a14:foregroundMark x1="90595" y1="88619" x2="75595" y2="94123"/>
                          <a14:foregroundMark x1="75595" y1="94123" x2="9881" y2="90765"/>
                          <a14:foregroundMark x1="9881" y1="90765" x2="0" y2="72015"/>
                          <a14:foregroundMark x1="0" y1="72015" x2="0" y2="72015"/>
                          <a14:foregroundMark x1="55952" y1="57556" x2="45000" y2="49907"/>
                          <a14:foregroundMark x1="61071" y1="61381" x2="56667" y2="55597"/>
                          <a14:foregroundMark x1="56667" y1="55597" x2="49881" y2="51679"/>
                          <a14:foregroundMark x1="95833" y1="94123" x2="7619" y2="89646"/>
                          <a14:foregroundMark x1="7619" y1="89646" x2="11786" y2="99534"/>
                          <a14:foregroundMark x1="95595" y1="97201" x2="95000" y2="87500"/>
                          <a14:foregroundMark x1="99405" y1="98414" x2="96071" y2="95149"/>
                        </a14:backgroundRemoval>
                      </a14:imgEffect>
                    </a14:imgLayer>
                  </a14:imgProps>
                </a:ext>
              </a:extLst>
            </a:blip>
            <a:stretch>
              <a:fillRect t="-104650" r="1176"/>
            </a:stretch>
          </a:blipFill>
        </p:spPr>
      </p:sp>
    </p:spTree>
    <p:extLst>
      <p:ext uri="{BB962C8B-B14F-4D97-AF65-F5344CB8AC3E}">
        <p14:creationId xmlns:p14="http://schemas.microsoft.com/office/powerpoint/2010/main" val="195682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9A6296-3D06-BDE4-9D1E-07DFB0871E1D}"/>
              </a:ext>
            </a:extLst>
          </p:cNvPr>
          <p:cNvSpPr txBox="1"/>
          <p:nvPr/>
        </p:nvSpPr>
        <p:spPr>
          <a:xfrm>
            <a:off x="8686800" y="2781300"/>
            <a:ext cx="891540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Đặc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điểm</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ngôn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ngữ</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trong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4">
            <a:extLst>
              <a:ext uri="{FF2B5EF4-FFF2-40B4-BE49-F238E27FC236}">
                <a16:creationId xmlns:a16="http://schemas.microsoft.com/office/drawing/2014/main" id="{4425A7AC-1CCC-20F9-0C76-70E076CAB544}"/>
              </a:ext>
            </a:extLst>
          </p:cNvPr>
          <p:cNvSpPr/>
          <p:nvPr/>
        </p:nvSpPr>
        <p:spPr>
          <a:xfrm>
            <a:off x="-1143000" y="2311420"/>
            <a:ext cx="9980313" cy="8229600"/>
          </a:xfrm>
          <a:custGeom>
            <a:avLst/>
            <a:gdLst/>
            <a:ahLst/>
            <a:cxnLst/>
            <a:rect l="l" t="t" r="r" b="b"/>
            <a:pathLst>
              <a:path w="9980313" h="8229600">
                <a:moveTo>
                  <a:pt x="0" y="0"/>
                </a:moveTo>
                <a:lnTo>
                  <a:pt x="9980313" y="0"/>
                </a:lnTo>
                <a:lnTo>
                  <a:pt x="9980313"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4449059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2">
            <a:extLst>
              <a:ext uri="{FF2B5EF4-FFF2-40B4-BE49-F238E27FC236}">
                <a16:creationId xmlns:a16="http://schemas.microsoft.com/office/drawing/2014/main" id="{81F6ECE5-115A-7CAC-A2FC-D38808EF48A4}"/>
              </a:ext>
            </a:extLst>
          </p:cNvPr>
          <p:cNvSpPr/>
          <p:nvPr/>
        </p:nvSpPr>
        <p:spPr>
          <a:xfrm>
            <a:off x="7239000" y="10287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6" name="Freeform 12">
            <a:extLst>
              <a:ext uri="{FF2B5EF4-FFF2-40B4-BE49-F238E27FC236}">
                <a16:creationId xmlns:a16="http://schemas.microsoft.com/office/drawing/2014/main" id="{AE8AF46E-7251-0D58-AF3C-AD6C9C687479}"/>
              </a:ext>
            </a:extLst>
          </p:cNvPr>
          <p:cNvSpPr/>
          <p:nvPr/>
        </p:nvSpPr>
        <p:spPr>
          <a:xfrm>
            <a:off x="609601" y="10287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3" name="TextBox 2">
            <a:extLst>
              <a:ext uri="{FF2B5EF4-FFF2-40B4-BE49-F238E27FC236}">
                <a16:creationId xmlns:a16="http://schemas.microsoft.com/office/drawing/2014/main" id="{8ED34189-0964-D213-5340-5001E7A65DD5}"/>
              </a:ext>
            </a:extLst>
          </p:cNvPr>
          <p:cNvSpPr txBox="1"/>
          <p:nvPr/>
        </p:nvSpPr>
        <p:spPr>
          <a:xfrm>
            <a:off x="7467600" y="1409700"/>
            <a:ext cx="5562600"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E14AB5BE-F1F0-286C-C21B-B299F054EE3C}"/>
              </a:ext>
            </a:extLst>
          </p:cNvPr>
          <p:cNvSpPr txBox="1"/>
          <p:nvPr/>
        </p:nvSpPr>
        <p:spPr>
          <a:xfrm>
            <a:off x="1219200" y="1409700"/>
            <a:ext cx="518160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(Thành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89218AA-227A-988B-1556-69A8022AE0BA}"/>
              </a:ext>
            </a:extLst>
          </p:cNvPr>
          <p:cNvSpPr txBox="1"/>
          <p:nvPr/>
        </p:nvSpPr>
        <p:spPr>
          <a:xfrm>
            <a:off x="7480300" y="7299900"/>
            <a:ext cx="58547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T</a:t>
            </a:r>
            <a:r>
              <a:rPr lang="en-US" sz="4400" b="1" dirty="0">
                <a:latin typeface="Times New Roman" panose="02020603050405020304" pitchFamily="18" charset="0"/>
                <a:cs typeface="Times New Roman" panose="02020603050405020304" pitchFamily="18" charset="0"/>
              </a:rPr>
              <a:t>hái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a:t>
            </a:r>
          </a:p>
        </p:txBody>
      </p:sp>
      <p:pic>
        <p:nvPicPr>
          <p:cNvPr id="10" name="Picture 9" descr="A close up of flowers&#10;&#10;Description automatically generated">
            <a:extLst>
              <a:ext uri="{FF2B5EF4-FFF2-40B4-BE49-F238E27FC236}">
                <a16:creationId xmlns:a16="http://schemas.microsoft.com/office/drawing/2014/main" id="{D48C2BE5-6A19-E208-6E83-7EF1DD5931CE}"/>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2496800" y="1181100"/>
            <a:ext cx="6705614" cy="6705614"/>
          </a:xfrm>
          <a:prstGeom prst="rect">
            <a:avLst/>
          </a:prstGeom>
        </p:spPr>
      </p:pic>
    </p:spTree>
    <p:extLst>
      <p:ext uri="{BB962C8B-B14F-4D97-AF65-F5344CB8AC3E}">
        <p14:creationId xmlns:p14="http://schemas.microsoft.com/office/powerpoint/2010/main" val="29978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 grpId="0"/>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III.</a:t>
              </a:r>
            </a:p>
            <a:p>
              <a:pPr algn="ctr">
                <a:lnSpc>
                  <a:spcPts val="11663"/>
                </a:lnSpc>
              </a:pPr>
              <a:r>
                <a:rPr lang="en-US" sz="6600" b="1" dirty="0" err="1">
                  <a:solidFill>
                    <a:schemeClr val="bg1"/>
                  </a:solidFill>
                  <a:latin typeface="#9Slide04 Faustina" panose="00000500000000000000" pitchFamily="2" charset="0"/>
                </a:rPr>
                <a:t>Tổng</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kết</a:t>
              </a:r>
              <a:endParaRPr lang="en-US" sz="6600" b="1" dirty="0">
                <a:solidFill>
                  <a:schemeClr val="bg1"/>
                </a:solidFill>
                <a:latin typeface="#9Slide04 Faustina" panose="00000500000000000000" pitchFamily="2" charset="0"/>
              </a:endParaRPr>
            </a:p>
          </p:txBody>
        </p:sp>
      </p:grpSp>
      <p:sp>
        <p:nvSpPr>
          <p:cNvPr id="3" name="Freeform 2">
            <a:extLst>
              <a:ext uri="{FF2B5EF4-FFF2-40B4-BE49-F238E27FC236}">
                <a16:creationId xmlns:a16="http://schemas.microsoft.com/office/drawing/2014/main" id="{609549AD-03DA-F386-595F-ECE9726A88E0}"/>
              </a:ext>
            </a:extLst>
          </p:cNvPr>
          <p:cNvSpPr/>
          <p:nvPr/>
        </p:nvSpPr>
        <p:spPr>
          <a:xfrm>
            <a:off x="2056294" y="8584552"/>
            <a:ext cx="2099386" cy="1207147"/>
          </a:xfrm>
          <a:custGeom>
            <a:avLst/>
            <a:gdLst/>
            <a:ahLst/>
            <a:cxnLst/>
            <a:rect l="l" t="t" r="r" b="b"/>
            <a:pathLst>
              <a:path w="7156174" h="4114800">
                <a:moveTo>
                  <a:pt x="0" y="0"/>
                </a:moveTo>
                <a:lnTo>
                  <a:pt x="7156174" y="0"/>
                </a:lnTo>
                <a:lnTo>
                  <a:pt x="71561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3">
            <a:extLst>
              <a:ext uri="{FF2B5EF4-FFF2-40B4-BE49-F238E27FC236}">
                <a16:creationId xmlns:a16="http://schemas.microsoft.com/office/drawing/2014/main" id="{6D7047E7-7969-E944-125E-563817200ACE}"/>
              </a:ext>
            </a:extLst>
          </p:cNvPr>
          <p:cNvSpPr/>
          <p:nvPr/>
        </p:nvSpPr>
        <p:spPr>
          <a:xfrm>
            <a:off x="-457200" y="858455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757768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2567C6AE-CE77-7989-C6F5-E05D45BE9881}"/>
              </a:ext>
            </a:extLst>
          </p:cNvPr>
          <p:cNvSpPr/>
          <p:nvPr/>
        </p:nvSpPr>
        <p:spPr>
          <a:xfrm>
            <a:off x="9677400" y="8763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3" name="Freeform 12">
            <a:extLst>
              <a:ext uri="{FF2B5EF4-FFF2-40B4-BE49-F238E27FC236}">
                <a16:creationId xmlns:a16="http://schemas.microsoft.com/office/drawing/2014/main" id="{4C1D5704-89BD-DBA1-DF86-9100B223FBBD}"/>
              </a:ext>
            </a:extLst>
          </p:cNvPr>
          <p:cNvSpPr/>
          <p:nvPr/>
        </p:nvSpPr>
        <p:spPr>
          <a:xfrm>
            <a:off x="1600199" y="876300"/>
            <a:ext cx="7010401"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4" name="TextBox 3">
            <a:extLst>
              <a:ext uri="{FF2B5EF4-FFF2-40B4-BE49-F238E27FC236}">
                <a16:creationId xmlns:a16="http://schemas.microsoft.com/office/drawing/2014/main" id="{6AB744EC-0BF8-CCA7-7002-4F10EFA4EC18}"/>
              </a:ext>
            </a:extLst>
          </p:cNvPr>
          <p:cNvSpPr txBox="1"/>
          <p:nvPr/>
        </p:nvSpPr>
        <p:spPr>
          <a:xfrm>
            <a:off x="3352800" y="1270336"/>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6E6AF7E-5094-1BAC-F468-DE2099939A45}"/>
              </a:ext>
            </a:extLst>
          </p:cNvPr>
          <p:cNvSpPr txBox="1"/>
          <p:nvPr/>
        </p:nvSpPr>
        <p:spPr>
          <a:xfrm>
            <a:off x="11049000" y="1333499"/>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6" name="TextBox 5">
            <a:extLst>
              <a:ext uri="{FF2B5EF4-FFF2-40B4-BE49-F238E27FC236}">
                <a16:creationId xmlns:a16="http://schemas.microsoft.com/office/drawing/2014/main" id="{309BAB48-2227-48E5-2BA3-D5826AA80AF9}"/>
              </a:ext>
            </a:extLst>
          </p:cNvPr>
          <p:cNvSpPr txBox="1"/>
          <p:nvPr/>
        </p:nvSpPr>
        <p:spPr>
          <a:xfrm>
            <a:off x="1905002" y="2418933"/>
            <a:ext cx="6476998" cy="686341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E04E666-B9E2-B12C-E188-18C066A2B449}"/>
              </a:ext>
            </a:extLst>
          </p:cNvPr>
          <p:cNvSpPr txBox="1"/>
          <p:nvPr/>
        </p:nvSpPr>
        <p:spPr>
          <a:xfrm>
            <a:off x="10134600" y="2418933"/>
            <a:ext cx="5334000" cy="4832092"/>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a:t>
            </a:r>
          </a:p>
        </p:txBody>
      </p:sp>
      <p:sp>
        <p:nvSpPr>
          <p:cNvPr id="9" name="Freeform 2">
            <a:extLst>
              <a:ext uri="{FF2B5EF4-FFF2-40B4-BE49-F238E27FC236}">
                <a16:creationId xmlns:a16="http://schemas.microsoft.com/office/drawing/2014/main" id="{732742FD-47E6-021E-680A-A8C4943207BB}"/>
              </a:ext>
            </a:extLst>
          </p:cNvPr>
          <p:cNvSpPr/>
          <p:nvPr/>
        </p:nvSpPr>
        <p:spPr>
          <a:xfrm>
            <a:off x="14706599" y="6210300"/>
            <a:ext cx="1676399" cy="4283873"/>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stretch>
              <a:fillRect l="-199155" b="-49359"/>
            </a:stretch>
          </a:blipFill>
        </p:spPr>
      </p:sp>
    </p:spTree>
    <p:extLst>
      <p:ext uri="{BB962C8B-B14F-4D97-AF65-F5344CB8AC3E}">
        <p14:creationId xmlns:p14="http://schemas.microsoft.com/office/powerpoint/2010/main" val="2353794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599" y="2134225"/>
            <a:ext cx="170688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khoảng</a:t>
            </a:r>
            <a:r>
              <a:rPr lang="en-US" sz="4400" b="1" dirty="0">
                <a:latin typeface="Times New Roman" panose="02020603050405020304" pitchFamily="18" charset="0"/>
                <a:cs typeface="Times New Roman" panose="02020603050405020304" pitchFamily="18" charset="0"/>
              </a:rPr>
              <a:t> 7 – 9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chọi</a:t>
            </a:r>
            <a:r>
              <a:rPr lang="en-US" sz="44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65D1F20B-706D-FD6E-2CD0-8F54D8B56AC3}"/>
              </a:ext>
            </a:extLst>
          </p:cNvPr>
          <p:cNvSpPr txBox="1"/>
          <p:nvPr/>
        </p:nvSpPr>
        <p:spPr>
          <a:xfrm>
            <a:off x="712500" y="3924300"/>
            <a:ext cx="17068800" cy="415498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a:t>
            </a:r>
          </a:p>
        </p:txBody>
      </p:sp>
      <p:grpSp>
        <p:nvGrpSpPr>
          <p:cNvPr id="4" name="Group 3">
            <a:extLst>
              <a:ext uri="{FF2B5EF4-FFF2-40B4-BE49-F238E27FC236}">
                <a16:creationId xmlns:a16="http://schemas.microsoft.com/office/drawing/2014/main" id="{91086B0D-F2D8-3D84-0A14-6E71C2160BE0}"/>
              </a:ext>
            </a:extLst>
          </p:cNvPr>
          <p:cNvGrpSpPr/>
          <p:nvPr/>
        </p:nvGrpSpPr>
        <p:grpSpPr>
          <a:xfrm>
            <a:off x="6042715" y="244483"/>
            <a:ext cx="6202569" cy="1546217"/>
            <a:chOff x="472663" y="1536326"/>
            <a:chExt cx="16215138" cy="4445374"/>
          </a:xfrm>
        </p:grpSpPr>
        <p:grpSp>
          <p:nvGrpSpPr>
            <p:cNvPr id="5" name="Group 26">
              <a:extLst>
                <a:ext uri="{FF2B5EF4-FFF2-40B4-BE49-F238E27FC236}">
                  <a16:creationId xmlns:a16="http://schemas.microsoft.com/office/drawing/2014/main" id="{DCC8B469-BF2D-A184-E5B9-403598BAEC76}"/>
                </a:ext>
              </a:extLst>
            </p:cNvPr>
            <p:cNvGrpSpPr/>
            <p:nvPr/>
          </p:nvGrpSpPr>
          <p:grpSpPr>
            <a:xfrm>
              <a:off x="472663" y="2476500"/>
              <a:ext cx="16215138" cy="3505200"/>
              <a:chOff x="0" y="0"/>
              <a:chExt cx="944106" cy="185982"/>
            </a:xfrm>
          </p:grpSpPr>
          <p:sp>
            <p:nvSpPr>
              <p:cNvPr id="7" name="Freeform 27">
                <a:extLst>
                  <a:ext uri="{FF2B5EF4-FFF2-40B4-BE49-F238E27FC236}">
                    <a16:creationId xmlns:a16="http://schemas.microsoft.com/office/drawing/2014/main" id="{403E6B97-AD86-F550-3A65-22E78C847166}"/>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8" name="TextBox 28">
                <a:extLst>
                  <a:ext uri="{FF2B5EF4-FFF2-40B4-BE49-F238E27FC236}">
                    <a16:creationId xmlns:a16="http://schemas.microsoft.com/office/drawing/2014/main" id="{6FB9E617-F02D-26AE-97DA-AC8854F19DD3}"/>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6" name="TextBox 16">
              <a:extLst>
                <a:ext uri="{FF2B5EF4-FFF2-40B4-BE49-F238E27FC236}">
                  <a16:creationId xmlns:a16="http://schemas.microsoft.com/office/drawing/2014/main" id="{189E2ADF-01F5-E8F6-6EC6-02BF9C3F140E}"/>
                </a:ext>
              </a:extLst>
            </p:cNvPr>
            <p:cNvSpPr txBox="1"/>
            <p:nvPr/>
          </p:nvSpPr>
          <p:spPr>
            <a:xfrm>
              <a:off x="3062353" y="1536326"/>
              <a:ext cx="11573778" cy="3570586"/>
            </a:xfrm>
            <a:prstGeom prst="rect">
              <a:avLst/>
            </a:prstGeom>
          </p:spPr>
          <p:txBody>
            <a:bodyPr wrap="square" lIns="0" tIns="0" rIns="0" bIns="0" rtlCol="0" anchor="t">
              <a:spAutoFit/>
            </a:bodyPr>
            <a:lstStyle/>
            <a:p>
              <a:pPr algn="ctr">
                <a:lnSpc>
                  <a:spcPts val="11663"/>
                </a:lnSpc>
              </a:pPr>
              <a:r>
                <a:rPr lang="en-US" sz="4400" b="1" dirty="0" err="1">
                  <a:solidFill>
                    <a:schemeClr val="bg1"/>
                  </a:solidFill>
                  <a:latin typeface="#9Slide04 Faustina" panose="00000500000000000000" pitchFamily="2" charset="0"/>
                </a:rPr>
                <a:t>Viết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kết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nối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với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đọc</a:t>
              </a:r>
              <a:endParaRPr lang="en-US" sz="4400" b="1" dirty="0">
                <a:solidFill>
                  <a:schemeClr val="bg1"/>
                </a:solidFill>
                <a:latin typeface="#9Slide04 Faustina" panose="00000500000000000000" pitchFamily="2" charset="0"/>
              </a:endParaRPr>
            </a:p>
          </p:txBody>
        </p:sp>
      </p:grpSp>
      <p:pic>
        <p:nvPicPr>
          <p:cNvPr id="10" name="Picture 9">
            <a:extLst>
              <a:ext uri="{FF2B5EF4-FFF2-40B4-BE49-F238E27FC236}">
                <a16:creationId xmlns:a16="http://schemas.microsoft.com/office/drawing/2014/main" id="{A864A87B-8516-A88B-62E8-5967122111D4}"/>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7200"/>
                    </a14:imgEffect>
                    <a14:imgEffect>
                      <a14:saturation sat="0"/>
                    </a14:imgEffect>
                  </a14:imgLayer>
                </a14:imgProps>
              </a:ext>
            </a:extLst>
          </a:blip>
          <a:stretch>
            <a:fillRect/>
          </a:stretch>
        </p:blipFill>
        <p:spPr>
          <a:xfrm>
            <a:off x="15163800" y="7504727"/>
            <a:ext cx="3124200" cy="2896751"/>
          </a:xfrm>
          <a:prstGeom prst="rect">
            <a:avLst/>
          </a:prstGeom>
        </p:spPr>
      </p:pic>
    </p:spTree>
    <p:extLst>
      <p:ext uri="{BB962C8B-B14F-4D97-AF65-F5344CB8AC3E}">
        <p14:creationId xmlns:p14="http://schemas.microsoft.com/office/powerpoint/2010/main" val="2322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 name="Group 2">
            <a:extLst>
              <a:ext uri="{FF2B5EF4-FFF2-40B4-BE49-F238E27FC236}">
                <a16:creationId xmlns:a16="http://schemas.microsoft.com/office/drawing/2014/main" id="{2BB77166-E15D-8C88-C421-EB0BEB7C13DC}"/>
              </a:ext>
            </a:extLst>
          </p:cNvPr>
          <p:cNvGrpSpPr>
            <a:grpSpLocks noChangeAspect="1"/>
          </p:cNvGrpSpPr>
          <p:nvPr/>
        </p:nvGrpSpPr>
        <p:grpSpPr>
          <a:xfrm>
            <a:off x="912809" y="2800350"/>
            <a:ext cx="5146682" cy="5246370"/>
            <a:chOff x="0" y="0"/>
            <a:chExt cx="6163310" cy="6282690"/>
          </a:xfrm>
        </p:grpSpPr>
        <p:sp>
          <p:nvSpPr>
            <p:cNvPr id="5" name="Freeform 3">
              <a:extLst>
                <a:ext uri="{FF2B5EF4-FFF2-40B4-BE49-F238E27FC236}">
                  <a16:creationId xmlns:a16="http://schemas.microsoft.com/office/drawing/2014/main" id="{2A6FFE75-D60B-7898-76E4-64EE8D13E515}"/>
                </a:ext>
              </a:extLst>
            </p:cNvPr>
            <p:cNvSpPr/>
            <p:nvPr/>
          </p:nvSpPr>
          <p:spPr>
            <a:xfrm>
              <a:off x="35560" y="66040"/>
              <a:ext cx="6090920" cy="6115050"/>
            </a:xfrm>
            <a:custGeom>
              <a:avLst/>
              <a:gdLst/>
              <a:ahLst/>
              <a:cxnLst/>
              <a:rect l="l" t="t" r="r" b="b"/>
              <a:pathLst>
                <a:path w="6090920" h="6115050">
                  <a:moveTo>
                    <a:pt x="6090920" y="6115050"/>
                  </a:moveTo>
                  <a:lnTo>
                    <a:pt x="0" y="6115050"/>
                  </a:lnTo>
                  <a:lnTo>
                    <a:pt x="0" y="0"/>
                  </a:lnTo>
                  <a:lnTo>
                    <a:pt x="6090920" y="0"/>
                  </a:lnTo>
                  <a:lnTo>
                    <a:pt x="6090920" y="6115050"/>
                  </a:lnTo>
                  <a:close/>
                </a:path>
              </a:pathLst>
            </a:custGeom>
            <a:blipFill>
              <a:blip r:embed="rId3"/>
              <a:stretch>
                <a:fillRect b="-24419"/>
              </a:stretch>
            </a:blipFill>
          </p:spPr>
        </p:sp>
        <p:sp>
          <p:nvSpPr>
            <p:cNvPr id="6" name="Freeform 4">
              <a:extLst>
                <a:ext uri="{FF2B5EF4-FFF2-40B4-BE49-F238E27FC236}">
                  <a16:creationId xmlns:a16="http://schemas.microsoft.com/office/drawing/2014/main" id="{11F02306-6DE6-C2F9-6AD4-6058397D931F}"/>
                </a:ext>
              </a:extLst>
            </p:cNvPr>
            <p:cNvSpPr/>
            <p:nvPr/>
          </p:nvSpPr>
          <p:spPr>
            <a:xfrm>
              <a:off x="0" y="0"/>
              <a:ext cx="6163310" cy="6282690"/>
            </a:xfrm>
            <a:custGeom>
              <a:avLst/>
              <a:gdLst/>
              <a:ahLst/>
              <a:cxnLst/>
              <a:rect l="l" t="t" r="r" b="b"/>
              <a:pathLst>
                <a:path w="6163310" h="6282690">
                  <a:moveTo>
                    <a:pt x="6163310" y="6282690"/>
                  </a:moveTo>
                  <a:lnTo>
                    <a:pt x="0" y="6282690"/>
                  </a:lnTo>
                  <a:lnTo>
                    <a:pt x="0" y="0"/>
                  </a:lnTo>
                  <a:lnTo>
                    <a:pt x="6163310" y="0"/>
                  </a:lnTo>
                  <a:lnTo>
                    <a:pt x="6163310" y="6282690"/>
                  </a:lnTo>
                  <a:close/>
                </a:path>
              </a:pathLst>
            </a:custGeom>
            <a:blipFill>
              <a:blip r:embed="rId4"/>
              <a:stretch>
                <a:fillRect l="-182" r="-182"/>
              </a:stretch>
            </a:blipFill>
          </p:spPr>
        </p:sp>
      </p:grpSp>
      <p:sp>
        <p:nvSpPr>
          <p:cNvPr id="7" name="TextBox 6">
            <a:extLst>
              <a:ext uri="{FF2B5EF4-FFF2-40B4-BE49-F238E27FC236}">
                <a16:creationId xmlns:a16="http://schemas.microsoft.com/office/drawing/2014/main" id="{3FF74722-9A60-2A8D-49C5-6994B4E29517}"/>
              </a:ext>
            </a:extLst>
          </p:cNvPr>
          <p:cNvSpPr txBox="1"/>
          <p:nvPr/>
        </p:nvSpPr>
        <p:spPr>
          <a:xfrm>
            <a:off x="-19050" y="8457186"/>
            <a:ext cx="70104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Bồ</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Tùng</a:t>
            </a:r>
            <a:r>
              <a:rPr lang="en-US" sz="4400" b="1" dirty="0">
                <a:latin typeface="Times New Roman" panose="02020603050405020304" pitchFamily="18" charset="0"/>
                <a:cs typeface="Times New Roman" panose="02020603050405020304" pitchFamily="18" charset="0"/>
              </a:rPr>
              <a:t> Linh </a:t>
            </a:r>
          </a:p>
          <a:p>
            <a:pPr algn="ctr"/>
            <a:r>
              <a:rPr lang="en-US" sz="4400" b="1" dirty="0">
                <a:latin typeface="Times New Roman" panose="02020603050405020304" pitchFamily="18" charset="0"/>
                <a:cs typeface="Times New Roman" panose="02020603050405020304" pitchFamily="18" charset="0"/>
              </a:rPr>
              <a:t>(1640 – 1715)</a:t>
            </a:r>
          </a:p>
        </p:txBody>
      </p:sp>
      <p:sp>
        <p:nvSpPr>
          <p:cNvPr id="8" name="TextBox 7">
            <a:extLst>
              <a:ext uri="{FF2B5EF4-FFF2-40B4-BE49-F238E27FC236}">
                <a16:creationId xmlns:a16="http://schemas.microsoft.com/office/drawing/2014/main" id="{966CB4F0-A0C4-4968-2AE2-4667959D5CC3}"/>
              </a:ext>
            </a:extLst>
          </p:cNvPr>
          <p:cNvSpPr txBox="1"/>
          <p:nvPr/>
        </p:nvSpPr>
        <p:spPr>
          <a:xfrm>
            <a:off x="6705600" y="3146237"/>
            <a:ext cx="108204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Thanh.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21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circle(in)">
                                      <p:cBhvr>
                                        <p:cTn id="24" dur="2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arn(inVertical)">
                                      <p:cBhvr>
                                        <p:cTn id="2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1286708"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533583"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5780457"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287845"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534720"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5781594"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32077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prstClr val="black"/>
                </a:solidFill>
                <a:latin typeface="Times New Roman" panose="02020603050405020304" pitchFamily="18" charset="0"/>
                <a:cs typeface="Times New Roman" panose="02020603050405020304" pitchFamily="18" charset="0"/>
              </a:rPr>
              <a:t>Ai </a:t>
            </a:r>
            <a:r>
              <a:rPr lang="en-US" sz="4800" b="1" dirty="0" err="1">
                <a:solidFill>
                  <a:prstClr val="black"/>
                </a:solidFill>
                <a:latin typeface="Times New Roman" panose="02020603050405020304" pitchFamily="18" charset="0"/>
                <a:cs typeface="Times New Roman" panose="02020603050405020304" pitchFamily="18" charset="0"/>
              </a:rPr>
              <a:t>là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nhân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chính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bản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Dế</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chọi</a:t>
            </a:r>
            <a:r>
              <a:rPr lang="en-US" sz="4800" b="1" dirty="0">
                <a:solidFill>
                  <a:prstClr val="black"/>
                </a:solidFill>
                <a:latin typeface="Times New Roman" panose="02020603050405020304" pitchFamily="18" charset="0"/>
                <a:cs typeface="Times New Roman" panose="02020603050405020304" pitchFamily="18" charset="0"/>
              </a:rPr>
              <a:t>”?</a:t>
            </a:r>
            <a:endParaRPr lang="vi-VN" sz="4800" b="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Vợ</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C. </a:t>
            </a:r>
            <a:r>
              <a:rPr lang="en-US" sz="4800" dirty="0">
                <a:solidFill>
                  <a:prstClr val="black"/>
                </a:solidFill>
                <a:latin typeface="Times New Roman" panose="02020603050405020304" pitchFamily="18" charset="0"/>
                <a:cs typeface="Times New Roman" panose="02020603050405020304" pitchFamily="18" charset="0"/>
              </a:rPr>
              <a:t>Con </a:t>
            </a:r>
            <a:r>
              <a:rPr lang="en-US" sz="4800" dirty="0" err="1">
                <a:solidFill>
                  <a:prstClr val="black"/>
                </a:solidFill>
                <a:latin typeface="Times New Roman" panose="02020603050405020304" pitchFamily="18" charset="0"/>
                <a:cs typeface="Times New Roman" panose="02020603050405020304" pitchFamily="18" charset="0"/>
              </a:rPr>
              <a:t>trai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D. </a:t>
            </a:r>
            <a:r>
              <a:rPr lang="en-US" sz="4800" dirty="0">
                <a:solidFill>
                  <a:prstClr val="black"/>
                </a:solidFill>
                <a:latin typeface="Times New Roman" panose="02020603050405020304" pitchFamily="18" charset="0"/>
                <a:cs typeface="Times New Roman" panose="02020603050405020304" pitchFamily="18" charset="0"/>
              </a:rPr>
              <a:t>Tri </a:t>
            </a:r>
            <a:r>
              <a:rPr lang="en-US" sz="4800" dirty="0" err="1">
                <a:solidFill>
                  <a:prstClr val="black"/>
                </a:solidFill>
                <a:latin typeface="Times New Roman" panose="02020603050405020304" pitchFamily="18" charset="0"/>
                <a:cs typeface="Times New Roman" panose="02020603050405020304" pitchFamily="18" charset="0"/>
              </a:rPr>
              <a:t>huyện</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2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Bà đồng bói toán xuất hiện với vai trò gì?</a:t>
            </a:r>
          </a:p>
        </p:txBody>
      </p:sp>
      <p:sp>
        <p:nvSpPr>
          <p:cNvPr id="26" name="Rectangle 25"/>
          <p:cNvSpPr/>
          <p:nvPr/>
        </p:nvSpPr>
        <p:spPr>
          <a:xfrm>
            <a:off x="1665330" y="2924019"/>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chỉ điểm cho gia đình Thành nơi có dế.</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tìm bắt dế cho Thành.</a:t>
            </a:r>
          </a:p>
        </p:txBody>
      </p:sp>
      <p:sp>
        <p:nvSpPr>
          <p:cNvPr id="43" name="Rectangle 42"/>
          <p:cNvSpPr/>
          <p:nvPr/>
        </p:nvSpPr>
        <p:spPr>
          <a:xfrm>
            <a:off x="1665330" y="4731949"/>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cứu Thành khỏi những trận đòn roi.</a:t>
            </a:r>
          </a:p>
        </p:txBody>
      </p:sp>
      <p:sp>
        <p:nvSpPr>
          <p:cNvPr id="44" name="Rectangle 43"/>
          <p:cNvSpPr/>
          <p:nvPr/>
        </p:nvSpPr>
        <p:spPr>
          <a:xfrm>
            <a:off x="9195923" y="4738233"/>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Là người dự đoán trước tương lai của Thành.</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781995"/>
            <a:ext cx="1206804" cy="1344633"/>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799391"/>
            <a:ext cx="1207113" cy="1350571"/>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7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21340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Đâu là yếu tố kì ảo được sử dụng trong truyện?</a:t>
            </a:r>
          </a:p>
        </p:txBody>
      </p:sp>
      <p:sp>
        <p:nvSpPr>
          <p:cNvPr id="26" name="Rectangle 25"/>
          <p:cNvSpPr/>
          <p:nvPr/>
        </p:nvSpPr>
        <p:spPr>
          <a:xfrm>
            <a:off x="1665330" y="2924018"/>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A. Chi tiết con dế của Thành chọi đâu thắng đó.</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Con dế chọi đấu thắng đó là do hồn con trai Thành đã hóa thân vào con dế chọi đó.</a:t>
            </a:r>
          </a:p>
        </p:txBody>
      </p:sp>
      <p:sp>
        <p:nvSpPr>
          <p:cNvPr id="43" name="Rectangle 42"/>
          <p:cNvSpPr/>
          <p:nvPr/>
        </p:nvSpPr>
        <p:spPr>
          <a:xfrm>
            <a:off x="1665330" y="4912082"/>
            <a:ext cx="7360197" cy="25160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Chi tiết con trai Thành vớt từ giếng lên vẫn còn thoi thóp thở, nhưng thần thái ngây ngốc như người gỗ, ngủ mê mệt.</a:t>
            </a:r>
          </a:p>
        </p:txBody>
      </p:sp>
      <p:sp>
        <p:nvSpPr>
          <p:cNvPr id="44" name="Rectangle 43"/>
          <p:cNvSpPr/>
          <p:nvPr/>
        </p:nvSpPr>
        <p:spPr>
          <a:xfrm>
            <a:off x="9195923" y="4918366"/>
            <a:ext cx="7360197" cy="25097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D. Chi tiết bà đồng chỉ điểm nơi có dế cho nhà Thành.</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586158" y="5657652"/>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16442" y="5675048"/>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294507" y="787710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1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Đặc trưng nổi bật nào của thể truyền kì được thể hiện trong văn bản </a:t>
            </a:r>
            <a:r>
              <a:rPr lang="vi-VN" sz="4800" b="1" i="1" dirty="0">
                <a:solidFill>
                  <a:schemeClr val="tx1">
                    <a:lumMod val="95000"/>
                    <a:lumOff val="5000"/>
                  </a:schemeClr>
                </a:solidFill>
                <a:latin typeface="Times New Roman" panose="02020603050405020304" pitchFamily="18" charset="0"/>
                <a:cs typeface="Times New Roman" panose="02020603050405020304" pitchFamily="18" charset="0"/>
              </a:rPr>
              <a:t>Dế chọi?</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A. Tính phê phán, đả kích.</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B. Yếu tố bi kịch.</a:t>
            </a:r>
          </a:p>
        </p:txBody>
      </p:sp>
      <p:sp>
        <p:nvSpPr>
          <p:cNvPr id="43" name="Rectangle 42"/>
          <p:cNvSpPr/>
          <p:nvPr/>
        </p:nvSpPr>
        <p:spPr>
          <a:xfrm>
            <a:off x="1665330" y="4257776"/>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C. Yếu tố hoang đường, kì ảo.</a:t>
            </a:r>
          </a:p>
        </p:txBody>
      </p:sp>
      <p:sp>
        <p:nvSpPr>
          <p:cNvPr id="44" name="Rectangle 43"/>
          <p:cNvSpPr/>
          <p:nvPr/>
        </p:nvSpPr>
        <p:spPr>
          <a:xfrm>
            <a:off x="9195923" y="4264060"/>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Yếu tố hài hước, châm biếm.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9" name="Cloud 18">
            <a:hlinkClick r:id="rId13"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6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Đâu</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điển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cố</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Dế</a:t>
            </a:r>
            <a:r>
              <a:rPr lang="en-US" sz="4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chọi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Phúc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ấm</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Ngọc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báu</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Trác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dị</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D.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thanh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6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066800" y="299804"/>
            <a:ext cx="15972246" cy="19480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Theo em, thể truyền kì có vị trí như thế nào trong tiến trình phát triển của văn học Việt Nam?</a:t>
            </a:r>
          </a:p>
        </p:txBody>
      </p:sp>
      <p:sp>
        <p:nvSpPr>
          <p:cNvPr id="26" name="Rectangle 25"/>
          <p:cNvSpPr/>
          <p:nvPr/>
        </p:nvSpPr>
        <p:spPr>
          <a:xfrm>
            <a:off x="1066800" y="2601874"/>
            <a:ext cx="7360197"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A. Truyền kì có một vị trí vô cùng quan trọng, là cầu nối giữa văn học dân gian và văn học viết.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8597393" y="2608158"/>
            <a:ext cx="8441653"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 Truyền kì đánh dấu sự phát triển của văn xuôi tự sự trung đại.</a:t>
            </a:r>
          </a:p>
        </p:txBody>
      </p:sp>
      <p:sp>
        <p:nvSpPr>
          <p:cNvPr id="43" name="Rectangle 42"/>
          <p:cNvSpPr/>
          <p:nvPr/>
        </p:nvSpPr>
        <p:spPr>
          <a:xfrm>
            <a:off x="1066800" y="5135886"/>
            <a:ext cx="7360197"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C. Là khởi đầu cho nền văn học viết của dân tộc.</a:t>
            </a:r>
          </a:p>
        </p:txBody>
      </p:sp>
      <p:sp>
        <p:nvSpPr>
          <p:cNvPr id="44" name="Rectangle 43"/>
          <p:cNvSpPr/>
          <p:nvPr/>
        </p:nvSpPr>
        <p:spPr>
          <a:xfrm>
            <a:off x="8597393" y="5142170"/>
            <a:ext cx="8441653"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D. Truyền kì có một vị trí vô cùng quan trọng, là cầu nối giữa văn học dân gian và văn học viết, đánh dấu sự phát triển của văn xuôi tự sự trung đại.</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19884" y="2962232"/>
            <a:ext cx="1208583" cy="106208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54365" y="5780308"/>
            <a:ext cx="1098606"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69839" y="5781463"/>
            <a:ext cx="1207113" cy="965690"/>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98587"/>
            <a:ext cx="1098888" cy="965690"/>
          </a:xfrm>
          <a:prstGeom prst="rect">
            <a:avLst/>
          </a:prstGeom>
        </p:spPr>
      </p:pic>
      <p:sp>
        <p:nvSpPr>
          <p:cNvPr id="19" name="Cloud 18">
            <a:hlinkClick r:id="rId13" action="ppaction://hlinksldjump"/>
          </p:cNvPr>
          <p:cNvSpPr/>
          <p:nvPr/>
        </p:nvSpPr>
        <p:spPr>
          <a:xfrm>
            <a:off x="7680488" y="810132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0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FF74722-9A60-2A8D-49C5-6994B4E29517}"/>
              </a:ext>
            </a:extLst>
          </p:cNvPr>
          <p:cNvSpPr txBox="1"/>
          <p:nvPr/>
        </p:nvSpPr>
        <p:spPr>
          <a:xfrm>
            <a:off x="1453855" y="2633633"/>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6B5BA44-F3C3-8F7E-8D03-8D6465153BE3}"/>
              </a:ext>
            </a:extLst>
          </p:cNvPr>
          <p:cNvSpPr txBox="1"/>
          <p:nvPr/>
        </p:nvSpPr>
        <p:spPr>
          <a:xfrm>
            <a:off x="1752600" y="3709168"/>
            <a:ext cx="108966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Tùng</a:t>
            </a:r>
            <a:r>
              <a:rPr lang="en-US" sz="4400" dirty="0">
                <a:latin typeface="Times New Roman" panose="02020603050405020304" pitchFamily="18" charset="0"/>
                <a:cs typeface="Times New Roman" panose="02020603050405020304" pitchFamily="18" charset="0"/>
              </a:rPr>
              <a:t> Linh, Cao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Thanh </a:t>
            </a:r>
            <a:r>
              <a:rPr lang="en-US" sz="4400" i="1" dirty="0" err="1">
                <a:latin typeface="Times New Roman" panose="02020603050405020304" pitchFamily="18" charset="0"/>
                <a:cs typeface="Times New Roman" panose="02020603050405020304" pitchFamily="18" charset="0"/>
              </a:rPr>
              <a:t>dịch</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Văn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 Văn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2013, tr.394 – 397.</a:t>
            </a:r>
          </a:p>
        </p:txBody>
      </p:sp>
      <p:pic>
        <p:nvPicPr>
          <p:cNvPr id="4" name="Picture 3">
            <a:extLst>
              <a:ext uri="{FF2B5EF4-FFF2-40B4-BE49-F238E27FC236}">
                <a16:creationId xmlns:a16="http://schemas.microsoft.com/office/drawing/2014/main" id="{F5DE086A-2EAF-1388-4184-44F39DFE076F}"/>
              </a:ext>
            </a:extLst>
          </p:cNvPr>
          <p:cNvPicPr>
            <a:picLocks noChangeAspect="1"/>
          </p:cNvPicPr>
          <p:nvPr/>
        </p:nvPicPr>
        <p:blipFill>
          <a:blip r:embed="rId3"/>
          <a:stretch>
            <a:fillRect/>
          </a:stretch>
        </p:blipFill>
        <p:spPr>
          <a:xfrm>
            <a:off x="12954000" y="2171700"/>
            <a:ext cx="4762500" cy="7082166"/>
          </a:xfrm>
          <a:prstGeom prst="rect">
            <a:avLst/>
          </a:prstGeom>
        </p:spPr>
      </p:pic>
    </p:spTree>
    <p:extLst>
      <p:ext uri="{BB962C8B-B14F-4D97-AF65-F5344CB8AC3E}">
        <p14:creationId xmlns:p14="http://schemas.microsoft.com/office/powerpoint/2010/main" val="135378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A2C82137-5B20-0DDD-9B1E-B7C55EE3D0D3}"/>
              </a:ext>
            </a:extLst>
          </p:cNvPr>
          <p:cNvSpPr/>
          <p:nvPr/>
        </p:nvSpPr>
        <p:spPr>
          <a:xfrm>
            <a:off x="-304800" y="1638300"/>
            <a:ext cx="6218013" cy="6218013"/>
          </a:xfrm>
          <a:custGeom>
            <a:avLst/>
            <a:gdLst/>
            <a:ahLst/>
            <a:cxnLst/>
            <a:rect l="l" t="t" r="r" b="b"/>
            <a:pathLst>
              <a:path w="6218013" h="6218013">
                <a:moveTo>
                  <a:pt x="0" y="0"/>
                </a:moveTo>
                <a:lnTo>
                  <a:pt x="6218013" y="0"/>
                </a:lnTo>
                <a:lnTo>
                  <a:pt x="6218013" y="6218013"/>
                </a:lnTo>
                <a:lnTo>
                  <a:pt x="0" y="6218013"/>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E50D4620-480B-553A-B157-FCAF342C29AF}"/>
              </a:ext>
            </a:extLst>
          </p:cNvPr>
          <p:cNvSpPr txBox="1"/>
          <p:nvPr/>
        </p:nvSpPr>
        <p:spPr>
          <a:xfrm>
            <a:off x="5913213" y="800100"/>
            <a:ext cx="11536587" cy="8476872"/>
          </a:xfrm>
          <a:prstGeom prst="rect">
            <a:avLst/>
          </a:prstGeom>
          <a:noFill/>
        </p:spPr>
        <p:txBody>
          <a:bodyPr wrap="square" rtlCol="0">
            <a:spAutoFit/>
          </a:bodyPr>
          <a:lstStyle/>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gần</a:t>
            </a:r>
            <a:r>
              <a:rPr lang="en-US" sz="4400" dirty="0">
                <a:latin typeface="Times New Roman" panose="02020603050405020304" pitchFamily="18" charset="0"/>
                <a:cs typeface="Times New Roman" panose="02020603050405020304" pitchFamily="18" charset="0"/>
              </a:rPr>
              <a:t> 500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ma </a:t>
            </a:r>
            <a:r>
              <a:rPr lang="en-US" sz="4400" dirty="0" err="1">
                <a:latin typeface="Times New Roman" panose="02020603050405020304" pitchFamily="18" charset="0"/>
                <a:cs typeface="Times New Roman" panose="02020603050405020304" pitchFamily="18" charset="0"/>
              </a:rPr>
              <a:t>quái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5399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D8C88D-8254-6B76-F150-F4A7A1FA8536}"/>
              </a:ext>
            </a:extLst>
          </p:cNvPr>
          <p:cNvSpPr txBox="1"/>
          <p:nvPr/>
        </p:nvSpPr>
        <p:spPr>
          <a:xfrm>
            <a:off x="685800" y="-38100"/>
            <a:ext cx="13106400" cy="10248960"/>
          </a:xfrm>
          <a:prstGeom prst="rect">
            <a:avLst/>
          </a:prstGeom>
          <a:noFill/>
        </p:spPr>
        <p:txBody>
          <a:bodyPr wrap="square">
            <a:spAutoFit/>
          </a:bodyPr>
          <a:lstStyle/>
          <a:p>
            <a:pPr algn="just" fontAlgn="base"/>
            <a:r>
              <a:rPr lang="vi-VN" sz="4400" i="0" dirty="0">
                <a:effectLst/>
                <a:latin typeface="+mj-lt"/>
              </a:rPr>
              <a:t>…</a:t>
            </a:r>
            <a:endParaRPr lang="en-US" sz="4400" i="1" dirty="0">
              <a:effectLst/>
              <a:latin typeface="+mj-lt"/>
            </a:endParaRPr>
          </a:p>
          <a:p>
            <a:pPr algn="just" fontAlgn="base"/>
            <a:r>
              <a:rPr lang="en-US" sz="4400" i="1" dirty="0">
                <a:effectLst/>
                <a:latin typeface="+mj-lt"/>
              </a:rPr>
              <a:t>	</a:t>
            </a:r>
            <a:r>
              <a:rPr lang="vi-VN" sz="4400" i="1" dirty="0">
                <a:effectLst/>
                <a:latin typeface="+mj-lt"/>
              </a:rPr>
              <a:t>Riêng nói về bộ Liêu Trai này, chuyện hồ quỷ chiếm có quá nửa, minh bạch là câu chuyện bịa đặt, mà cái hay cứ hay. Cái hay của Liêu Trai, như nghìn vạn cảnh trạng ở nhân gian đều thu vào phiến ảnh rất nhỏ bé, mà cảnh nào tình ấy, nhận cho kỹ, sẽ thấy được rõ ràng. Lật những ý tưởng quang minh chính đại, những kiến thức khoáng đạt cao siêu, đều tùy thế truyện, mượn mồm người mà phát ra ngôn luận, đặt làm văn chương. Cho nên cái hay không những chỉ là đáng yêu, mà phần đáng trọng rất không ít. Cho nên không thể coi như một bộ tiểu thuyết tầm thường, mà cũng không phải như Chức Nữ, Hằng Nga, chỉ thanh tú mà không có thiết đến nhân thế. Ấy là cái </a:t>
            </a:r>
            <a:r>
              <a:rPr lang="vi-VN" sz="4400" i="0" dirty="0">
                <a:effectLst/>
                <a:latin typeface="+mj-lt"/>
              </a:rPr>
              <a:t>giá trị xác thực của Liêu Trai…</a:t>
            </a:r>
            <a:endParaRPr lang="en-US" sz="4400" dirty="0">
              <a:latin typeface="+mj-lt"/>
            </a:endParaRPr>
          </a:p>
          <a:p>
            <a:pPr algn="r" fontAlgn="base"/>
            <a:r>
              <a:rPr lang="vi-VN" sz="4400" i="0" dirty="0">
                <a:effectLst/>
                <a:latin typeface="+mj-lt"/>
              </a:rPr>
              <a:t>LỜI BÌNH CỦA THI SĨ TẢN ĐÀ</a:t>
            </a:r>
          </a:p>
        </p:txBody>
      </p:sp>
      <p:sp>
        <p:nvSpPr>
          <p:cNvPr id="2" name="Freeform 5">
            <a:extLst>
              <a:ext uri="{FF2B5EF4-FFF2-40B4-BE49-F238E27FC236}">
                <a16:creationId xmlns:a16="http://schemas.microsoft.com/office/drawing/2014/main" id="{85515599-0124-63D4-7D02-459E8D66CF76}"/>
              </a:ext>
            </a:extLst>
          </p:cNvPr>
          <p:cNvSpPr/>
          <p:nvPr/>
        </p:nvSpPr>
        <p:spPr>
          <a:xfrm>
            <a:off x="14020800" y="2204194"/>
            <a:ext cx="3713805" cy="5764372"/>
          </a:xfrm>
          <a:custGeom>
            <a:avLst/>
            <a:gdLst/>
            <a:ahLst/>
            <a:cxnLst/>
            <a:rect l="l" t="t" r="r" b="b"/>
            <a:pathLst>
              <a:path w="3713805" h="5764372">
                <a:moveTo>
                  <a:pt x="0" y="0"/>
                </a:moveTo>
                <a:lnTo>
                  <a:pt x="3713804" y="0"/>
                </a:lnTo>
                <a:lnTo>
                  <a:pt x="3713804" y="5764372"/>
                </a:lnTo>
                <a:lnTo>
                  <a:pt x="0" y="5764372"/>
                </a:lnTo>
                <a:lnTo>
                  <a:pt x="0" y="0"/>
                </a:lnTo>
                <a:close/>
              </a:path>
            </a:pathLst>
          </a:custGeom>
          <a:blipFill>
            <a:blip r:embed="rId3"/>
            <a:stretch>
              <a:fillRect/>
            </a:stretch>
          </a:blipFill>
        </p:spPr>
      </p:sp>
    </p:spTree>
    <p:extLst>
      <p:ext uri="{BB962C8B-B14F-4D97-AF65-F5344CB8AC3E}">
        <p14:creationId xmlns:p14="http://schemas.microsoft.com/office/powerpoint/2010/main" val="11772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8759130-4D1B-1C81-E597-48934CBC19D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ACB80EC-8781-16BA-9503-9CA137079B90}"/>
              </a:ext>
            </a:extLst>
          </p:cNvPr>
          <p:cNvSpPr txBox="1"/>
          <p:nvPr/>
        </p:nvSpPr>
        <p:spPr>
          <a:xfrm>
            <a:off x="1440000" y="5883487"/>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1484FE5-29A8-9023-6387-53FC8D107B92}"/>
              </a:ext>
            </a:extLst>
          </p:cNvPr>
          <p:cNvSpPr txBox="1"/>
          <p:nvPr/>
        </p:nvSpPr>
        <p:spPr>
          <a:xfrm>
            <a:off x="1752600" y="6703589"/>
            <a:ext cx="91440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239467E-13C4-48E2-6662-61FA1C607133}"/>
              </a:ext>
            </a:extLst>
          </p:cNvPr>
          <p:cNvSpPr txBox="1"/>
          <p:nvPr/>
        </p:nvSpPr>
        <p:spPr>
          <a:xfrm>
            <a:off x="1453855" y="2633633"/>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0B9FF95-8C66-BB76-D9F6-9073F4187599}"/>
              </a:ext>
            </a:extLst>
          </p:cNvPr>
          <p:cNvSpPr txBox="1"/>
          <p:nvPr/>
        </p:nvSpPr>
        <p:spPr>
          <a:xfrm>
            <a:off x="1752600" y="3709168"/>
            <a:ext cx="108966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Tùng</a:t>
            </a:r>
            <a:r>
              <a:rPr lang="en-US" sz="4400" dirty="0">
                <a:latin typeface="Times New Roman" panose="02020603050405020304" pitchFamily="18" charset="0"/>
                <a:cs typeface="Times New Roman" panose="02020603050405020304" pitchFamily="18" charset="0"/>
              </a:rPr>
              <a:t> Linh, Cao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Thanh </a:t>
            </a:r>
            <a:r>
              <a:rPr lang="en-US" sz="4400" i="1" dirty="0" err="1">
                <a:latin typeface="Times New Roman" panose="02020603050405020304" pitchFamily="18" charset="0"/>
                <a:cs typeface="Times New Roman" panose="02020603050405020304" pitchFamily="18" charset="0"/>
              </a:rPr>
              <a:t>dịch</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Văn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 Văn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2013, tr.394 – 397.</a:t>
            </a:r>
          </a:p>
        </p:txBody>
      </p:sp>
      <p:pic>
        <p:nvPicPr>
          <p:cNvPr id="11" name="Picture 10">
            <a:extLst>
              <a:ext uri="{FF2B5EF4-FFF2-40B4-BE49-F238E27FC236}">
                <a16:creationId xmlns:a16="http://schemas.microsoft.com/office/drawing/2014/main" id="{B41F68AB-6452-CFE8-21FD-4D6032D4DE90}"/>
              </a:ext>
            </a:extLst>
          </p:cNvPr>
          <p:cNvPicPr>
            <a:picLocks noChangeAspect="1"/>
          </p:cNvPicPr>
          <p:nvPr/>
        </p:nvPicPr>
        <p:blipFill>
          <a:blip r:embed="rId3"/>
          <a:stretch>
            <a:fillRect/>
          </a:stretch>
        </p:blipFill>
        <p:spPr>
          <a:xfrm>
            <a:off x="12954000" y="2171700"/>
            <a:ext cx="4762500" cy="7082166"/>
          </a:xfrm>
          <a:prstGeom prst="rect">
            <a:avLst/>
          </a:prstGeom>
        </p:spPr>
      </p:pic>
      <p:sp>
        <p:nvSpPr>
          <p:cNvPr id="12" name="TextBox 11">
            <a:extLst>
              <a:ext uri="{FF2B5EF4-FFF2-40B4-BE49-F238E27FC236}">
                <a16:creationId xmlns:a16="http://schemas.microsoft.com/office/drawing/2014/main" id="{AB6BE4F1-52C5-2FBC-4D8E-FD8305D2C312}"/>
              </a:ext>
            </a:extLst>
          </p:cNvPr>
          <p:cNvSpPr txBox="1"/>
          <p:nvPr/>
        </p:nvSpPr>
        <p:spPr>
          <a:xfrm>
            <a:off x="1491955" y="7574352"/>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CC98F36-F7A0-AED3-7E21-0CEA5D1F7D58}"/>
              </a:ext>
            </a:extLst>
          </p:cNvPr>
          <p:cNvSpPr txBox="1"/>
          <p:nvPr/>
        </p:nvSpPr>
        <p:spPr>
          <a:xfrm>
            <a:off x="1752600" y="8379586"/>
            <a:ext cx="10668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473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54B5AA1-1A52-11C5-F886-678924326718}"/>
              </a:ext>
            </a:extLst>
          </p:cNvPr>
          <p:cNvSpPr/>
          <p:nvPr/>
        </p:nvSpPr>
        <p:spPr>
          <a:xfrm rot="1545814" flipH="1">
            <a:off x="-1468145" y="-629224"/>
            <a:ext cx="6172200" cy="5525388"/>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II.</a:t>
              </a:r>
            </a:p>
            <a:p>
              <a:pPr algn="ctr">
                <a:lnSpc>
                  <a:spcPts val="11663"/>
                </a:lnSpc>
              </a:pPr>
              <a:r>
                <a:rPr lang="en-US" sz="6600" b="1" dirty="0" err="1">
                  <a:solidFill>
                    <a:schemeClr val="bg1"/>
                  </a:solidFill>
                  <a:latin typeface="#9Slide04 Faustina" panose="00000500000000000000" pitchFamily="2" charset="0"/>
                </a:rPr>
                <a:t>Khám</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phá</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văn</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bản</a:t>
              </a:r>
              <a:endParaRPr lang="en-US" sz="6600" b="1" dirty="0">
                <a:solidFill>
                  <a:schemeClr val="bg1"/>
                </a:solidFill>
                <a:latin typeface="#9Slide04 Faustina" panose="00000500000000000000" pitchFamily="2" charset="0"/>
              </a:endParaRPr>
            </a:p>
          </p:txBody>
        </p:sp>
      </p:grpSp>
      <p:sp>
        <p:nvSpPr>
          <p:cNvPr id="3" name="Freeform 2">
            <a:extLst>
              <a:ext uri="{FF2B5EF4-FFF2-40B4-BE49-F238E27FC236}">
                <a16:creationId xmlns:a16="http://schemas.microsoft.com/office/drawing/2014/main" id="{12553DEB-6A07-EDE7-FC85-900172D86438}"/>
              </a:ext>
            </a:extLst>
          </p:cNvPr>
          <p:cNvSpPr/>
          <p:nvPr/>
        </p:nvSpPr>
        <p:spPr>
          <a:xfrm flipH="1">
            <a:off x="11658600" y="6651171"/>
            <a:ext cx="6640286" cy="3921774"/>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5"/>
            <a:stretch>
              <a:fillRect t="-205287" r="-39085" b="-89539"/>
            </a:stretch>
          </a:blipFill>
        </p:spPr>
      </p:sp>
    </p:spTree>
    <p:extLst>
      <p:ext uri="{BB962C8B-B14F-4D97-AF65-F5344CB8AC3E}">
        <p14:creationId xmlns:p14="http://schemas.microsoft.com/office/powerpoint/2010/main" val="147345328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1295400" y="2552700"/>
            <a:ext cx="10549596"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CỐt</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không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gian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thời</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gian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trong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tác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phẩm</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AF6D48B6-F50D-B2AB-443D-11153A7D0C36}"/>
              </a:ext>
            </a:extLst>
          </p:cNvPr>
          <p:cNvGrpSpPr/>
          <p:nvPr/>
        </p:nvGrpSpPr>
        <p:grpSpPr>
          <a:xfrm>
            <a:off x="-152400" y="177800"/>
            <a:ext cx="18440401" cy="10109201"/>
            <a:chOff x="-152400" y="177800"/>
            <a:chExt cx="18440401" cy="10109201"/>
          </a:xfrm>
        </p:grpSpPr>
        <p:sp>
          <p:nvSpPr>
            <p:cNvPr id="7" name="Freeform 5">
              <a:extLst>
                <a:ext uri="{FF2B5EF4-FFF2-40B4-BE49-F238E27FC236}">
                  <a16:creationId xmlns:a16="http://schemas.microsoft.com/office/drawing/2014/main" id="{4299B845-CB64-3C20-D017-8BB69B0FCAB2}"/>
                </a:ext>
              </a:extLst>
            </p:cNvPr>
            <p:cNvSpPr/>
            <p:nvPr/>
          </p:nvSpPr>
          <p:spPr>
            <a:xfrm>
              <a:off x="8305801" y="7429501"/>
              <a:ext cx="9982200" cy="2857500"/>
            </a:xfrm>
            <a:custGeom>
              <a:avLst/>
              <a:gdLst/>
              <a:ahLst/>
              <a:cxnLst/>
              <a:rect l="l" t="t" r="r" b="b"/>
              <a:pathLst>
                <a:path w="6148533" h="1767703">
                  <a:moveTo>
                    <a:pt x="0" y="0"/>
                  </a:moveTo>
                  <a:lnTo>
                    <a:pt x="6148532" y="0"/>
                  </a:lnTo>
                  <a:lnTo>
                    <a:pt x="6148532" y="1767703"/>
                  </a:lnTo>
                  <a:lnTo>
                    <a:pt x="0" y="1767703"/>
                  </a:lnTo>
                  <a:lnTo>
                    <a:pt x="0" y="0"/>
                  </a:lnTo>
                  <a:close/>
                </a:path>
              </a:pathLst>
            </a:custGeom>
            <a:blipFill>
              <a:blip r:embed="rId3">
                <a:duotone>
                  <a:schemeClr val="accent3">
                    <a:shade val="45000"/>
                    <a:satMod val="135000"/>
                  </a:schemeClr>
                  <a:prstClr val="white"/>
                </a:duotone>
              </a:blip>
              <a:stretch>
                <a:fillRect/>
              </a:stretch>
            </a:blipFill>
          </p:spPr>
        </p:sp>
        <p:sp>
          <p:nvSpPr>
            <p:cNvPr id="2" name="Freeform 4">
              <a:extLst>
                <a:ext uri="{FF2B5EF4-FFF2-40B4-BE49-F238E27FC236}">
                  <a16:creationId xmlns:a16="http://schemas.microsoft.com/office/drawing/2014/main" id="{0E00FFC8-33B2-0BB1-7802-EDDD3AE97B3F}"/>
                </a:ext>
              </a:extLst>
            </p:cNvPr>
            <p:cNvSpPr/>
            <p:nvPr/>
          </p:nvSpPr>
          <p:spPr>
            <a:xfrm>
              <a:off x="6089076" y="8968014"/>
              <a:ext cx="7315200" cy="1306286"/>
            </a:xfrm>
            <a:custGeom>
              <a:avLst/>
              <a:gdLst/>
              <a:ahLst/>
              <a:cxnLst/>
              <a:rect l="l" t="t" r="r" b="b"/>
              <a:pathLst>
                <a:path w="7315200" h="1306286">
                  <a:moveTo>
                    <a:pt x="0" y="0"/>
                  </a:moveTo>
                  <a:lnTo>
                    <a:pt x="7315200" y="0"/>
                  </a:lnTo>
                  <a:lnTo>
                    <a:pt x="7315200" y="1306285"/>
                  </a:lnTo>
                  <a:lnTo>
                    <a:pt x="0" y="13062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8">
              <a:extLst>
                <a:ext uri="{FF2B5EF4-FFF2-40B4-BE49-F238E27FC236}">
                  <a16:creationId xmlns:a16="http://schemas.microsoft.com/office/drawing/2014/main" id="{5D0C39C0-E58A-D6DA-8675-151B4597DA22}"/>
                </a:ext>
              </a:extLst>
            </p:cNvPr>
            <p:cNvSpPr/>
            <p:nvPr/>
          </p:nvSpPr>
          <p:spPr>
            <a:xfrm>
              <a:off x="-152400" y="8647980"/>
              <a:ext cx="7315200" cy="1626320"/>
            </a:xfrm>
            <a:custGeom>
              <a:avLst/>
              <a:gdLst/>
              <a:ahLst/>
              <a:cxnLst/>
              <a:rect l="l" t="t" r="r" b="b"/>
              <a:pathLst>
                <a:path w="7315200" h="1626320">
                  <a:moveTo>
                    <a:pt x="0" y="0"/>
                  </a:moveTo>
                  <a:lnTo>
                    <a:pt x="7315200" y="0"/>
                  </a:lnTo>
                  <a:lnTo>
                    <a:pt x="7315200" y="1626320"/>
                  </a:lnTo>
                  <a:lnTo>
                    <a:pt x="0" y="1626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6">
              <a:extLst>
                <a:ext uri="{FF2B5EF4-FFF2-40B4-BE49-F238E27FC236}">
                  <a16:creationId xmlns:a16="http://schemas.microsoft.com/office/drawing/2014/main" id="{6A1CB10F-7B86-9AE0-7137-B212253E0D56}"/>
                </a:ext>
              </a:extLst>
            </p:cNvPr>
            <p:cNvSpPr/>
            <p:nvPr/>
          </p:nvSpPr>
          <p:spPr>
            <a:xfrm rot="21319132" flipH="1">
              <a:off x="1862776" y="8179139"/>
              <a:ext cx="2939608" cy="1943816"/>
            </a:xfrm>
            <a:custGeom>
              <a:avLst/>
              <a:gdLst/>
              <a:ahLst/>
              <a:cxnLst/>
              <a:rect l="l" t="t" r="r" b="b"/>
              <a:pathLst>
                <a:path w="3943121" h="2607389">
                  <a:moveTo>
                    <a:pt x="0" y="0"/>
                  </a:moveTo>
                  <a:lnTo>
                    <a:pt x="3943121" y="0"/>
                  </a:lnTo>
                  <a:lnTo>
                    <a:pt x="3943121" y="2607389"/>
                  </a:lnTo>
                  <a:lnTo>
                    <a:pt x="0" y="2607389"/>
                  </a:lnTo>
                  <a:lnTo>
                    <a:pt x="0" y="0"/>
                  </a:lnTo>
                  <a:close/>
                </a:path>
              </a:pathLst>
            </a:custGeom>
            <a:blipFill>
              <a:blip r:embed="rId8"/>
              <a:stretch>
                <a:fillRect/>
              </a:stretch>
            </a:blipFill>
          </p:spPr>
        </p:sp>
        <p:pic>
          <p:nvPicPr>
            <p:cNvPr id="9" name="Picture 8">
              <a:extLst>
                <a:ext uri="{FF2B5EF4-FFF2-40B4-BE49-F238E27FC236}">
                  <a16:creationId xmlns:a16="http://schemas.microsoft.com/office/drawing/2014/main" id="{A49A48AB-D510-C0AE-EF04-AC89D5769636}"/>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Effect>
                        <a14:saturation sat="33000"/>
                      </a14:imgEffect>
                    </a14:imgLayer>
                  </a14:imgProps>
                </a:ext>
              </a:extLst>
            </a:blip>
            <a:stretch>
              <a:fillRect/>
            </a:stretch>
          </p:blipFill>
          <p:spPr>
            <a:xfrm>
              <a:off x="12801600" y="177800"/>
              <a:ext cx="5364945" cy="8327858"/>
            </a:xfrm>
            <a:prstGeom prst="rect">
              <a:avLst/>
            </a:prstGeom>
          </p:spPr>
        </p:pic>
      </p:grpSp>
    </p:spTree>
    <p:extLst>
      <p:ext uri="{BB962C8B-B14F-4D97-AF65-F5344CB8AC3E}">
        <p14:creationId xmlns:p14="http://schemas.microsoft.com/office/powerpoint/2010/main" val="980341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4569</Words>
  <Application>Microsoft Office PowerPoint</Application>
  <PresentationFormat>Custom</PresentationFormat>
  <Paragraphs>267</Paragraphs>
  <Slides>36</Slides>
  <Notes>29</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36</vt:i4>
      </vt:variant>
    </vt:vector>
  </HeadingPairs>
  <TitlesOfParts>
    <vt:vector size="51" baseType="lpstr">
      <vt:lpstr>#9Slide04 Spectral SemiBold</vt:lpstr>
      <vt:lpstr>Arial</vt:lpstr>
      <vt:lpstr>#9Slide07 SVNA Love Of Thunder</vt:lpstr>
      <vt:lpstr>Calibri Light</vt:lpstr>
      <vt:lpstr>#9Slide04 Rokkitt Medium</vt:lpstr>
      <vt:lpstr>#9Slide04 Faustina</vt:lpstr>
      <vt:lpstr>Wingdings</vt:lpstr>
      <vt:lpstr>#9Slide05 Amtenar</vt:lpstr>
      <vt:lpstr>Times New Roman</vt:lpstr>
      <vt:lpstr>Tahoma</vt:lpstr>
      <vt:lpstr>#9Slide07 SVNGuerrilla</vt:lpstr>
      <vt:lpstr>Calibri</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Orange Modern Travel Tour Presentation</dc:title>
  <cp:lastModifiedBy>Phát Minh</cp:lastModifiedBy>
  <cp:revision>34</cp:revision>
  <dcterms:created xsi:type="dcterms:W3CDTF">2006-08-16T00:00:00Z</dcterms:created>
  <dcterms:modified xsi:type="dcterms:W3CDTF">2025-09-14T14:40:28Z</dcterms:modified>
  <dc:identifier>DAGCfoA2vNM</dc:identifier>
</cp:coreProperties>
</file>