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8" r:id="rId3"/>
    <p:sldId id="262" r:id="rId4"/>
    <p:sldId id="277" r:id="rId5"/>
    <p:sldId id="284" r:id="rId6"/>
    <p:sldId id="287" r:id="rId7"/>
    <p:sldId id="274" r:id="rId8"/>
    <p:sldId id="272" r:id="rId9"/>
    <p:sldId id="286" r:id="rId10"/>
    <p:sldId id="271" r:id="rId11"/>
    <p:sldId id="270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A9FB-DFC4-8EEE-042F-05CCA94D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40B1E-0C41-6837-0683-71728DE4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22CC-0DCC-2320-48C1-C4B8F20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499A-3CC1-3110-2D7C-8033B0FE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A4CF-27CC-6FE9-3B49-84D15F68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F989-39A3-657F-420C-AA7E835D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1B607-EAF7-CEBF-887B-A1554734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395B-C1AF-3FCE-997B-5DB1D6B8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5917-DABA-D1E6-ED04-DB4583B9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5099-780C-76D7-4D50-C3399CD2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9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0259D-E8C8-0698-CFC5-D23B66146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02975-DDE0-7974-02D7-F188923D1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9AD0-3BF6-C927-4CEF-6247110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EE46-45A4-A98E-C56A-ABBD152E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8834-2F7C-285C-6653-C33A4F5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92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49B-1601-99EF-E626-1CA80DC9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5ABF-E8BA-C619-AF5B-37BE894F0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1DD9-59D6-1F5B-92CE-EEE91EBC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351C5-7304-FCB1-C0A6-98E4F801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F4D9-AF47-E79A-E97F-A14E8C06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45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FDA9-8DE0-1204-132F-921B7F83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8BBE6-5255-8675-70BA-39B23B4AC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D5D4-F36E-418F-8918-CBC25842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044C-3CAC-8108-AA26-22F86130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5522-875D-34A1-1512-BB96E173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0661-9847-60B8-008D-6B9B460F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2B99-8598-CDFA-1A88-DDFD805E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C3C8-CA76-AFDD-5746-588505893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974C3-6005-C87E-931F-08D61D13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CB93-1F10-414E-5889-5A7ED2CA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E1CD2-D96F-4EA5-8506-BB68E34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08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63B-8D8E-8919-0CE1-E3A98513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3388-CF51-C7CB-3428-92CFB491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7373-7862-25B3-EE13-93CA19FA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3B3D9-85C3-2786-909A-AD458183A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C1509-B076-7122-42F3-D20A2830F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69BE1-36E5-16F9-98BC-EFAF3F25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54D3D-DAB4-72B4-3771-24FCF863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84BC1-1DF4-8343-84BE-6600743C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0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9904-4674-94BE-0F61-7FC48F6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B4A12-993C-7940-9B97-F1F925B3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959E1-7665-B85F-C1E7-60B489ED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03B53-F16A-3A4C-E8BB-8C866A50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C552-7499-BD76-278D-7A8F45F3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ACC1A-64A1-A0A5-6373-8D512189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73752-21B8-2963-5657-E576C1A8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7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BE85-EAB7-E0C9-1CA8-CA3163D3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AB76-D865-A12C-90FC-3DD38A10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C5827-87A9-45AD-0F16-B28FF66C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0173-4E7A-BF78-B9D0-BB2DF5D3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D1AC2-47A1-7F0A-F803-8FD94A8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04AC9-A3BE-2327-27DF-8E5701EB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8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E31E-6B39-FC59-4747-E1565FF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2117C-DEBF-CBCF-32B0-20B447DA6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DC97-E4AC-65EB-439F-6D436949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D2A22-0C9F-0CE0-2CEE-492270A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499BA-519D-C833-A496-08094B93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1338-8576-131E-3F98-9B13D7B0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25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B2A31-56CE-43F6-4A21-FBB89ECE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9A9F3-7D30-EE66-CA31-E882375E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17DD-B5B1-60A3-ABB9-9516CACF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3AD8-E40C-424B-994E-C8F2ADEF5F1E}" type="datetimeFigureOut">
              <a:rPr lang="vi-VN" smtClean="0"/>
              <a:t>20/08/2024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D91AF-5B3F-7DF5-A8A4-1001A80FF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E2C5C-B191-36BE-6A99-D48AA5FD6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2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D0C583-DAC4-38D8-9140-55B917E6C24B}"/>
              </a:ext>
            </a:extLst>
          </p:cNvPr>
          <p:cNvSpPr txBox="1"/>
          <p:nvPr/>
        </p:nvSpPr>
        <p:spPr>
          <a:xfrm>
            <a:off x="4832555" y="5632"/>
            <a:ext cx="326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4E0A0C-B086-0B7E-EF7C-DDFBB510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1" y="970701"/>
            <a:ext cx="2485789" cy="1713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19663-8FC9-5D18-4AF7-809D3D3B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705" y="988200"/>
            <a:ext cx="2464631" cy="1713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87530-51F5-07E9-E1D1-B658DE88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856" y="1005700"/>
            <a:ext cx="2884608" cy="1713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A01C4-55FC-33A3-1DD7-9A564AD60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215" y="970701"/>
            <a:ext cx="3012024" cy="174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F6ED1-41FB-AEEC-EA47-56273F6A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56" y="4086744"/>
            <a:ext cx="2474394" cy="165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E15C3-958E-428B-09F9-6E79E0C2A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960" y="4086744"/>
            <a:ext cx="3143252" cy="1653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6711D-1A8B-BF88-C70E-6E5053020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519" y="4086744"/>
            <a:ext cx="2468696" cy="1649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8F1DE-7DAD-41B5-A56A-46C11FD13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4887" y="4132335"/>
            <a:ext cx="2321970" cy="166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94798B-0EFD-9637-EB05-18A17407E541}"/>
              </a:ext>
            </a:extLst>
          </p:cNvPr>
          <p:cNvSpPr txBox="1"/>
          <p:nvPr/>
        </p:nvSpPr>
        <p:spPr>
          <a:xfrm>
            <a:off x="235976" y="2719205"/>
            <a:ext cx="2163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1: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47C55-17E8-7DD0-181C-3A06DAD76883}"/>
              </a:ext>
            </a:extLst>
          </p:cNvPr>
          <p:cNvSpPr txBox="1"/>
          <p:nvPr/>
        </p:nvSpPr>
        <p:spPr>
          <a:xfrm>
            <a:off x="3059769" y="2719205"/>
            <a:ext cx="2358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2: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609D3-0EE9-6AF3-8A85-509F1B4FCC68}"/>
              </a:ext>
            </a:extLst>
          </p:cNvPr>
          <p:cNvSpPr txBox="1"/>
          <p:nvPr/>
        </p:nvSpPr>
        <p:spPr>
          <a:xfrm>
            <a:off x="5858232" y="2737381"/>
            <a:ext cx="2735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3: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30EDA-ECA9-B24C-4695-E7C214FC5B5D}"/>
              </a:ext>
            </a:extLst>
          </p:cNvPr>
          <p:cNvSpPr txBox="1"/>
          <p:nvPr/>
        </p:nvSpPr>
        <p:spPr>
          <a:xfrm>
            <a:off x="9310383" y="2737381"/>
            <a:ext cx="2735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4: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D0156-4338-B227-19BE-2561CBA5DE51}"/>
              </a:ext>
            </a:extLst>
          </p:cNvPr>
          <p:cNvSpPr txBox="1"/>
          <p:nvPr/>
        </p:nvSpPr>
        <p:spPr>
          <a:xfrm>
            <a:off x="-48612" y="5796013"/>
            <a:ext cx="2990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5: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CF7E64-DE92-1C75-A692-FDA3ED9A5544}"/>
              </a:ext>
            </a:extLst>
          </p:cNvPr>
          <p:cNvSpPr txBox="1"/>
          <p:nvPr/>
        </p:nvSpPr>
        <p:spPr>
          <a:xfrm>
            <a:off x="3277666" y="5736614"/>
            <a:ext cx="2990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6: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8DA4F-3F30-E2C5-DA98-7B8408913B2F}"/>
              </a:ext>
            </a:extLst>
          </p:cNvPr>
          <p:cNvSpPr txBox="1"/>
          <p:nvPr/>
        </p:nvSpPr>
        <p:spPr>
          <a:xfrm>
            <a:off x="6358287" y="5736613"/>
            <a:ext cx="2990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7: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B2F6E-88E7-CCCF-64EF-E192D824AA94}"/>
              </a:ext>
            </a:extLst>
          </p:cNvPr>
          <p:cNvSpPr txBox="1"/>
          <p:nvPr/>
        </p:nvSpPr>
        <p:spPr>
          <a:xfrm>
            <a:off x="9349229" y="5887299"/>
            <a:ext cx="2735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Hình 8: </a:t>
            </a:r>
          </a:p>
        </p:txBody>
      </p:sp>
    </p:spTree>
    <p:extLst>
      <p:ext uri="{BB962C8B-B14F-4D97-AF65-F5344CB8AC3E}">
        <p14:creationId xmlns:p14="http://schemas.microsoft.com/office/powerpoint/2010/main" val="303199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257368" y="400414"/>
            <a:ext cx="36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1377955"/>
            <a:ext cx="10687664" cy="5102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Cách thức khai thác yếu tố tạo hình thể hiện trong minh họa sách, báo cóa đặc trưng như thế nào?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Bạn đã sử dụng dạng minh họa nào để thể hiện nội dung của sách?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Bạn đã sử dụng phần mềm thiết kế nào để minh họa? Các thao tác chính vẽ minh họa trên phần mềm là gì?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 để thiết kế bìa sách được hiệu quả?</a:t>
            </a:r>
          </a:p>
        </p:txBody>
      </p:sp>
    </p:spTree>
    <p:extLst>
      <p:ext uri="{BB962C8B-B14F-4D97-AF65-F5344CB8AC3E}">
        <p14:creationId xmlns:p14="http://schemas.microsoft.com/office/powerpoint/2010/main" val="7627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434348" y="1672959"/>
            <a:ext cx="3106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884904" y="2380845"/>
            <a:ext cx="10687664" cy="241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800" b="1" kern="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 tầm tranh minh họa tác phẩm văn học Việt Nam (hoặc nước ngoài)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382503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D0C583-DAC4-38D8-9140-55B917E6C24B}"/>
              </a:ext>
            </a:extLst>
          </p:cNvPr>
          <p:cNvSpPr txBox="1"/>
          <p:nvPr/>
        </p:nvSpPr>
        <p:spPr>
          <a:xfrm>
            <a:off x="4832555" y="5632"/>
            <a:ext cx="326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4E0A0C-B086-0B7E-EF7C-DDFBB510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1" y="970701"/>
            <a:ext cx="2485789" cy="1713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19663-8FC9-5D18-4AF7-809D3D3B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705" y="988200"/>
            <a:ext cx="2464631" cy="1713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87530-51F5-07E9-E1D1-B658DE880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856" y="1005700"/>
            <a:ext cx="2884608" cy="1713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A01C4-55FC-33A3-1DD7-9A564AD60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215" y="970701"/>
            <a:ext cx="3012024" cy="1748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F6ED1-41FB-AEEC-EA47-56273F6A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56" y="4086744"/>
            <a:ext cx="2474394" cy="1653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E15C3-958E-428B-09F9-6E79E0C2A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960" y="4086744"/>
            <a:ext cx="3143252" cy="1653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6711D-1A8B-BF88-C70E-6E5053020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519" y="4086744"/>
            <a:ext cx="2468696" cy="1649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98F1DE-7DAD-41B5-A56A-46C11FD13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4887" y="4132335"/>
            <a:ext cx="2321970" cy="166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94798B-0EFD-9637-EB05-18A17407E541}"/>
              </a:ext>
            </a:extLst>
          </p:cNvPr>
          <p:cNvSpPr txBox="1"/>
          <p:nvPr/>
        </p:nvSpPr>
        <p:spPr>
          <a:xfrm>
            <a:off x="235976" y="2719205"/>
            <a:ext cx="2163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Sọ Dừa.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47C55-17E8-7DD0-181C-3A06DAD76883}"/>
              </a:ext>
            </a:extLst>
          </p:cNvPr>
          <p:cNvSpPr txBox="1"/>
          <p:nvPr/>
        </p:nvSpPr>
        <p:spPr>
          <a:xfrm>
            <a:off x="3059769" y="2719205"/>
            <a:ext cx="2358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Kiều.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609D3-0EE9-6AF3-8A85-509F1B4FCC68}"/>
              </a:ext>
            </a:extLst>
          </p:cNvPr>
          <p:cNvSpPr txBox="1"/>
          <p:nvPr/>
        </p:nvSpPr>
        <p:spPr>
          <a:xfrm>
            <a:off x="5858232" y="2737381"/>
            <a:ext cx="2735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 3: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 minh họa truyện Cô bé quàng khăn đỏ.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30EDA-ECA9-B24C-4695-E7C214FC5B5D}"/>
              </a:ext>
            </a:extLst>
          </p:cNvPr>
          <p:cNvSpPr txBox="1"/>
          <p:nvPr/>
        </p:nvSpPr>
        <p:spPr>
          <a:xfrm>
            <a:off x="9310383" y="2737381"/>
            <a:ext cx="2735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Tranh minh họa truyện Cây tre trăm đốt.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D0156-4338-B227-19BE-2561CBA5DE51}"/>
              </a:ext>
            </a:extLst>
          </p:cNvPr>
          <p:cNvSpPr txBox="1"/>
          <p:nvPr/>
        </p:nvSpPr>
        <p:spPr>
          <a:xfrm>
            <a:off x="-48612" y="5796013"/>
            <a:ext cx="2990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Trí khôn của ta đây.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CF7E64-DE92-1C75-A692-FDA3ED9A5544}"/>
              </a:ext>
            </a:extLst>
          </p:cNvPr>
          <p:cNvSpPr txBox="1"/>
          <p:nvPr/>
        </p:nvSpPr>
        <p:spPr>
          <a:xfrm>
            <a:off x="3277666" y="5736614"/>
            <a:ext cx="2990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Cóc kiện trời.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8DA4F-3F30-E2C5-DA98-7B8408913B2F}"/>
              </a:ext>
            </a:extLst>
          </p:cNvPr>
          <p:cNvSpPr txBox="1"/>
          <p:nvPr/>
        </p:nvSpPr>
        <p:spPr>
          <a:xfrm>
            <a:off x="6358287" y="5736613"/>
            <a:ext cx="2990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Thánh Gióng.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B2F6E-88E7-CCCF-64EF-E192D824AA94}"/>
              </a:ext>
            </a:extLst>
          </p:cNvPr>
          <p:cNvSpPr txBox="1"/>
          <p:nvPr/>
        </p:nvSpPr>
        <p:spPr>
          <a:xfrm>
            <a:off x="9349229" y="5887299"/>
            <a:ext cx="27358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8: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minh họa truyện Cây khế.</a:t>
            </a:r>
          </a:p>
        </p:txBody>
      </p:sp>
    </p:spTree>
    <p:extLst>
      <p:ext uri="{BB962C8B-B14F-4D97-AF65-F5344CB8AC3E}">
        <p14:creationId xmlns:p14="http://schemas.microsoft.com/office/powerpoint/2010/main" val="3384121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BF949-0310-ABCD-EDCC-1650208045BE}"/>
              </a:ext>
            </a:extLst>
          </p:cNvPr>
          <p:cNvSpPr txBox="1"/>
          <p:nvPr/>
        </p:nvSpPr>
        <p:spPr>
          <a:xfrm>
            <a:off x="757085" y="3242456"/>
            <a:ext cx="108744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Tiết 11, 12: Bài 6: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</a:rPr>
              <a:t>TRANH MINH HỌA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0C83A-1E79-CAED-8543-3626495AB994}"/>
              </a:ext>
            </a:extLst>
          </p:cNvPr>
          <p:cNvSpPr txBox="1"/>
          <p:nvPr/>
        </p:nvSpPr>
        <p:spPr>
          <a:xfrm>
            <a:off x="1553497" y="1730477"/>
            <a:ext cx="928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Chủ đề 3: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THIẾT KẾ MĨ THUẬT SÁCH</a:t>
            </a:r>
          </a:p>
        </p:txBody>
      </p:sp>
    </p:spTree>
    <p:extLst>
      <p:ext uri="{BB962C8B-B14F-4D97-AF65-F5344CB8AC3E}">
        <p14:creationId xmlns:p14="http://schemas.microsoft.com/office/powerpoint/2010/main" val="29584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D01A8-5CCC-F86A-94F8-289B70A1E3AA}"/>
              </a:ext>
            </a:extLst>
          </p:cNvPr>
          <p:cNvSpPr txBox="1"/>
          <p:nvPr/>
        </p:nvSpPr>
        <p:spPr>
          <a:xfrm>
            <a:off x="1602658" y="737419"/>
            <a:ext cx="89178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600" b="1" dirty="0">
                <a:latin typeface="+mj-lt"/>
              </a:rPr>
              <a:t>NỘI DUNG BÀI HỌC:</a:t>
            </a:r>
          </a:p>
          <a:p>
            <a:pPr algn="just"/>
            <a:r>
              <a:rPr lang="vi-VN" sz="6600" b="1" dirty="0">
                <a:latin typeface="+mj-lt"/>
              </a:rPr>
              <a:t>- Quan sát</a:t>
            </a:r>
          </a:p>
          <a:p>
            <a:pPr algn="just"/>
            <a:r>
              <a:rPr lang="vi-VN" sz="6600" b="1" dirty="0">
                <a:latin typeface="+mj-lt"/>
              </a:rPr>
              <a:t>- Thể hiện</a:t>
            </a:r>
          </a:p>
          <a:p>
            <a:pPr algn="just"/>
            <a:r>
              <a:rPr lang="vi-VN" sz="6600" b="1" dirty="0">
                <a:latin typeface="+mj-lt"/>
              </a:rPr>
              <a:t>- Thảo luận</a:t>
            </a:r>
          </a:p>
          <a:p>
            <a:pPr algn="just"/>
            <a:r>
              <a:rPr lang="vi-VN" sz="6600" b="1" dirty="0">
                <a:latin typeface="+mj-lt"/>
              </a:rPr>
              <a:t>- Vận dụng</a:t>
            </a:r>
          </a:p>
        </p:txBody>
      </p:sp>
    </p:spTree>
    <p:extLst>
      <p:ext uri="{BB962C8B-B14F-4D97-AF65-F5344CB8AC3E}">
        <p14:creationId xmlns:p14="http://schemas.microsoft.com/office/powerpoint/2010/main" val="25131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DEDEF64-B759-E77D-48A9-E57758389301}"/>
              </a:ext>
            </a:extLst>
          </p:cNvPr>
          <p:cNvSpPr txBox="1"/>
          <p:nvPr/>
        </p:nvSpPr>
        <p:spPr>
          <a:xfrm>
            <a:off x="5207954" y="0"/>
            <a:ext cx="210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020BA-CC5D-3493-F5FC-54B2B4C80A71}"/>
              </a:ext>
            </a:extLst>
          </p:cNvPr>
          <p:cNvSpPr txBox="1"/>
          <p:nvPr/>
        </p:nvSpPr>
        <p:spPr>
          <a:xfrm>
            <a:off x="1345446" y="356071"/>
            <a:ext cx="10243541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vi-VN" sz="4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họa trong truyện</a:t>
            </a:r>
            <a:endParaRPr lang="vi-VN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18EDD-A8C1-1081-C3FA-6C4CE07EF6A2}"/>
              </a:ext>
            </a:extLst>
          </p:cNvPr>
          <p:cNvSpPr txBox="1"/>
          <p:nvPr/>
        </p:nvSpPr>
        <p:spPr>
          <a:xfrm>
            <a:off x="873498" y="5572645"/>
            <a:ext cx="10030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+ Yếu tố tạo hình nào thường được sử dụng chủ yếu trong tranh minh họa?</a:t>
            </a:r>
          </a:p>
          <a:p>
            <a:r>
              <a:rPr lang="vi-VN" sz="2400" b="1" dirty="0">
                <a:latin typeface="+mj-lt"/>
              </a:rPr>
              <a:t>+ Vai trò của tranh minh họa trong cuốn sách là gì?</a:t>
            </a:r>
          </a:p>
          <a:p>
            <a:r>
              <a:rPr lang="vi-VN" sz="2400" b="1" dirty="0">
                <a:latin typeface="+mj-lt"/>
              </a:rPr>
              <a:t>+ Hình tượng tạo hình trong tranh minh họa có đặc điểm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F6E36-1766-6A06-13A1-FB0E5CF5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2" y="1062611"/>
            <a:ext cx="2900624" cy="2334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510D5-C13C-3204-6831-502CFFE9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41" y="3024380"/>
            <a:ext cx="2973336" cy="2460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9CD3B-C07E-E738-17F9-56F676BA2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692" y="1122993"/>
            <a:ext cx="2900624" cy="2466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EFD9E5-AC5A-4D35-0AFD-6564E6B45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431" y="3397591"/>
            <a:ext cx="2504189" cy="22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DEDEF64-B759-E77D-48A9-E57758389301}"/>
              </a:ext>
            </a:extLst>
          </p:cNvPr>
          <p:cNvSpPr txBox="1"/>
          <p:nvPr/>
        </p:nvSpPr>
        <p:spPr>
          <a:xfrm>
            <a:off x="5207954" y="0"/>
            <a:ext cx="210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1F00A-98A2-92B8-0DDA-460424FF7F37}"/>
              </a:ext>
            </a:extLst>
          </p:cNvPr>
          <p:cNvSpPr txBox="1"/>
          <p:nvPr/>
        </p:nvSpPr>
        <p:spPr>
          <a:xfrm>
            <a:off x="3333134" y="261610"/>
            <a:ext cx="5525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Có hai dạng minh họa chính: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BB952-4393-B38A-6AEC-CC8EEE13A8D9}"/>
              </a:ext>
            </a:extLst>
          </p:cNvPr>
          <p:cNvSpPr txBox="1"/>
          <p:nvPr/>
        </p:nvSpPr>
        <p:spPr>
          <a:xfrm>
            <a:off x="3509183" y="1107995"/>
            <a:ext cx="15710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+mj-lt"/>
              </a:rPr>
              <a:t>Hình minh họa có giá trị bổ trợ, giải thích cho nội dung thường xuất hiện trong truyện ngăn, tiểu thuyết, sách giáo khoa,...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DE6F3-E544-1688-6D61-7F1B90BD12BF}"/>
              </a:ext>
            </a:extLst>
          </p:cNvPr>
          <p:cNvSpPr txBox="1"/>
          <p:nvPr/>
        </p:nvSpPr>
        <p:spPr>
          <a:xfrm>
            <a:off x="5775055" y="4696690"/>
            <a:ext cx="61676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+mj-lt"/>
              </a:rPr>
              <a:t>Tranh minh họa biểu hiện nội dung: chủ yếu là hình, nội dung chữ ngắn gọn, súc tích, thường xuất hiện trong sách ngoại ngữ, sách chuyên ngành, truyện tranh,....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43271-EA3D-4401-C7BE-7BA85F9E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4" y="1107995"/>
            <a:ext cx="3127987" cy="2317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29054-74DA-D175-0248-338A21FA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3" y="3578942"/>
            <a:ext cx="3222487" cy="3080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8ADA98-7BEE-E471-82A7-EB49D87D6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330" y="1149379"/>
            <a:ext cx="2536723" cy="3387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60367-C117-5765-A836-86B7C99E1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846" y="1107995"/>
            <a:ext cx="3683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7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3B9585-9AA7-615A-C3E1-33BC623F9234}"/>
              </a:ext>
            </a:extLst>
          </p:cNvPr>
          <p:cNvSpPr txBox="1"/>
          <p:nvPr/>
        </p:nvSpPr>
        <p:spPr>
          <a:xfrm>
            <a:off x="4345858" y="-88473"/>
            <a:ext cx="2920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A3C6C-A268-44BA-FCD7-40454B9D821F}"/>
              </a:ext>
            </a:extLst>
          </p:cNvPr>
          <p:cNvSpPr txBox="1"/>
          <p:nvPr/>
        </p:nvSpPr>
        <p:spPr>
          <a:xfrm>
            <a:off x="673509" y="546779"/>
            <a:ext cx="11184193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bước tiến hành vẽ tranh minh họa theo truyện cổ tích “Ăn khế trả vàng” trên phần mềm thiết kế thông dụng</a:t>
            </a:r>
            <a:endParaRPr lang="vi-VN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D423C-3851-3922-2331-398A774B3788}"/>
              </a:ext>
            </a:extLst>
          </p:cNvPr>
          <p:cNvSpPr txBox="1"/>
          <p:nvPr/>
        </p:nvSpPr>
        <p:spPr>
          <a:xfrm>
            <a:off x="6656438" y="1745602"/>
            <a:ext cx="4857136" cy="4530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1: Vẽ phác thảo hình trên giấy.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 Nhập bản vẽ phác thảo vào phần mềm.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Vẽ lại nét trên phần mềm theo phác thảo.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 Hoàn thiện phần vẽ nét.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5: Tô màu trên phần mềm.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6: Bổ sung phần chữ và hoàn thiện sản phẩm.</a:t>
            </a:r>
            <a:endParaRPr lang="vi-VN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F930C-190E-10E3-55B5-982E46EF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90" y="1402847"/>
            <a:ext cx="5338915" cy="53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768646" y="1348495"/>
            <a:ext cx="274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2056381"/>
            <a:ext cx="10687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kern="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 chọn một phân đoạn trong truyện yêu thích để vẽ tranh minh họa theo hình thức thể hiện phù hợp</a:t>
            </a:r>
            <a:r>
              <a:rPr lang="vi-VN" sz="4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8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7CD9E-3897-B9C2-FDAE-8775735F18CA}"/>
              </a:ext>
            </a:extLst>
          </p:cNvPr>
          <p:cNvSpPr txBox="1"/>
          <p:nvPr/>
        </p:nvSpPr>
        <p:spPr>
          <a:xfrm>
            <a:off x="2900515" y="103464"/>
            <a:ext cx="690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MỘT SỐ SẢN PHẨM MĨ THUẬT THAM KHẢO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9A809-8D85-8769-E4CC-97C470ED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4" y="3082850"/>
            <a:ext cx="2900517" cy="367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EEC89-22AC-681E-8193-BE26ECD0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768" y="685022"/>
            <a:ext cx="3616654" cy="3156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C9EAF-62DF-9275-35C8-761A74A45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650" y="3841788"/>
            <a:ext cx="4040023" cy="2998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8F0FA8-36E7-5976-31F8-5E65315D5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141" y="595310"/>
            <a:ext cx="2448233" cy="319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8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512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</dc:creator>
  <cp:lastModifiedBy>NG</cp:lastModifiedBy>
  <cp:revision>31</cp:revision>
  <dcterms:created xsi:type="dcterms:W3CDTF">2024-08-10T07:20:48Z</dcterms:created>
  <dcterms:modified xsi:type="dcterms:W3CDTF">2024-08-20T09:06:58Z</dcterms:modified>
</cp:coreProperties>
</file>