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0" r:id="rId3"/>
    <p:sldId id="256" r:id="rId4"/>
    <p:sldId id="257" r:id="rId5"/>
    <p:sldId id="275" r:id="rId6"/>
    <p:sldId id="260" r:id="rId7"/>
    <p:sldId id="276" r:id="rId8"/>
    <p:sldId id="277" r:id="rId9"/>
    <p:sldId id="258" r:id="rId10"/>
    <p:sldId id="278" r:id="rId11"/>
    <p:sldId id="259" r:id="rId12"/>
    <p:sldId id="271" r:id="rId13"/>
    <p:sldId id="272" r:id="rId14"/>
    <p:sldId id="273" r:id="rId15"/>
    <p:sldId id="279" r:id="rId16"/>
    <p:sldId id="26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5015-346F-E409-543A-9679084F5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2AE6F-BF33-5B02-1BF4-7062F9DFC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47B52-77C2-8F4F-97ED-DB14D2792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B8177-0824-B7B1-BA8F-B8E609144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E5D3-2991-E365-B5F5-869AE1B5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19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5E73-319B-74BA-81FC-8327923B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9455AC-EB58-F83B-72E8-45DFAFB72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94B9F-8025-03A4-2C7C-05902877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3292-DFF9-2B28-809A-DBE1B215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BA626-4869-D184-E6A5-6B7067DD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234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D53FE-FF69-C497-3AE2-A42A87913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B8AAF-53A1-6AF6-567A-A8D80B7CA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17285-8656-B7A1-6C5B-CE9E8F89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26BC1-EBFB-1B50-12EA-EAC38BC1A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3B1C1-4F37-9726-1DE0-5C71396B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58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66A6-8B0D-651C-E3E5-65DAA0DCB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16EF6-CB7F-C5BC-7E3B-1DFEE83CE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C3F89-4D3D-6785-EDCE-46E432AE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1036E-680F-6AA6-BD31-814E6A3FC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094B-6D88-849E-EB70-B936F846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7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C394-1FE3-4F99-4203-DBE3EB6B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78829-98CC-8560-5AD2-07A509DDA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84CB6-8CB6-BEA5-6D54-606F8798A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F08D-F379-019D-5C9D-3EB24DF7B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58F39-35E6-73ED-14B8-353FC0B4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435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49E4A-9458-8DE6-36C4-E121CF7D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A9D0D-328E-48D1-7F4B-BAB2ED198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5AD78-D51F-436E-6F69-BCE9D729D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87DF8-AFA3-A2A5-A7BA-A1035FA7C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333F0-81FA-1CD0-8DC0-D3FED35A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24613-6544-35D1-E5F6-A496D7D6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638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EABC-A996-5F45-009F-27D13D49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8525A-F313-5A8A-5FEF-91D7A59A5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D390B-BAFB-E5CD-8FB6-9715EAAB7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AFC67A-204A-F8C9-7B11-28DBF49D7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0A2977-EE36-7713-F5F6-1588280D1A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400141-F03E-64E6-C9BC-A44C1AE7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B40DC7-FDB1-BD1A-69FB-2220B06A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CBA861-22F8-E05B-7BF5-208C1F6C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665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6250-C9B2-6183-9773-E0B9F3480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0B961-253F-8CFF-BFB9-06041BB1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1B2B0-3B53-489D-4797-5C212CD8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94A66E-0BFE-4542-2D02-712618C14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348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92DD41-4E20-07A8-F4DF-0754AC7A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16287-0FD4-761F-1898-D309D34F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10CC5-6408-4D86-D4FF-568D588B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14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F616D-4587-909D-9637-6F9DEDF4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4B5BC-E2DB-D7BE-6F41-6A112B76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F84C7-9D0A-FBBC-ACA0-461952404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0BA15-4795-AEF3-CEC5-D0E664E6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23108-6DEB-ABD5-C2E3-85CA44A69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3AEC2-850C-3FA8-D914-7FB03D6B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5202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52D1-9181-E3E4-CEFA-823FF208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337D0-210C-1D08-4D4B-A7357A753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C1243-8BA0-8545-BFC1-25F66319C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1C4CB-4E38-24E9-51C2-ACCBB0B8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F70D0-9A06-D200-9103-34F83AC3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5BC30-43B7-434F-0643-CF147BD4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184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86F10D-C107-5444-BC07-57119CDEC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D874E-35A6-0D24-C73F-4C3F9AF68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2EF8A-80EC-ED63-0BDF-23FDB80D4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1C58-592C-4181-ACC6-5284D6F1A8E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F0DAE-FB09-281C-2DE2-DCBC3D1AE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48C9-3F6D-5AA3-90C2-3835F8203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ED6E1-1B2F-4138-ACCB-157257043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635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58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7469C-0FA8-F1A9-E2AF-8DD358B2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42" y="718457"/>
            <a:ext cx="6035097" cy="2710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D7DCDF-7F01-03D0-66A9-D83CC202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942" y="3614237"/>
            <a:ext cx="6141584" cy="3039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B7C932-7C22-E4BE-6350-B8686EC2D57B}"/>
              </a:ext>
            </a:extLst>
          </p:cNvPr>
          <p:cNvSpPr txBox="1"/>
          <p:nvPr/>
        </p:nvSpPr>
        <p:spPr>
          <a:xfrm>
            <a:off x="2762152" y="71555"/>
            <a:ext cx="7025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Gợi ý các bước tạo sản phẩm quà sinh nhật từ bìa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9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7469C-0FA8-F1A9-E2AF-8DD358B2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42" y="718457"/>
            <a:ext cx="6035097" cy="2710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D7DCDF-7F01-03D0-66A9-D83CC202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942" y="3614237"/>
            <a:ext cx="6141584" cy="3039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B7C932-7C22-E4BE-6350-B8686EC2D57B}"/>
              </a:ext>
            </a:extLst>
          </p:cNvPr>
          <p:cNvSpPr txBox="1"/>
          <p:nvPr/>
        </p:nvSpPr>
        <p:spPr>
          <a:xfrm>
            <a:off x="2762152" y="71555"/>
            <a:ext cx="7025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Gợi ý các bước tạo sản phẩm quà sinh nhật từ bìa</a:t>
            </a:r>
            <a:endParaRPr lang="vi-VN" sz="2400" b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A928EE-A980-0C95-BDCB-FBA1F7F949F5}"/>
              </a:ext>
            </a:extLst>
          </p:cNvPr>
          <p:cNvSpPr txBox="1"/>
          <p:nvPr/>
        </p:nvSpPr>
        <p:spPr>
          <a:xfrm>
            <a:off x="391886" y="1502229"/>
            <a:ext cx="4385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Bước 1: Chuẩn bị đồ dùng gồm đất nặn, bìa, dây thừng nhỏ</a:t>
            </a:r>
          </a:p>
          <a:p>
            <a:pPr algn="just"/>
            <a:r>
              <a:rPr lang="vi-VN" sz="2800" b="1" dirty="0">
                <a:latin typeface="+mj-lt"/>
              </a:rPr>
              <a:t>Bước 2: Tạo nền và vẽ hình</a:t>
            </a:r>
          </a:p>
          <a:p>
            <a:pPr algn="just"/>
            <a:r>
              <a:rPr lang="vi-VN" sz="2800" b="1" dirty="0">
                <a:latin typeface="+mj-lt"/>
              </a:rPr>
              <a:t>Bước 3: Lựa chọn đất nặn và đắp nổi lên hình</a:t>
            </a:r>
          </a:p>
          <a:p>
            <a:pPr algn="just"/>
            <a:r>
              <a:rPr lang="vi-VN" sz="2800" b="1" dirty="0">
                <a:latin typeface="+mj-lt"/>
              </a:rPr>
              <a:t>Bước 4: Gắn dây để treo và hoàn thiện sản phẩm</a:t>
            </a:r>
          </a:p>
        </p:txBody>
      </p:sp>
    </p:spTree>
    <p:extLst>
      <p:ext uri="{BB962C8B-B14F-4D97-AF65-F5344CB8AC3E}">
        <p14:creationId xmlns:p14="http://schemas.microsoft.com/office/powerpoint/2010/main" val="1084219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19A0B9-2EF0-560D-EA8B-3090C4236DBA}"/>
              </a:ext>
            </a:extLst>
          </p:cNvPr>
          <p:cNvSpPr txBox="1"/>
          <p:nvPr/>
        </p:nvSpPr>
        <p:spPr>
          <a:xfrm>
            <a:off x="5256244" y="122176"/>
            <a:ext cx="1657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+mj-lt"/>
              </a:rPr>
              <a:t>ĐÁ CUỘI</a:t>
            </a:r>
            <a:endParaRPr lang="vi-VN" sz="2400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E720D-C71C-894B-B2FE-697820FB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85" y="885419"/>
            <a:ext cx="2978507" cy="2251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F091B-5028-D23C-033D-5AFEFDC97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07" y="3402239"/>
            <a:ext cx="2361714" cy="3069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EDD80-998D-B220-036B-CF6907475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299" y="3404550"/>
            <a:ext cx="4124133" cy="3089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A4482-8F70-3F9C-88B4-EB86F2E26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380" y="3368517"/>
            <a:ext cx="2827175" cy="313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46812-C68B-6D45-282D-A6B29DD4E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569" y="813904"/>
            <a:ext cx="2455618" cy="239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2ADEB4-8274-6318-F6E5-D27B46509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068" y="813904"/>
            <a:ext cx="2455618" cy="2431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7F2A47-7344-EEDF-5357-84079BBC5C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963" y="813904"/>
            <a:ext cx="2394228" cy="23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5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B3D30B-5ABB-23A3-D977-8CBC5A8C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6" y="2537888"/>
            <a:ext cx="2893560" cy="4162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CEC6DA-1CCA-1798-C18B-B9E9322AE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680" y="2556004"/>
            <a:ext cx="2811108" cy="4091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35498-94E4-BB5E-753D-689266217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684" y="2537888"/>
            <a:ext cx="2747484" cy="40913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30D4D1-36EA-6113-7A48-6D5AB0D177E8}"/>
              </a:ext>
            </a:extLst>
          </p:cNvPr>
          <p:cNvSpPr txBox="1"/>
          <p:nvPr/>
        </p:nvSpPr>
        <p:spPr>
          <a:xfrm>
            <a:off x="4282752" y="210635"/>
            <a:ext cx="330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+mj-lt"/>
              </a:rPr>
              <a:t>CÁC LOẠI HẠT KHÔ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7377A5-0635-6A08-5D25-1E68BD567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47" y="672300"/>
            <a:ext cx="1402799" cy="14027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E15864-0EAC-F14A-CEC9-AEB0797BC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9443" y="672300"/>
            <a:ext cx="1402799" cy="1402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65E07B-8E49-2980-9561-7CA57E889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611" y="672300"/>
            <a:ext cx="2108031" cy="1402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6C5111-A2A2-6D97-79B2-142811D15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1011" y="672300"/>
            <a:ext cx="3048000" cy="1495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70852D-B639-BB1F-A70E-088E7D4C03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654" y="646259"/>
            <a:ext cx="1737105" cy="15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39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DB0D74-B636-AB7F-8B3C-B38F3255A258}"/>
              </a:ext>
            </a:extLst>
          </p:cNvPr>
          <p:cNvSpPr txBox="1"/>
          <p:nvPr/>
        </p:nvSpPr>
        <p:spPr>
          <a:xfrm>
            <a:off x="3732244" y="130629"/>
            <a:ext cx="506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GIẤY, BÁO, BÌA, HỘP CATTON,...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10262-C5EC-4442-F885-FF904C8D7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23" y="833632"/>
            <a:ext cx="3028950" cy="151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EA0950-0A88-0C7C-A869-35D793615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406" y="755946"/>
            <a:ext cx="1881593" cy="1493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9A222-4926-0026-B07F-62961CB93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947" y="609794"/>
            <a:ext cx="2333625" cy="1962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41BBD8-DF73-FFE8-455B-00A69FBDD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489" y="426292"/>
            <a:ext cx="1921815" cy="1921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5E3F78-3F6C-827A-BCFD-97F92D0F0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95" y="3103886"/>
            <a:ext cx="2333625" cy="3448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E200C-1D83-CB06-7C92-C19B44E8E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0829" y="3078469"/>
            <a:ext cx="2541134" cy="3448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2FC004-AD9D-2560-70CC-6EAB36980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637" y="2601042"/>
            <a:ext cx="6048374" cy="401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3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62094A-F33E-A3AB-7737-8AEB0F11A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71" y="773376"/>
            <a:ext cx="4458299" cy="2929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3CF3E3-0353-3D01-3E16-EDA7E141D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716" y="773376"/>
            <a:ext cx="2667513" cy="2929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B52B38-1D46-C4B4-88EB-3C1130DAC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39" y="4068147"/>
            <a:ext cx="4662527" cy="2611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637D9F-D845-76EF-A281-05A8D43BE29D}"/>
              </a:ext>
            </a:extLst>
          </p:cNvPr>
          <p:cNvSpPr txBox="1"/>
          <p:nvPr/>
        </p:nvSpPr>
        <p:spPr>
          <a:xfrm>
            <a:off x="4413379" y="134462"/>
            <a:ext cx="376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CÁC LOẠI TÚI </a:t>
            </a:r>
            <a:r>
              <a:rPr lang="vi-VN" sz="2400" b="1">
                <a:latin typeface="+mj-lt"/>
              </a:rPr>
              <a:t>NI NÔNG</a:t>
            </a:r>
            <a:endParaRPr lang="vi-VN" sz="2400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4A25A-AE03-2C53-43AC-807D11CE5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636" y="4068146"/>
            <a:ext cx="5968579" cy="265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96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1DEC4-FEE0-1D29-7203-24BCEB5AA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314" y="379255"/>
            <a:ext cx="6300205" cy="5819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F2B02-73D3-2A09-4DCD-76D5F4F57B28}"/>
              </a:ext>
            </a:extLst>
          </p:cNvPr>
          <p:cNvSpPr txBox="1"/>
          <p:nvPr/>
        </p:nvSpPr>
        <p:spPr>
          <a:xfrm>
            <a:off x="324240" y="920621"/>
            <a:ext cx="479826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4000" b="1" i="0" dirty="0">
                <a:solidFill>
                  <a:srgbClr val="333333"/>
                </a:solidFill>
                <a:effectLst/>
                <a:latin typeface="+mj-lt"/>
              </a:rPr>
              <a:t>- Sản phẩm được làm từ những vật liệu có sẵn nào?</a:t>
            </a:r>
          </a:p>
          <a:p>
            <a:pPr algn="l"/>
            <a:r>
              <a:rPr lang="vi-VN" sz="4000" b="1" i="0" dirty="0">
                <a:solidFill>
                  <a:srgbClr val="333333"/>
                </a:solidFill>
                <a:effectLst/>
                <a:latin typeface="+mj-lt"/>
              </a:rPr>
              <a:t>- Ý tưởng cải tiến vật liệu có sẵn để làm sản phẩm gì?</a:t>
            </a:r>
          </a:p>
          <a:p>
            <a:pPr algn="l"/>
            <a:r>
              <a:rPr lang="vi-VN" sz="4000" b="1" i="0" dirty="0">
                <a:solidFill>
                  <a:srgbClr val="333333"/>
                </a:solidFill>
                <a:effectLst/>
                <a:latin typeface="+mj-lt"/>
              </a:rPr>
              <a:t>- Sản phẩm nào em thích nhất? Vì sao?</a:t>
            </a:r>
          </a:p>
        </p:txBody>
      </p:sp>
    </p:spTree>
    <p:extLst>
      <p:ext uri="{BB962C8B-B14F-4D97-AF65-F5344CB8AC3E}">
        <p14:creationId xmlns:p14="http://schemas.microsoft.com/office/powerpoint/2010/main" val="413719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85696-9ACD-3DA8-4152-740C9BC0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70" y="178155"/>
            <a:ext cx="5014602" cy="3324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512C5-46A7-951E-D191-F18B1D74E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94" y="178155"/>
            <a:ext cx="4601936" cy="3324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468A4-D570-A50E-BFDD-246E68823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355" y="3760530"/>
            <a:ext cx="3693368" cy="27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37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A270F-2AA7-5013-BE80-B60FBE71B42A}"/>
              </a:ext>
            </a:extLst>
          </p:cNvPr>
          <p:cNvSpPr txBox="1"/>
          <p:nvPr/>
        </p:nvSpPr>
        <p:spPr>
          <a:xfrm>
            <a:off x="684245" y="1931437"/>
            <a:ext cx="108235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atin typeface="+mj-lt"/>
              </a:rPr>
              <a:t>Tiết 11, 12: Bài 6</a:t>
            </a:r>
          </a:p>
          <a:p>
            <a:pPr algn="ctr"/>
            <a:r>
              <a:rPr lang="vi-VN" sz="6000" b="1" dirty="0">
                <a:latin typeface="+mj-lt"/>
              </a:rPr>
              <a:t>THIẾT KẾ QUÀ SINH NHẬT TỪ VẬT LIỆU SẴN CÓ</a:t>
            </a:r>
          </a:p>
        </p:txBody>
      </p:sp>
    </p:spTree>
    <p:extLst>
      <p:ext uri="{BB962C8B-B14F-4D97-AF65-F5344CB8AC3E}">
        <p14:creationId xmlns:p14="http://schemas.microsoft.com/office/powerpoint/2010/main" val="236861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3B9996-6598-08EA-8489-71283D0E0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487" y="307911"/>
            <a:ext cx="7889026" cy="59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04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150A00-263A-090F-9C0A-902475435409}"/>
              </a:ext>
            </a:extLst>
          </p:cNvPr>
          <p:cNvSpPr txBox="1"/>
          <p:nvPr/>
        </p:nvSpPr>
        <p:spPr>
          <a:xfrm>
            <a:off x="4329404" y="718457"/>
            <a:ext cx="289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PHIẾU HỌC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C6030-F994-A58D-091B-8F6122B95F4A}"/>
              </a:ext>
            </a:extLst>
          </p:cNvPr>
          <p:cNvSpPr txBox="1"/>
          <p:nvPr/>
        </p:nvSpPr>
        <p:spPr>
          <a:xfrm>
            <a:off x="926841" y="1506369"/>
            <a:ext cx="103383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+mj-lt"/>
              </a:rPr>
              <a:t>Quan sát hình 1, 2, 3 , SGK trang 25 và trả lời câu hỏi:</a:t>
            </a:r>
          </a:p>
          <a:p>
            <a:pPr algn="just"/>
            <a:endParaRPr lang="vi-VN" sz="3200" b="1" dirty="0">
              <a:latin typeface="+mj-lt"/>
            </a:endParaRPr>
          </a:p>
          <a:p>
            <a:pPr algn="just"/>
            <a:r>
              <a:rPr lang="vi-VN" sz="3200" b="1" dirty="0">
                <a:latin typeface="+mj-lt"/>
              </a:rPr>
              <a:t>- Sản phẩm dưới đây được làm từ những vật liệu nào?</a:t>
            </a:r>
          </a:p>
          <a:p>
            <a:pPr algn="just"/>
            <a:r>
              <a:rPr lang="vi-VN" sz="3200" b="1" dirty="0">
                <a:latin typeface="+mj-lt"/>
              </a:rPr>
              <a:t>- Các vật liệu đó đã được gia công và xử lý như thế nào để tạo hình sản phẩm?</a:t>
            </a:r>
          </a:p>
          <a:p>
            <a:pPr algn="just"/>
            <a:r>
              <a:rPr lang="vi-VN" sz="3200" b="1" dirty="0">
                <a:latin typeface="+mj-lt"/>
              </a:rPr>
              <a:t>- Màu sắc tự thân của vật liệu tạo nên vẻ đẹp gì cho sản phẩm?</a:t>
            </a:r>
          </a:p>
        </p:txBody>
      </p:sp>
    </p:spTree>
    <p:extLst>
      <p:ext uri="{BB962C8B-B14F-4D97-AF65-F5344CB8AC3E}">
        <p14:creationId xmlns:p14="http://schemas.microsoft.com/office/powerpoint/2010/main" val="3391783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3B9996-6598-08EA-8489-71283D0E0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837" y="2508535"/>
            <a:ext cx="5486399" cy="4151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1F573F-B0DF-0164-3983-BCBFC9B4CF53}"/>
              </a:ext>
            </a:extLst>
          </p:cNvPr>
          <p:cNvSpPr txBox="1"/>
          <p:nvPr/>
        </p:nvSpPr>
        <p:spPr>
          <a:xfrm>
            <a:off x="951723" y="412505"/>
            <a:ext cx="107208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- Sản phẩm dưới đây được làm từ những vật liệu: </a:t>
            </a:r>
            <a:r>
              <a:rPr lang="vi-VN" sz="2400" b="1" dirty="0">
                <a:solidFill>
                  <a:srgbClr val="333333"/>
                </a:solidFill>
                <a:latin typeface="+mj-lt"/>
              </a:rPr>
              <a:t>hộp</a:t>
            </a:r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 nhựa, bìa giấy, chai thủy tinh.</a:t>
            </a:r>
          </a:p>
          <a:p>
            <a:pPr algn="just"/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- Các vật liệu đó đã được gia công, xử lí: Được rửa sạch hoặc lau sạch sau đó vẽ, cắt tạo hình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sản phẩm</a:t>
            </a:r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.</a:t>
            </a:r>
          </a:p>
          <a:p>
            <a:pPr algn="just"/>
            <a:r>
              <a:rPr lang="vi-VN" sz="2400" b="1" dirty="0">
                <a:solidFill>
                  <a:srgbClr val="333333"/>
                </a:solidFill>
                <a:latin typeface="+mj-lt"/>
              </a:rPr>
              <a:t>- Màu sắc tự thân của vật liệu tạo nên vẻ đẹp tự nhiên cho sản phẩm.</a:t>
            </a:r>
            <a:endParaRPr lang="vi-VN" sz="2400" b="1" i="0" dirty="0">
              <a:solidFill>
                <a:srgbClr val="33333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51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E1092A-3CB1-FA8B-9487-ABC53ED79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67" y="484719"/>
            <a:ext cx="3270637" cy="3042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52B4AA-3A4A-25F6-D6E9-BC94136BAEBA}"/>
              </a:ext>
            </a:extLst>
          </p:cNvPr>
          <p:cNvSpPr txBox="1"/>
          <p:nvPr/>
        </p:nvSpPr>
        <p:spPr>
          <a:xfrm>
            <a:off x="1329581" y="3588562"/>
            <a:ext cx="13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ĐÁ SỎI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F6573-9CA8-6823-2607-6A863FF8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32" y="550977"/>
            <a:ext cx="3820884" cy="304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BF42F-9A4A-F958-C234-5B5CEB386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292" y="550977"/>
            <a:ext cx="3685592" cy="3042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7689B9-4B76-D281-57EA-FF41D1050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67" y="4111818"/>
            <a:ext cx="4470688" cy="2503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090017-B691-12CB-7C67-CBA79BF5E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334" y="4050227"/>
            <a:ext cx="2503585" cy="2503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406C13-6CB3-DB0B-ECEF-82E406ABC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097" y="4042285"/>
            <a:ext cx="1685925" cy="250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4DAC14-03AE-B573-765C-A9F3B2CCF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6558" y="4042285"/>
            <a:ext cx="2619375" cy="25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58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8836B2-0C16-A956-1F63-8E71CDE5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29" y="634498"/>
            <a:ext cx="3938198" cy="2794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B9839-7A58-B57B-17D1-D115ACCCFAE4}"/>
              </a:ext>
            </a:extLst>
          </p:cNvPr>
          <p:cNvSpPr txBox="1"/>
          <p:nvPr/>
        </p:nvSpPr>
        <p:spPr>
          <a:xfrm>
            <a:off x="2289110" y="40140"/>
            <a:ext cx="7524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Gợi ý cách tạo sản phẩm quà sinh nhật từ vỏ can nhựa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B08528-08C0-1F33-F601-B158CBAF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870" y="750053"/>
            <a:ext cx="6869577" cy="51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79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8836B2-0C16-A956-1F63-8E71CDE5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29" y="634498"/>
            <a:ext cx="3938198" cy="2794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B9839-7A58-B57B-17D1-D115ACCCFAE4}"/>
              </a:ext>
            </a:extLst>
          </p:cNvPr>
          <p:cNvSpPr txBox="1"/>
          <p:nvPr/>
        </p:nvSpPr>
        <p:spPr>
          <a:xfrm>
            <a:off x="2289110" y="40140"/>
            <a:ext cx="7524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Gợi ý cách tạo sản phẩm quà sinh nhật từ vỏ can nhựa</a:t>
            </a:r>
            <a:endParaRPr lang="vi-VN" sz="24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EA02A-3AF7-7EF3-4EE2-A4EB582107AB}"/>
              </a:ext>
            </a:extLst>
          </p:cNvPr>
          <p:cNvSpPr txBox="1"/>
          <p:nvPr/>
        </p:nvSpPr>
        <p:spPr>
          <a:xfrm>
            <a:off x="199929" y="3680267"/>
            <a:ext cx="43953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1. Xây dựng ý tưởng và bố cục tổng thể</a:t>
            </a:r>
            <a:endParaRPr lang="vi-VN" sz="24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B08528-08C0-1F33-F601-B158CBAF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870" y="750053"/>
            <a:ext cx="6869577" cy="5182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2BFD2-0758-42EB-DF1C-228A4DD8BAD9}"/>
              </a:ext>
            </a:extLst>
          </p:cNvPr>
          <p:cNvSpPr txBox="1"/>
          <p:nvPr/>
        </p:nvSpPr>
        <p:spPr>
          <a:xfrm>
            <a:off x="-46264" y="4565183"/>
            <a:ext cx="52807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Vẽ hình trang trí cho sản phẩm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0097F-1F20-F333-13F9-BBF2F4FE653B}"/>
              </a:ext>
            </a:extLst>
          </p:cNvPr>
          <p:cNvSpPr txBox="1"/>
          <p:nvPr/>
        </p:nvSpPr>
        <p:spPr>
          <a:xfrm>
            <a:off x="171060" y="5101369"/>
            <a:ext cx="42360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  Cắt hình sản phẩm và gắn hoa văn trang trí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4ED11-2FA1-ADDA-7F5A-172FEAC30451}"/>
              </a:ext>
            </a:extLst>
          </p:cNvPr>
          <p:cNvSpPr txBox="1"/>
          <p:nvPr/>
        </p:nvSpPr>
        <p:spPr>
          <a:xfrm>
            <a:off x="276901" y="6006887"/>
            <a:ext cx="34150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4. Hoàn thiện sản phẩm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9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355</Words>
  <Application>Microsoft Office PowerPoint</Application>
  <PresentationFormat>Widescreen</PresentationFormat>
  <Paragraphs>31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</dc:creator>
  <cp:lastModifiedBy>NG</cp:lastModifiedBy>
  <cp:revision>15</cp:revision>
  <dcterms:created xsi:type="dcterms:W3CDTF">2023-11-02T09:35:23Z</dcterms:created>
  <dcterms:modified xsi:type="dcterms:W3CDTF">2023-11-23T03:42:52Z</dcterms:modified>
</cp:coreProperties>
</file>