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8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995CC-86AE-9D65-95F9-382BBC076A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7BD43F-A49E-2B6B-020A-BD292CC994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C0F458-7AC8-F4FB-2AFE-6EBF083D0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0AE06-793A-45E7-9846-D943852C4934}" type="datetimeFigureOut">
              <a:rPr lang="vi-VN" smtClean="0"/>
              <a:t>21/11/2023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39242A-903D-78CB-5283-6663AE663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F5B582-519F-6BFB-03CC-A3064A04C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34A93-9090-4F1D-BA89-20E291A715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28729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88048-EAF9-D00B-4B56-BC7EED70F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85482A-2B5B-7D1B-2D97-D032E15812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50E66E-8CC6-64BE-E697-9B015B16B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0AE06-793A-45E7-9846-D943852C4934}" type="datetimeFigureOut">
              <a:rPr lang="vi-VN" smtClean="0"/>
              <a:t>21/11/2023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0C597B-B6FD-8042-9D19-296D2DC37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00BE4F-843E-BCE2-9B03-1E0EA7057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34A93-9090-4F1D-BA89-20E291A715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08884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B70EBD-3C98-8F5A-1E87-302942E701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2EE094-2E00-4C4E-46CB-6CC812747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F9E2B4-80F1-8484-5264-EA423801F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0AE06-793A-45E7-9846-D943852C4934}" type="datetimeFigureOut">
              <a:rPr lang="vi-VN" smtClean="0"/>
              <a:t>21/11/2023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C3AED3-9D6D-FDD4-9494-6C619CAAD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A20844-FB5B-5684-3D34-1F02F8DED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34A93-9090-4F1D-BA89-20E291A715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15235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C70D1-0368-AAA2-9CE9-40E52F108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4AD95B-00E3-8570-D043-0A5BC523E1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3B73C3-815F-4F0E-3601-CAF762E0B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0AE06-793A-45E7-9846-D943852C4934}" type="datetimeFigureOut">
              <a:rPr lang="vi-VN" smtClean="0"/>
              <a:t>21/11/2023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E17B10-E781-600B-4C3A-D0ED3DEC5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F960C9-E0A1-884C-F015-F84D65C1D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34A93-9090-4F1D-BA89-20E291A715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6036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392AF-81B6-09C3-5F3C-A42978890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E9352F-2822-06B8-443A-B01312656F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4D4A46-DD48-60B6-8944-67E3AD13B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0AE06-793A-45E7-9846-D943852C4934}" type="datetimeFigureOut">
              <a:rPr lang="vi-VN" smtClean="0"/>
              <a:t>21/11/2023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A1ACC6-2AD3-BF0C-23A5-85ACAEB7D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EFCAE7-D053-5BDE-1356-95B5C0154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34A93-9090-4F1D-BA89-20E291A715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22298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35A93-726F-00B4-372C-A59D10E1F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327D52-372D-C168-7A15-24F1C3C38E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8DB4D5-918F-1964-6337-14D003E67B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ABBF4C-ADCC-A973-D1DC-16B176CB0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0AE06-793A-45E7-9846-D943852C4934}" type="datetimeFigureOut">
              <a:rPr lang="vi-VN" smtClean="0"/>
              <a:t>21/11/2023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2AC1DD-0EC7-786F-1C98-6389D21A1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86A1BB-B0F9-8896-D320-9F380EFCE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34A93-9090-4F1D-BA89-20E291A715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68328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02218-C7C3-659E-267C-25D9FAF97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D733C4-C7E1-2163-791C-28C0C1AE6B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8BAEC2-03E1-76C2-371F-3CDD1FFAF3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D8A76E-CBD2-8139-2877-3132FF89AB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1B4C0D-97E3-E8D5-2808-C1B035BE1B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D56CBE-1661-79F9-1250-568DB4868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0AE06-793A-45E7-9846-D943852C4934}" type="datetimeFigureOut">
              <a:rPr lang="vi-VN" smtClean="0"/>
              <a:t>21/11/2023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8C969-9C8C-977C-3345-E6F69E0D4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526621-B693-C34B-C422-75013437D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34A93-9090-4F1D-BA89-20E291A715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0834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81614-879F-5651-89B4-7C338BA31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E30B92-8A36-75C3-C111-2214A7255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0AE06-793A-45E7-9846-D943852C4934}" type="datetimeFigureOut">
              <a:rPr lang="vi-VN" smtClean="0"/>
              <a:t>21/11/2023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692E87-E295-F1BA-22E6-C981AA59B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DAF502-FACB-355B-50CA-95314EC04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34A93-9090-4F1D-BA89-20E291A715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37659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167C97-8F44-9F3B-87C2-9EBCDBB74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0AE06-793A-45E7-9846-D943852C4934}" type="datetimeFigureOut">
              <a:rPr lang="vi-VN" smtClean="0"/>
              <a:t>21/11/2023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00A9FF-404C-449B-9963-C8E14F18A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FD8292-33A9-8857-7238-E0D2C7737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34A93-9090-4F1D-BA89-20E291A715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64676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AF592-BEF2-9FE4-C99A-3336577C1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99DA74-B8F5-B414-2957-23FCE09F6C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FF8C54-214F-D7A7-2E8F-79A77E7E9C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53B223-C789-7E1C-15E5-9E0860455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0AE06-793A-45E7-9846-D943852C4934}" type="datetimeFigureOut">
              <a:rPr lang="vi-VN" smtClean="0"/>
              <a:t>21/11/2023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C95380-0D68-19F8-BB9B-92910BF23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900BD3-2297-E7B5-47DD-8EA6E5F25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34A93-9090-4F1D-BA89-20E291A715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4015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D1682-86DC-6C38-827A-784862874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0C3339-7F2C-916B-6D8A-54268E6E2D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87AC91-4597-C2E0-26BE-B51C3FCDF3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34C64C-FCD7-50A7-B23D-FE05D1667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0AE06-793A-45E7-9846-D943852C4934}" type="datetimeFigureOut">
              <a:rPr lang="vi-VN" smtClean="0"/>
              <a:t>21/11/2023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BBC156-F9F4-592A-7F9A-0111BB651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320511-030F-6C2B-C3F1-1EA0D0B83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34A93-9090-4F1D-BA89-20E291A715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33509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828588-1B8E-4BEC-8793-8461EA335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03474B-51B2-DE44-070A-261CA9BC5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ECC6F-E29D-8EA5-68A4-7AC8A48401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40AE06-793A-45E7-9846-D943852C4934}" type="datetimeFigureOut">
              <a:rPr lang="vi-VN" smtClean="0"/>
              <a:t>21/11/2023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CA0F09-0127-0901-DE09-AECE74B302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6EDF68-3690-0DC3-77C9-4AC27836DC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F34A93-9090-4F1D-BA89-20E291A715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73368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9FD0DD4-EF0A-7F8E-9E48-4B784BC30C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3211" y="368559"/>
            <a:ext cx="5465073" cy="30604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B1994A-7AB8-7102-3612-BA3E035AF2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3210" y="3813887"/>
            <a:ext cx="5465073" cy="28015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0B4128-583E-375B-904A-CB9119A79E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91" y="368559"/>
            <a:ext cx="5440784" cy="30604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89CA62-BB63-5923-9E35-99D354B291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391" y="3813887"/>
            <a:ext cx="5440784" cy="280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139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F2788D-0D0F-FD15-70C2-99C85F1F34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425" y="0"/>
            <a:ext cx="9647465" cy="640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8565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19E98F2-1910-C52D-85FD-5A5DFC9B4C11}"/>
              </a:ext>
            </a:extLst>
          </p:cNvPr>
          <p:cNvSpPr txBox="1"/>
          <p:nvPr/>
        </p:nvSpPr>
        <p:spPr>
          <a:xfrm>
            <a:off x="345233" y="2151727"/>
            <a:ext cx="111874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000" b="1" dirty="0">
                <a:latin typeface="+mj-lt"/>
              </a:rPr>
              <a:t>Tiết 11, 12: Bài 6</a:t>
            </a:r>
          </a:p>
          <a:p>
            <a:pPr algn="ctr"/>
            <a:r>
              <a:rPr lang="vi-VN" sz="8000" b="1" dirty="0">
                <a:latin typeface="+mj-lt"/>
              </a:rPr>
              <a:t>THIẾT KẾ ĐỒ CHƠI</a:t>
            </a:r>
          </a:p>
        </p:txBody>
      </p:sp>
    </p:spTree>
    <p:extLst>
      <p:ext uri="{BB962C8B-B14F-4D97-AF65-F5344CB8AC3E}">
        <p14:creationId xmlns:p14="http://schemas.microsoft.com/office/powerpoint/2010/main" val="24466116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6CAE1D6-F5E1-4FF3-B1DF-89883A0D0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066" y="611665"/>
            <a:ext cx="4036875" cy="54345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884F24-191A-5771-F77D-5256F3A18B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0840" y="611665"/>
            <a:ext cx="3493462" cy="546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8400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6864AC8-E417-10E8-243C-210BF351CA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6360" y="2808515"/>
            <a:ext cx="5382037" cy="379789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1D2286B-5A52-952B-805C-FA2BE26C1914}"/>
              </a:ext>
            </a:extLst>
          </p:cNvPr>
          <p:cNvSpPr/>
          <p:nvPr/>
        </p:nvSpPr>
        <p:spPr>
          <a:xfrm>
            <a:off x="1798648" y="362314"/>
            <a:ext cx="8594701" cy="2404560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gợi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ý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luận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+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gì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+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nào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phỏng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sắc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hấp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dẫn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97104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E54E0D-4092-5A1A-5F2F-B058E0343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2368" y="79546"/>
            <a:ext cx="7647264" cy="38582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053778-ADC8-2D06-868E-C29FF77395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3461" y="4201708"/>
            <a:ext cx="3271363" cy="2367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0574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D562BC-DBD9-B213-7AA6-D7150A9FF0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099" y="0"/>
            <a:ext cx="5097934" cy="35495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44FBAB-0A89-BCFE-78F7-96EB11CC0D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3232" y="0"/>
            <a:ext cx="4010490" cy="34199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B5C086-E6DB-6C85-5676-309007CCF1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2359" y="3643355"/>
            <a:ext cx="7407282" cy="312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381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3C2E04-7CB4-74E8-2197-E5F7B7BEE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853" y="612322"/>
            <a:ext cx="1838325" cy="24860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389214-089C-9164-7907-5BD646E4B6C8}"/>
              </a:ext>
            </a:extLst>
          </p:cNvPr>
          <p:cNvSpPr txBox="1"/>
          <p:nvPr/>
        </p:nvSpPr>
        <p:spPr>
          <a:xfrm>
            <a:off x="4208106" y="109152"/>
            <a:ext cx="2808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latin typeface="+mj-lt"/>
              </a:rPr>
              <a:t>ĐỒ CHƠI TỪ BÌA GIẤY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614038-4885-BB7B-BFA3-D26DB381C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0377" y="612321"/>
            <a:ext cx="3867150" cy="24860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07DBFD-933A-D680-684D-219F34CC60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1788" y="612321"/>
            <a:ext cx="4439329" cy="24860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00B8D2-B60A-43F2-4E36-B4175720E2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795" y="3759654"/>
            <a:ext cx="4552165" cy="28370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BA6B1F-FF86-D4CF-1D15-3C8CA380F2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1096" y="3759653"/>
            <a:ext cx="4201384" cy="28370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2E726F9-43A0-4BE8-8796-EE8F05D82C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15616" y="3759652"/>
            <a:ext cx="1881113" cy="2837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4320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B8CC12-6C1D-8CA5-5ED2-DE6EE3FDC1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94" y="541565"/>
            <a:ext cx="4308021" cy="28874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1AB463-132D-6570-AFB9-397A945A76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9909" y="541565"/>
            <a:ext cx="3923003" cy="36693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DA0491-9A0C-5B70-864D-88E893FACD3D}"/>
              </a:ext>
            </a:extLst>
          </p:cNvPr>
          <p:cNvSpPr txBox="1"/>
          <p:nvPr/>
        </p:nvSpPr>
        <p:spPr>
          <a:xfrm>
            <a:off x="4413379" y="130629"/>
            <a:ext cx="2911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>
                <a:latin typeface="+mj-lt"/>
              </a:rPr>
              <a:t>ĐỒ CHƠI TỪ PHẾ LIỆU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80BB3B-2940-0690-096C-ED183042EF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993" y="3713202"/>
            <a:ext cx="4308021" cy="28720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EDB11F-A774-FC47-CEFA-5CD5F53830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7208" y="4345732"/>
            <a:ext cx="3995704" cy="22394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127CAF-D53C-603A-FB79-044E4B9049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89268" y="541565"/>
            <a:ext cx="2857500" cy="24908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012F04-4998-2DC5-268B-C0E22CE0DB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25847" y="3274169"/>
            <a:ext cx="2820921" cy="3311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7236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B13640-4DE5-E227-41EE-E9D11AD35D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546" y="457200"/>
            <a:ext cx="5072025" cy="58529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6ECC83-5527-3629-380A-01589C2C19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2971" y="732559"/>
            <a:ext cx="5585538" cy="5577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9102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82</Words>
  <Application>Microsoft Office PowerPoint</Application>
  <PresentationFormat>Widescreen</PresentationFormat>
  <Paragraphs>9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</dc:creator>
  <cp:lastModifiedBy>NG</cp:lastModifiedBy>
  <cp:revision>2</cp:revision>
  <dcterms:created xsi:type="dcterms:W3CDTF">2023-11-02T09:22:49Z</dcterms:created>
  <dcterms:modified xsi:type="dcterms:W3CDTF">2023-11-21T07:02:40Z</dcterms:modified>
</cp:coreProperties>
</file>