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3" r:id="rId7"/>
    <p:sldId id="261" r:id="rId8"/>
    <p:sldId id="25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79B9-A353-3CD9-3AB4-4AB016455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2BF42-3859-2CFD-726D-0C1663261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76044-6EC8-A1CD-9E1C-2B6D1834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BE0-4DF5-4120-87BD-F77D5B45AA26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85FDF-18A3-BE37-AFB7-E1366102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F008F-9D1E-0B35-9701-9310F167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4319-F37A-4834-B156-8F2990103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762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3DAE-B3D5-C8CB-E6A0-9DB9D5F7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2374A-CC9D-34EA-C63D-EB9E5A871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D2DD3-4DC7-86DF-6E80-64C22A5F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BE0-4DF5-4120-87BD-F77D5B45AA26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3D5D0-FE94-4109-E8FB-8191BD0B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D0BAA-E39E-A8B6-3E92-270F1503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4319-F37A-4834-B156-8F2990103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75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8E3A0-A4DA-128D-D069-0B281FC62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9704D-FACC-4D5A-6464-E4A49FD2B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6EF08-60DB-2733-DB9B-B40D05F3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BE0-4DF5-4120-87BD-F77D5B45AA26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60503-54F4-700B-7FBE-2B78CFF0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54F43-2038-7145-9BE0-CAA07A57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4319-F37A-4834-B156-8F2990103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898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B565-DBA5-3692-DA64-397C7932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5E8A3-8534-83A2-11C3-5B80B937A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5E1C0-DD6D-46E7-A364-B078BDEC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BE0-4DF5-4120-87BD-F77D5B45AA26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4788A-F667-E659-0C5C-26CE720DB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24727-DF1C-9DAF-CE52-5EDDCDDF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4319-F37A-4834-B156-8F2990103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75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443BB-28EA-CE58-D1C1-930C925C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78625-339D-1D70-ECB2-DE33051B3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76057-B6E4-A5E1-31D6-2F4259A9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BE0-4DF5-4120-87BD-F77D5B45AA26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D6B37-F540-B4B8-BCB4-53729996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49FE6-4CF9-B3AD-42FF-BC818B14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4319-F37A-4834-B156-8F2990103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003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F1CC-1D53-7F08-53BC-96F6D44C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9D384-667A-4270-F21D-6202FB612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36B8A-83EF-FAE4-E019-E5AFB9B4B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0CF33-E78D-0EEC-148B-2D260E231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BE0-4DF5-4120-87BD-F77D5B45AA26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3F9B8-FD91-2D15-15FB-375FBA9A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6B6A9-88B8-EB65-7F56-E5775414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4319-F37A-4834-B156-8F2990103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077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D65A-1E30-DD92-9576-A49DCED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82EB8-DCB3-AC61-7034-0C4F65C4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1EA74-04A6-8E13-2CC2-553DA4BFC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63F8C-1C9D-F649-1794-485ADF795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79D30-A913-301E-81FF-8B3986A4A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DC90A-F629-4ED4-148B-EFB09EF7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BE0-4DF5-4120-87BD-F77D5B45AA26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507566-0DF4-247B-D24D-97C7ED4E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2E5370-D1C5-13A7-C6E1-F8D85302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4319-F37A-4834-B156-8F2990103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928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0DC28-7C39-F104-B8F5-E4AB578E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A6373-FFDA-91C9-ED9F-BFED41DD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BE0-4DF5-4120-87BD-F77D5B45AA26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9DBD9-D541-0231-E8F1-3C741228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38248-28E6-F4A6-7A81-1F717190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4319-F37A-4834-B156-8F2990103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139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CBC6F-1EF6-77FA-8460-8F76430B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BE0-4DF5-4120-87BD-F77D5B45AA26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8A31C-A6C0-D697-E8F9-8A0FE68B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F6DEC-AAD1-0C9D-78F5-98BE6A55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4319-F37A-4834-B156-8F2990103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94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51AE-4641-0B9E-8843-8A8D0EC0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A8A37-BA66-9B43-46A0-65F4213D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6B305-9AD4-FD8F-0589-CCC327EAA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7CA96-2BAD-718D-4AA6-6BBB7716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BE0-4DF5-4120-87BD-F77D5B45AA26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A01A6-0812-1FFF-B604-AFB89F92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FB0B8-999C-E3D3-668F-115AE085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4319-F37A-4834-B156-8F2990103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34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5C0D-248C-8A55-CF3D-6F6DA3DB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D6CBD1-3838-429B-B83F-A832E13BC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0CC9E-5D5D-EA82-E7BE-F82D497F9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E173B-C22D-B18F-2457-80209970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9BE0-4DF5-4120-87BD-F77D5B45AA26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09C70-C7C6-F04E-EBF0-4CBA20C2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90534-7AF7-BBA8-B3C9-F704D4AD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4319-F37A-4834-B156-8F2990103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333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61C214-6E22-324A-D55D-C3952D91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F1D3F-F596-5ABA-266B-A1250A2F6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C8CD-4766-F592-9D67-0D59AF6D9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9BE0-4DF5-4120-87BD-F77D5B45AA26}" type="datetimeFigureOut">
              <a:rPr lang="vi-VN" smtClean="0"/>
              <a:t>02/11/2023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D350A-FB6D-848A-174E-F44B8A730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6D48-4470-3DA2-6E94-54335C213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14319-F37A-4834-B156-8F2990103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642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95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19848A-14B8-7EA9-1937-73294F4EC26C}"/>
              </a:ext>
            </a:extLst>
          </p:cNvPr>
          <p:cNvSpPr txBox="1"/>
          <p:nvPr/>
        </p:nvSpPr>
        <p:spPr>
          <a:xfrm>
            <a:off x="382556" y="1720840"/>
            <a:ext cx="11224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latin typeface="+mj-lt"/>
              </a:rPr>
              <a:t>Chủ đề 3: NIỀM VUI, HẠNH PHÚC</a:t>
            </a:r>
          </a:p>
          <a:p>
            <a:pPr algn="ctr"/>
            <a:r>
              <a:rPr lang="vi-VN" sz="5400" b="1" dirty="0">
                <a:latin typeface="+mj-lt"/>
              </a:rPr>
              <a:t>Tiết 9, 10: Bài 5</a:t>
            </a:r>
          </a:p>
          <a:p>
            <a:pPr algn="ctr"/>
            <a:r>
              <a:rPr lang="vi-VN" sz="5400" b="1" dirty="0">
                <a:latin typeface="+mj-lt"/>
              </a:rPr>
              <a:t>TÁC PHẨM HỘI HỌA CHỦ ĐỀ NIỀM VUI, HẠNH PHÚC</a:t>
            </a:r>
          </a:p>
        </p:txBody>
      </p:sp>
    </p:spTree>
    <p:extLst>
      <p:ext uri="{BB962C8B-B14F-4D97-AF65-F5344CB8AC3E}">
        <p14:creationId xmlns:p14="http://schemas.microsoft.com/office/powerpoint/2010/main" val="21946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040B28-57CC-569F-DA45-DD8D01E8FC81}"/>
              </a:ext>
            </a:extLst>
          </p:cNvPr>
          <p:cNvSpPr txBox="1"/>
          <p:nvPr/>
        </p:nvSpPr>
        <p:spPr>
          <a:xfrm>
            <a:off x="830425" y="1161709"/>
            <a:ext cx="110474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hỏi: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Yếu tố nào giúp em nhận biết đây là tác phẩm thể hiện về chủ đề Niềm vui, hạnh phúc?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Hãy mô tả cách tạo hình nhân vật thể hiện về chủ đề Niềm vui, hạnh phúc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Cách thể hiện niềm vui trong tác phẩm mĩ thuật nào ấn tượng với em? Vì sao?</a:t>
            </a:r>
          </a:p>
        </p:txBody>
      </p:sp>
    </p:spTree>
    <p:extLst>
      <p:ext uri="{BB962C8B-B14F-4D97-AF65-F5344CB8AC3E}">
        <p14:creationId xmlns:p14="http://schemas.microsoft.com/office/powerpoint/2010/main" val="399315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7690FA-CE41-7856-053C-7F28B8CF8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26" y="93170"/>
            <a:ext cx="5274906" cy="2816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CC0896-2E5A-F391-A2C1-0F5DBE1D4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85" y="3459032"/>
            <a:ext cx="3129433" cy="2936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018A12-1324-99B9-4452-F0C80551D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493" y="93398"/>
            <a:ext cx="5166739" cy="3909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9DE7A8-7D4C-1D08-3E8C-B0DFDED36A1E}"/>
              </a:ext>
            </a:extLst>
          </p:cNvPr>
          <p:cNvSpPr txBox="1"/>
          <p:nvPr/>
        </p:nvSpPr>
        <p:spPr>
          <a:xfrm>
            <a:off x="-19281" y="6395498"/>
            <a:ext cx="648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“Thống nhất” – Nguyễn Sáng  - 1980 </a:t>
            </a:r>
            <a:r>
              <a:rPr lang="vi-VN" b="1">
                <a:latin typeface="+mj-lt"/>
              </a:rPr>
              <a:t>– tranh sơn </a:t>
            </a:r>
            <a:r>
              <a:rPr lang="vi-VN" b="1" dirty="0">
                <a:latin typeface="+mj-lt"/>
              </a:rPr>
              <a:t>mài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7D468A-8AFC-12DB-E618-ABEC7A96F106}"/>
              </a:ext>
            </a:extLst>
          </p:cNvPr>
          <p:cNvSpPr txBox="1"/>
          <p:nvPr/>
        </p:nvSpPr>
        <p:spPr>
          <a:xfrm>
            <a:off x="821094" y="2984873"/>
            <a:ext cx="527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“Đón bác về bản” – Lê Toàn - 1976 – tranh khắc gỗ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E6D365-F35E-3D74-25EB-D3BFF9ACF592}"/>
              </a:ext>
            </a:extLst>
          </p:cNvPr>
          <p:cNvSpPr txBox="1"/>
          <p:nvPr/>
        </p:nvSpPr>
        <p:spPr>
          <a:xfrm>
            <a:off x="6632233" y="4114799"/>
            <a:ext cx="483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Niềm vui của cha mẹ - Ki-rin Vi-ken-tai-vích Lê-mô – 1910 – tranh sơn dầu</a:t>
            </a:r>
          </a:p>
        </p:txBody>
      </p:sp>
    </p:spTree>
    <p:extLst>
      <p:ext uri="{BB962C8B-B14F-4D97-AF65-F5344CB8AC3E}">
        <p14:creationId xmlns:p14="http://schemas.microsoft.com/office/powerpoint/2010/main" val="95109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AA43CD-F66C-A508-7A9E-8A55D6825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170" y="204869"/>
            <a:ext cx="6458500" cy="63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119F5E-960A-2AB1-A8CE-63D63445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13" y="327013"/>
            <a:ext cx="5243921" cy="4256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4745F2-D7F4-E054-7205-9149FD621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840" y="883291"/>
            <a:ext cx="5021810" cy="3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ABB26A-2880-0227-973E-738F3C1261DC}"/>
              </a:ext>
            </a:extLst>
          </p:cNvPr>
          <p:cNvSpPr txBox="1"/>
          <p:nvPr/>
        </p:nvSpPr>
        <p:spPr>
          <a:xfrm>
            <a:off x="3060441" y="569167"/>
            <a:ext cx="583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SẢN PHẨM MĨ THUẬT CỦA HỌC SINH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7378E-7F94-274F-DD97-3A5B2E3CD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7" y="1776629"/>
            <a:ext cx="4963260" cy="3774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C0497A-A80B-A51B-2D93-38F8C6577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636" y="1518500"/>
            <a:ext cx="7106319" cy="50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1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2DD3BA-B13E-A588-D0B0-6DED9606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67" y="187459"/>
            <a:ext cx="4141528" cy="3102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97E68D-0A2B-D76B-82D3-0552B9CC9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307" y="201597"/>
            <a:ext cx="4478597" cy="3073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8458DE-E219-5018-9342-D5533E407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168" y="3653324"/>
            <a:ext cx="4141527" cy="2905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4C2AC6-81A5-798C-3B54-924AD514C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307" y="3582533"/>
            <a:ext cx="4478597" cy="29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1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</dc:creator>
  <cp:lastModifiedBy>NG</cp:lastModifiedBy>
  <cp:revision>1</cp:revision>
  <dcterms:created xsi:type="dcterms:W3CDTF">2023-11-02T03:40:34Z</dcterms:created>
  <dcterms:modified xsi:type="dcterms:W3CDTF">2023-11-02T03:41:14Z</dcterms:modified>
</cp:coreProperties>
</file>