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67" r:id="rId6"/>
    <p:sldId id="268" r:id="rId7"/>
    <p:sldId id="270" r:id="rId8"/>
    <p:sldId id="269" r:id="rId9"/>
    <p:sldId id="271" r:id="rId10"/>
    <p:sldId id="272" r:id="rId11"/>
    <p:sldId id="258" r:id="rId12"/>
    <p:sldId id="259" r:id="rId13"/>
    <p:sldId id="260" r:id="rId14"/>
    <p:sldId id="276" r:id="rId15"/>
    <p:sldId id="261" r:id="rId16"/>
    <p:sldId id="277" r:id="rId17"/>
    <p:sldId id="262" r:id="rId18"/>
    <p:sldId id="263" r:id="rId19"/>
    <p:sldId id="264" r:id="rId20"/>
    <p:sldId id="275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8171" y="1267097"/>
            <a:ext cx="88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VI: TỪ TẾ BÀO ĐẾN CƠ THỂ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78" y="2259874"/>
            <a:ext cx="8708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8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22: CƠ THỂ SINH VẬT</a:t>
            </a:r>
          </a:p>
        </p:txBody>
      </p:sp>
    </p:spTree>
    <p:extLst>
      <p:ext uri="{BB962C8B-B14F-4D97-AF65-F5344CB8AC3E}">
        <p14:creationId xmlns:p14="http://schemas.microsoft.com/office/powerpoint/2010/main" val="121898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0252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05" y="0"/>
            <a:ext cx="3670664" cy="4006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1" y="39189"/>
            <a:ext cx="4206934" cy="3507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782" y="3953490"/>
            <a:ext cx="4654731" cy="2482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6" y="3043646"/>
            <a:ext cx="3615207" cy="3751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468" y="3641872"/>
            <a:ext cx="4197532" cy="2902931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754383" y="2474524"/>
            <a:ext cx="4020671" cy="2554941"/>
          </a:xfrm>
          <a:prstGeom prst="wedgeRoundRectCallout">
            <a:avLst>
              <a:gd name="adj1" fmla="val -80365"/>
              <a:gd name="adj2" fmla="val 20395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4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8810" y="26126"/>
            <a:ext cx="8435340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50.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Tấn công voi con, dân làng hứng nộ khí từ voi m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04" y="783772"/>
            <a:ext cx="8705396" cy="60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330925" y="1191400"/>
            <a:ext cx="4284617" cy="4475200"/>
            <a:chOff x="-24993" y="1482589"/>
            <a:chExt cx="4284617" cy="4475200"/>
          </a:xfrm>
        </p:grpSpPr>
        <p:sp>
          <p:nvSpPr>
            <p:cNvPr id="4" name="Cloud Callout 3"/>
            <p:cNvSpPr/>
            <p:nvPr/>
          </p:nvSpPr>
          <p:spPr>
            <a:xfrm>
              <a:off x="-24993" y="1482589"/>
              <a:ext cx="4284617" cy="4475200"/>
            </a:xfrm>
            <a:prstGeom prst="cloudCallout">
              <a:avLst>
                <a:gd name="adj1" fmla="val 53850"/>
                <a:gd name="adj2" fmla="val 485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3903" y="2165918"/>
              <a:ext cx="378822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22.1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75,76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sgk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gồm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chủ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9067710" y="2610393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38006" y="1363897"/>
            <a:ext cx="2259874" cy="731520"/>
          </a:xfrm>
          <a:prstGeom prst="wedgeRoundRectCallout">
            <a:avLst>
              <a:gd name="adj1" fmla="val 57780"/>
              <a:gd name="adj2" fmla="val 168092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768841" y="4362993"/>
            <a:ext cx="2259874" cy="731520"/>
          </a:xfrm>
          <a:prstGeom prst="wedgeRoundRectCallout">
            <a:avLst>
              <a:gd name="adj1" fmla="val -73434"/>
              <a:gd name="adj2" fmla="val 20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342813" y="6035038"/>
            <a:ext cx="2392679" cy="731520"/>
          </a:xfrm>
          <a:prstGeom prst="wedgeRoundRectCallout">
            <a:avLst>
              <a:gd name="adj1" fmla="val -75361"/>
              <a:gd name="adj2" fmla="val -133694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636917" y="3252442"/>
            <a:ext cx="2259874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hấp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547464" y="929640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636917" y="4806715"/>
            <a:ext cx="2455819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82" y="1635184"/>
            <a:ext cx="3330259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1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4" y="1031966"/>
            <a:ext cx="8648947" cy="5786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384" y="1790500"/>
            <a:ext cx="3788228" cy="113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80851" y="1527577"/>
            <a:ext cx="4284617" cy="2790092"/>
            <a:chOff x="123145" y="-2832986"/>
            <a:chExt cx="4284617" cy="4475200"/>
          </a:xfrm>
        </p:grpSpPr>
        <p:sp>
          <p:nvSpPr>
            <p:cNvPr id="10" name="Cloud Callout 9"/>
            <p:cNvSpPr/>
            <p:nvPr/>
          </p:nvSpPr>
          <p:spPr>
            <a:xfrm>
              <a:off x="123145" y="-2832986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996" y="-1999815"/>
              <a:ext cx="3788228" cy="2912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phút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46887"/>
              </p:ext>
            </p:extLst>
          </p:nvPr>
        </p:nvGraphicFramePr>
        <p:xfrm>
          <a:off x="4362996" y="783773"/>
          <a:ext cx="7837714" cy="603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70">
                  <a:extLst>
                    <a:ext uri="{9D8B030D-6E8A-4147-A177-3AD203B41FA5}">
                      <a16:colId xmlns:a16="http://schemas.microsoft.com/office/drawing/2014/main" val="1324452679"/>
                    </a:ext>
                  </a:extLst>
                </a:gridCol>
                <a:gridCol w="3031707">
                  <a:extLst>
                    <a:ext uri="{9D8B030D-6E8A-4147-A177-3AD203B41FA5}">
                      <a16:colId xmlns:a16="http://schemas.microsoft.com/office/drawing/2014/main" val="4125618998"/>
                    </a:ext>
                  </a:extLst>
                </a:gridCol>
                <a:gridCol w="3107837">
                  <a:extLst>
                    <a:ext uri="{9D8B030D-6E8A-4147-A177-3AD203B41FA5}">
                      <a16:colId xmlns:a16="http://schemas.microsoft.com/office/drawing/2014/main" val="3440511584"/>
                    </a:ext>
                  </a:extLst>
                </a:gridCol>
              </a:tblGrid>
              <a:tr h="9770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746481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6095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907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6974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69392"/>
              </p:ext>
            </p:extLst>
          </p:nvPr>
        </p:nvGraphicFramePr>
        <p:xfrm>
          <a:off x="94130" y="1220971"/>
          <a:ext cx="12025898" cy="550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576">
                  <a:extLst>
                    <a:ext uri="{9D8B030D-6E8A-4147-A177-3AD203B41FA5}">
                      <a16:colId xmlns:a16="http://schemas.microsoft.com/office/drawing/2014/main" val="1324452679"/>
                    </a:ext>
                  </a:extLst>
                </a:gridCol>
                <a:gridCol w="4863772">
                  <a:extLst>
                    <a:ext uri="{9D8B030D-6E8A-4147-A177-3AD203B41FA5}">
                      <a16:colId xmlns:a16="http://schemas.microsoft.com/office/drawing/2014/main" val="4125618998"/>
                    </a:ext>
                  </a:extLst>
                </a:gridCol>
                <a:gridCol w="4768550">
                  <a:extLst>
                    <a:ext uri="{9D8B030D-6E8A-4147-A177-3AD203B41FA5}">
                      <a16:colId xmlns:a16="http://schemas.microsoft.com/office/drawing/2014/main" val="3440511584"/>
                    </a:ext>
                  </a:extLst>
                </a:gridCol>
              </a:tblGrid>
              <a:tr h="1048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746481"/>
                  </a:ext>
                </a:extLst>
              </a:tr>
              <a:tr h="17396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6095"/>
                  </a:ext>
                </a:extLst>
              </a:tr>
              <a:tr h="27143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46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3541" y="2393577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8623" y="2393576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3540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3285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539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285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307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530" y="677027"/>
            <a:ext cx="8046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CƠ THỂ ĐƠN BÀO VÀ CƠ THỂ ĐA BÀO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776" y="1231025"/>
            <a:ext cx="974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776" y="2537520"/>
            <a:ext cx="9744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sẵn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thiện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776" y="4997691"/>
            <a:ext cx="974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9121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2776" y="2537520"/>
            <a:ext cx="974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776" y="4997691"/>
            <a:ext cx="974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725B89-0B7E-475A-A125-83D8CFAF5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450015"/>
              </p:ext>
            </p:extLst>
          </p:nvPr>
        </p:nvGraphicFramePr>
        <p:xfrm>
          <a:off x="992776" y="832113"/>
          <a:ext cx="9448771" cy="5684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3391">
                  <a:extLst>
                    <a:ext uri="{9D8B030D-6E8A-4147-A177-3AD203B41FA5}">
                      <a16:colId xmlns:a16="http://schemas.microsoft.com/office/drawing/2014/main" val="1180101614"/>
                    </a:ext>
                  </a:extLst>
                </a:gridCol>
                <a:gridCol w="3475861">
                  <a:extLst>
                    <a:ext uri="{9D8B030D-6E8A-4147-A177-3AD203B41FA5}">
                      <a16:colId xmlns:a16="http://schemas.microsoft.com/office/drawing/2014/main" val="3358866092"/>
                    </a:ext>
                  </a:extLst>
                </a:gridCol>
                <a:gridCol w="4309519">
                  <a:extLst>
                    <a:ext uri="{9D8B030D-6E8A-4147-A177-3AD203B41FA5}">
                      <a16:colId xmlns:a16="http://schemas.microsoft.com/office/drawing/2014/main" val="2337182376"/>
                    </a:ext>
                  </a:extLst>
                </a:gridCol>
              </a:tblGrid>
              <a:tr h="255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</a:rPr>
                        <a:t>SINH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VẬT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ĐƠN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BÀO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SINH VẬT ĐA BÀO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/>
                </a:tc>
                <a:extLst>
                  <a:ext uri="{0D108BD9-81ED-4DB2-BD59-A6C34878D82A}">
                    <a16:rowId xmlns:a16="http://schemas.microsoft.com/office/drawing/2014/main" val="2120927212"/>
                  </a:ext>
                </a:extLst>
              </a:tr>
              <a:tr h="1421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/>
                </a:tc>
                <a:extLst>
                  <a:ext uri="{0D108BD9-81ED-4DB2-BD59-A6C34878D82A}">
                    <a16:rowId xmlns:a16="http://schemas.microsoft.com/office/drawing/2014/main" val="3324141282"/>
                  </a:ext>
                </a:extLst>
              </a:tr>
              <a:tr h="2197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</a:rPr>
                        <a:t>SỐ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LƯỢNG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TẾ</a:t>
                      </a: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err="1">
                          <a:effectLst/>
                        </a:rPr>
                        <a:t>BÀO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CƠ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THỂ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/>
                </a:tc>
                <a:extLst>
                  <a:ext uri="{0D108BD9-81ED-4DB2-BD59-A6C34878D82A}">
                    <a16:rowId xmlns:a16="http://schemas.microsoft.com/office/drawing/2014/main" val="104094062"/>
                  </a:ext>
                </a:extLst>
              </a:tr>
              <a:tr h="1809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</a:rPr>
                        <a:t>CHỨC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NĂNG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CỦA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TẾ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BÀO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/>
                </a:tc>
                <a:extLst>
                  <a:ext uri="{0D108BD9-81ED-4DB2-BD59-A6C34878D82A}">
                    <a16:rowId xmlns:a16="http://schemas.microsoft.com/office/drawing/2014/main" val="189234374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EF79E166-51C8-4789-987F-1A07A4285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1165" y="415903"/>
            <a:ext cx="109415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52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" y="776014"/>
            <a:ext cx="4417289" cy="2450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019" y="776014"/>
            <a:ext cx="2619375" cy="2084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94" y="776014"/>
            <a:ext cx="2375083" cy="2084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834" y="776014"/>
            <a:ext cx="2795166" cy="2084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0" y="4062549"/>
            <a:ext cx="2379483" cy="2220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503" y="4062548"/>
            <a:ext cx="2194560" cy="2220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064" y="4062547"/>
            <a:ext cx="2625634" cy="22206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242" y="4062545"/>
            <a:ext cx="2259875" cy="2220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3635" y="4062544"/>
            <a:ext cx="2708365" cy="22206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1123" y="2860766"/>
            <a:ext cx="148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Thủy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tức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6296" y="2830174"/>
            <a:ext cx="8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Voi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01768" y="2830173"/>
            <a:ext cx="114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Sư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452" y="6283231"/>
            <a:ext cx="148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dây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3162" y="6283231"/>
            <a:ext cx="205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giày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9986" y="628323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xanh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9468" y="6283230"/>
            <a:ext cx="234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90725" y="6283229"/>
            <a:ext cx="261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Dương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xỉ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sừng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hươu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060992" y="3120331"/>
            <a:ext cx="4627723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79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sp>
        <p:nvSpPr>
          <p:cNvPr id="11" name="Freeform 10"/>
          <p:cNvSpPr/>
          <p:nvPr/>
        </p:nvSpPr>
        <p:spPr>
          <a:xfrm>
            <a:off x="6113417" y="3094205"/>
            <a:ext cx="4781006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80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grpSp>
        <p:nvGrpSpPr>
          <p:cNvPr id="15" name="Group 14"/>
          <p:cNvGrpSpPr/>
          <p:nvPr/>
        </p:nvGrpSpPr>
        <p:grpSpPr>
          <a:xfrm>
            <a:off x="1060992" y="1070912"/>
            <a:ext cx="4627724" cy="1958418"/>
            <a:chOff x="1060992" y="1070912"/>
            <a:chExt cx="4627724" cy="1958418"/>
          </a:xfrm>
        </p:grpSpPr>
        <p:sp>
          <p:nvSpPr>
            <p:cNvPr id="6" name="Rounded Rectangle 5"/>
            <p:cNvSpPr/>
            <p:nvPr/>
          </p:nvSpPr>
          <p:spPr>
            <a:xfrm>
              <a:off x="1060992" y="1070912"/>
              <a:ext cx="4627724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1712685" y="1095375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13416" y="1044786"/>
            <a:ext cx="4781005" cy="1958418"/>
            <a:chOff x="6113416" y="1044786"/>
            <a:chExt cx="4781005" cy="1958418"/>
          </a:xfrm>
        </p:grpSpPr>
        <p:sp>
          <p:nvSpPr>
            <p:cNvPr id="10" name="Rounded Rectangle 9"/>
            <p:cNvSpPr/>
            <p:nvPr/>
          </p:nvSpPr>
          <p:spPr>
            <a:xfrm>
              <a:off x="6113416" y="1044786"/>
              <a:ext cx="4781005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7014751" y="1044786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18324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giày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0185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92" y="3410931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0185" y="3399449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8323" y="4597830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7389" y="4467541"/>
            <a:ext cx="4513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299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5796" y="640080"/>
            <a:ext cx="570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" y="1997452"/>
            <a:ext cx="11551920" cy="613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22.2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/76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2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8309" y="1800497"/>
            <a:ext cx="57868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102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86"/>
            <a:ext cx="5042261" cy="50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95574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4810" y="640080"/>
            <a:ext cx="541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8C8F3-2D2F-427E-B9FD-59FD41F9AFF8}"/>
              </a:ext>
            </a:extLst>
          </p:cNvPr>
          <p:cNvSpPr txBox="1"/>
          <p:nvPr/>
        </p:nvSpPr>
        <p:spPr>
          <a:xfrm>
            <a:off x="320040" y="1568186"/>
            <a:ext cx="11551920" cy="6472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bé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khỉ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Sinh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base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ôtô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oxygen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oxygen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ôtô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oxygen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601980" y="1071154"/>
            <a:ext cx="7590020" cy="5656923"/>
            <a:chOff x="4601980" y="1071154"/>
            <a:chExt cx="7590020" cy="56569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1980" y="1071154"/>
              <a:ext cx="7590020" cy="51337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48934" y="6204857"/>
              <a:ext cx="4663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Tế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hồng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endPara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182880" y="1293223"/>
            <a:ext cx="4937760" cy="3461657"/>
          </a:xfrm>
          <a:prstGeom prst="cloud">
            <a:avLst/>
          </a:prstGeom>
          <a:solidFill>
            <a:srgbClr val="FF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29" y="1613647"/>
            <a:ext cx="4031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người,ngoài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90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5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863" y="653453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24235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THÔNG TIN, ĐOÁN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6651" y="4501303"/>
            <a:ext cx="8007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6" y="2586447"/>
            <a:ext cx="49508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bẹt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Hay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57353" y="1490447"/>
            <a:ext cx="7208521" cy="4583782"/>
            <a:chOff x="5290458" y="1490447"/>
            <a:chExt cx="6901542" cy="43094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0458" y="1490447"/>
              <a:ext cx="6895138" cy="430946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63201" y="1490447"/>
              <a:ext cx="18287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vịt</a:t>
              </a:r>
              <a:endParaRPr lang="en-US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40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Hai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xíu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“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69654" y="1214845"/>
            <a:ext cx="5469799" cy="5469799"/>
            <a:chOff x="6469654" y="1188719"/>
            <a:chExt cx="5469799" cy="54697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9654" y="1188719"/>
              <a:ext cx="5469799" cy="54697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88184" y="1385944"/>
              <a:ext cx="24079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gà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2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cỏ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buộc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42015" y="1490448"/>
            <a:ext cx="6846325" cy="5120497"/>
            <a:chOff x="5342015" y="1490448"/>
            <a:chExt cx="6846325" cy="51204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2015" y="1490448"/>
              <a:ext cx="6846325" cy="45664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59486" y="6056947"/>
              <a:ext cx="22642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trâu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9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7027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xịt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vứt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55266" y="1751103"/>
            <a:ext cx="5201603" cy="4253776"/>
            <a:chOff x="6716077" y="1751103"/>
            <a:chExt cx="5201603" cy="42537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6077" y="1751103"/>
              <a:ext cx="5201603" cy="35248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316685" y="5450881"/>
              <a:ext cx="25124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Hòn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than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2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sưởi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46124" y="1642236"/>
            <a:ext cx="6745876" cy="4223993"/>
            <a:chOff x="5446124" y="1642236"/>
            <a:chExt cx="6745876" cy="42239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6124" y="1642236"/>
              <a:ext cx="6745876" cy="4114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07234" y="5312231"/>
              <a:ext cx="23556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mèo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357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" y="2638699"/>
            <a:ext cx="71192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rẩy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chảy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sàn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chớ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vội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10696" y="1149531"/>
            <a:ext cx="4981303" cy="5684991"/>
            <a:chOff x="7210696" y="1149531"/>
            <a:chExt cx="4981303" cy="56849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0696" y="1149531"/>
              <a:ext cx="4981303" cy="51309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305798" y="6280524"/>
              <a:ext cx="25908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tủ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lạnh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2167</TotalTime>
  <Words>938</Words>
  <Application>Microsoft Office PowerPoint</Application>
  <PresentationFormat>Widescreen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Rockwell</vt:lpstr>
      <vt:lpstr>Tahoma</vt:lpstr>
      <vt:lpstr>Times New Roman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57</cp:revision>
  <dcterms:created xsi:type="dcterms:W3CDTF">2021-04-19T03:59:13Z</dcterms:created>
  <dcterms:modified xsi:type="dcterms:W3CDTF">2023-11-29T10:31:54Z</dcterms:modified>
</cp:coreProperties>
</file>