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tags/tag3.xml" ContentType="application/vnd.openxmlformats-officedocument.presentationml.tags+xml"/>
  <Override PartName="/ppt/notesSlides/notesSlide6.xml" ContentType="application/vnd.openxmlformats-officedocument.presentationml.notesSlide+xml"/>
  <Override PartName="/ppt/tags/tag4.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4" r:id="rId4"/>
  </p:sldMasterIdLst>
  <p:notesMasterIdLst>
    <p:notesMasterId r:id="rId51"/>
  </p:notesMasterIdLst>
  <p:sldIdLst>
    <p:sldId id="405" r:id="rId5"/>
    <p:sldId id="284" r:id="rId6"/>
    <p:sldId id="297" r:id="rId7"/>
    <p:sldId id="298" r:id="rId8"/>
    <p:sldId id="402" r:id="rId9"/>
    <p:sldId id="393" r:id="rId10"/>
    <p:sldId id="299" r:id="rId11"/>
    <p:sldId id="300" r:id="rId12"/>
    <p:sldId id="415" r:id="rId13"/>
    <p:sldId id="416" r:id="rId14"/>
    <p:sldId id="397" r:id="rId15"/>
    <p:sldId id="395" r:id="rId16"/>
    <p:sldId id="305" r:id="rId17"/>
    <p:sldId id="406" r:id="rId18"/>
    <p:sldId id="407" r:id="rId19"/>
    <p:sldId id="409" r:id="rId20"/>
    <p:sldId id="400" r:id="rId21"/>
    <p:sldId id="408" r:id="rId22"/>
    <p:sldId id="417" r:id="rId23"/>
    <p:sldId id="418" r:id="rId24"/>
    <p:sldId id="410" r:id="rId25"/>
    <p:sldId id="411" r:id="rId26"/>
    <p:sldId id="412" r:id="rId27"/>
    <p:sldId id="413" r:id="rId28"/>
    <p:sldId id="419" r:id="rId29"/>
    <p:sldId id="414" r:id="rId30"/>
    <p:sldId id="303" r:id="rId31"/>
    <p:sldId id="403" r:id="rId32"/>
    <p:sldId id="404" r:id="rId33"/>
    <p:sldId id="306" r:id="rId34"/>
    <p:sldId id="309" r:id="rId35"/>
    <p:sldId id="308" r:id="rId36"/>
    <p:sldId id="310" r:id="rId37"/>
    <p:sldId id="288" r:id="rId38"/>
    <p:sldId id="312" r:id="rId39"/>
    <p:sldId id="314" r:id="rId40"/>
    <p:sldId id="316" r:id="rId41"/>
    <p:sldId id="317" r:id="rId42"/>
    <p:sldId id="420" r:id="rId43"/>
    <p:sldId id="313" r:id="rId44"/>
    <p:sldId id="315" r:id="rId45"/>
    <p:sldId id="318" r:id="rId46"/>
    <p:sldId id="322" r:id="rId47"/>
    <p:sldId id="321" r:id="rId48"/>
    <p:sldId id="320" r:id="rId49"/>
    <p:sldId id="323"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528" userDrawn="1">
          <p15:clr>
            <a:srgbClr val="A4A3A4"/>
          </p15:clr>
        </p15:guide>
        <p15:guide id="2" pos="6216" userDrawn="1">
          <p15:clr>
            <a:srgbClr val="A4A3A4"/>
          </p15:clr>
        </p15:guide>
        <p15:guide id="3" pos="1440" userDrawn="1">
          <p15:clr>
            <a:srgbClr val="A4A3A4"/>
          </p15:clr>
        </p15:guide>
        <p15:guide id="4" orient="horz" pos="2352" userDrawn="1">
          <p15:clr>
            <a:srgbClr val="A4A3A4"/>
          </p15:clr>
        </p15:guide>
        <p15:guide id="5" orient="horz" pos="936" userDrawn="1">
          <p15:clr>
            <a:srgbClr val="A4A3A4"/>
          </p15:clr>
        </p15:guide>
        <p15:guide id="6" pos="3840" userDrawn="1">
          <p15:clr>
            <a:srgbClr val="A4A3A4"/>
          </p15:clr>
        </p15:guide>
        <p15:guide id="7" orient="horz" pos="3144"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82828"/>
    <a:srgbClr val="E9C46A"/>
    <a:srgbClr val="FDE3E8"/>
    <a:srgbClr val="F15574"/>
    <a:srgbClr val="287A4F"/>
    <a:srgbClr val="D4F4EF"/>
    <a:srgbClr val="97EFD3"/>
    <a:srgbClr val="F4EBE8"/>
    <a:srgbClr val="ECC4BF"/>
    <a:srgbClr val="C9ABA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17" autoAdjust="0"/>
    <p:restoredTop sz="94899" autoAdjust="0"/>
  </p:normalViewPr>
  <p:slideViewPr>
    <p:cSldViewPr snapToGrid="0" snapToObjects="1" showGuides="1">
      <p:cViewPr varScale="1">
        <p:scale>
          <a:sx n="70" d="100"/>
          <a:sy n="70" d="100"/>
        </p:scale>
        <p:origin x="720" y="60"/>
      </p:cViewPr>
      <p:guideLst>
        <p:guide orient="horz" pos="528"/>
        <p:guide pos="6216"/>
        <p:guide pos="1440"/>
        <p:guide orient="horz" pos="2352"/>
        <p:guide orient="horz" pos="936"/>
        <p:guide pos="3840"/>
        <p:guide orient="horz" pos="3144"/>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microsoft.com/office/2018/10/relationships/authors" Target="authors.xml"/><Relationship Id="rId8" Type="http://schemas.openxmlformats.org/officeDocument/2006/relationships/slide" Target="slides/slide4.xml"/><Relationship Id="rId51" Type="http://schemas.openxmlformats.org/officeDocument/2006/relationships/notesMaster" Target="notesMasters/notesMaster1.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238102F-BFA3-4357-9FA0-3A064E6F1B5A}" type="datetimeFigureOut">
              <a:rPr lang="en-US" smtClean="0"/>
              <a:t>11/21/2025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80D3DFC-11A7-4DDF-8AEE-A5ACE051EBF3}" type="slidenum">
              <a:rPr lang="en-US" smtClean="0"/>
              <a:t>‹#›</a:t>
            </a:fld>
            <a:endParaRPr lang="en-US" dirty="0"/>
          </a:p>
        </p:txBody>
      </p:sp>
    </p:spTree>
    <p:extLst>
      <p:ext uri="{BB962C8B-B14F-4D97-AF65-F5344CB8AC3E}">
        <p14:creationId xmlns:p14="http://schemas.microsoft.com/office/powerpoint/2010/main" val="24030090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slide" Target="../slides/slide21.xml"/><Relationship Id="rId2" Type="http://schemas.openxmlformats.org/officeDocument/2006/relationships/notesMaster" Target="../notesMasters/notesMaster1.xml"/><Relationship Id="rId1" Type="http://schemas.openxmlformats.org/officeDocument/2006/relationships/tags" Target="../tags/tag1.xml"/></Relationships>
</file>

<file path=ppt/notesSlides/_rels/notesSlide4.xml.rels><?xml version="1.0" encoding="UTF-8" standalone="yes"?>
<Relationships xmlns="http://schemas.openxmlformats.org/package/2006/relationships"><Relationship Id="rId3" Type="http://schemas.openxmlformats.org/officeDocument/2006/relationships/slide" Target="../slides/slide22.xml"/><Relationship Id="rId2" Type="http://schemas.openxmlformats.org/officeDocument/2006/relationships/notesMaster" Target="../notesMasters/notesMaster1.xml"/><Relationship Id="rId1" Type="http://schemas.openxmlformats.org/officeDocument/2006/relationships/tags" Target="../tags/tag2.xml"/></Relationships>
</file>

<file path=ppt/notesSlides/_rels/notesSlide5.xml.rels><?xml version="1.0" encoding="UTF-8" standalone="yes"?>
<Relationships xmlns="http://schemas.openxmlformats.org/package/2006/relationships"><Relationship Id="rId3" Type="http://schemas.openxmlformats.org/officeDocument/2006/relationships/slide" Target="../slides/slide23.xml"/><Relationship Id="rId2" Type="http://schemas.openxmlformats.org/officeDocument/2006/relationships/notesMaster" Target="../notesMasters/notesMaster1.xml"/><Relationship Id="rId1" Type="http://schemas.openxmlformats.org/officeDocument/2006/relationships/tags" Target="../tags/tag3.xml"/></Relationships>
</file>

<file path=ppt/notesSlides/_rels/notesSlide6.xml.rels><?xml version="1.0" encoding="UTF-8" standalone="yes"?>
<Relationships xmlns="http://schemas.openxmlformats.org/package/2006/relationships"><Relationship Id="rId3" Type="http://schemas.openxmlformats.org/officeDocument/2006/relationships/slide" Target="../slides/slide24.xml"/><Relationship Id="rId2" Type="http://schemas.openxmlformats.org/officeDocument/2006/relationships/notesMaster" Target="../notesMasters/notesMaster1.xml"/><Relationship Id="rId1" Type="http://schemas.openxmlformats.org/officeDocument/2006/relationships/tags" Target="../tags/tag4.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0D3DFC-11A7-4DDF-8AEE-A5ACE051EBF3}" type="slidenum">
              <a:rPr lang="en-US" smtClean="0"/>
              <a:t>8</a:t>
            </a:fld>
            <a:endParaRPr lang="en-US" dirty="0"/>
          </a:p>
        </p:txBody>
      </p:sp>
    </p:spTree>
    <p:extLst>
      <p:ext uri="{BB962C8B-B14F-4D97-AF65-F5344CB8AC3E}">
        <p14:creationId xmlns:p14="http://schemas.microsoft.com/office/powerpoint/2010/main" val="28673240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80D3DFC-11A7-4DDF-8AEE-A5ACE051EBF3}" type="slidenum">
              <a:rPr lang="en-US" smtClean="0"/>
              <a:t>33</a:t>
            </a:fld>
            <a:endParaRPr lang="en-US" dirty="0"/>
          </a:p>
        </p:txBody>
      </p:sp>
    </p:spTree>
    <p:extLst>
      <p:ext uri="{BB962C8B-B14F-4D97-AF65-F5344CB8AC3E}">
        <p14:creationId xmlns:p14="http://schemas.microsoft.com/office/powerpoint/2010/main" val="1216561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80D3DFC-11A7-4DDF-8AEE-A5ACE051EBF3}" type="slidenum">
              <a:rPr lang="en-US" smtClean="0"/>
              <a:t>36</a:t>
            </a:fld>
            <a:endParaRPr lang="en-US" dirty="0"/>
          </a:p>
        </p:txBody>
      </p:sp>
    </p:spTree>
    <p:extLst>
      <p:ext uri="{BB962C8B-B14F-4D97-AF65-F5344CB8AC3E}">
        <p14:creationId xmlns:p14="http://schemas.microsoft.com/office/powerpoint/2010/main" val="27485547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80D3DFC-11A7-4DDF-8AEE-A5ACE051EBF3}" type="slidenum">
              <a:rPr lang="en-US" smtClean="0"/>
              <a:t>37</a:t>
            </a:fld>
            <a:endParaRPr lang="en-US" dirty="0"/>
          </a:p>
        </p:txBody>
      </p:sp>
    </p:spTree>
    <p:extLst>
      <p:ext uri="{BB962C8B-B14F-4D97-AF65-F5344CB8AC3E}">
        <p14:creationId xmlns:p14="http://schemas.microsoft.com/office/powerpoint/2010/main" val="9198201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80D3DFC-11A7-4DDF-8AEE-A5ACE051EBF3}" type="slidenum">
              <a:rPr lang="en-US" smtClean="0"/>
              <a:t>38</a:t>
            </a:fld>
            <a:endParaRPr lang="en-US" dirty="0"/>
          </a:p>
        </p:txBody>
      </p:sp>
    </p:spTree>
    <p:extLst>
      <p:ext uri="{BB962C8B-B14F-4D97-AF65-F5344CB8AC3E}">
        <p14:creationId xmlns:p14="http://schemas.microsoft.com/office/powerpoint/2010/main" val="7246477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80D3DFC-11A7-4DDF-8AEE-A5ACE051EBF3}" type="slidenum">
              <a:rPr lang="en-US" smtClean="0"/>
              <a:t>41</a:t>
            </a:fld>
            <a:endParaRPr lang="en-US" dirty="0"/>
          </a:p>
        </p:txBody>
      </p:sp>
    </p:spTree>
    <p:extLst>
      <p:ext uri="{BB962C8B-B14F-4D97-AF65-F5344CB8AC3E}">
        <p14:creationId xmlns:p14="http://schemas.microsoft.com/office/powerpoint/2010/main" val="155194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80D3DFC-11A7-4DDF-8AEE-A5ACE051EBF3}" type="slidenum">
              <a:rPr lang="en-US" smtClean="0"/>
              <a:t>42</a:t>
            </a:fld>
            <a:endParaRPr lang="en-US" dirty="0"/>
          </a:p>
        </p:txBody>
      </p:sp>
    </p:spTree>
    <p:extLst>
      <p:ext uri="{BB962C8B-B14F-4D97-AF65-F5344CB8AC3E}">
        <p14:creationId xmlns:p14="http://schemas.microsoft.com/office/powerpoint/2010/main" val="26930023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80D3DFC-11A7-4DDF-8AEE-A5ACE051EBF3}" type="slidenum">
              <a:rPr lang="en-US" smtClean="0"/>
              <a:t>43</a:t>
            </a:fld>
            <a:endParaRPr lang="en-US" dirty="0"/>
          </a:p>
        </p:txBody>
      </p:sp>
    </p:spTree>
    <p:extLst>
      <p:ext uri="{BB962C8B-B14F-4D97-AF65-F5344CB8AC3E}">
        <p14:creationId xmlns:p14="http://schemas.microsoft.com/office/powerpoint/2010/main" val="40133456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80D3DFC-11A7-4DDF-8AEE-A5ACE051EBF3}" type="slidenum">
              <a:rPr lang="en-US" smtClean="0"/>
              <a:t>44</a:t>
            </a:fld>
            <a:endParaRPr lang="en-US" dirty="0"/>
          </a:p>
        </p:txBody>
      </p:sp>
    </p:spTree>
    <p:extLst>
      <p:ext uri="{BB962C8B-B14F-4D97-AF65-F5344CB8AC3E}">
        <p14:creationId xmlns:p14="http://schemas.microsoft.com/office/powerpoint/2010/main" val="30167146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80D3DFC-11A7-4DDF-8AEE-A5ACE051EBF3}" type="slidenum">
              <a:rPr lang="en-US" smtClean="0"/>
              <a:t>45</a:t>
            </a:fld>
            <a:endParaRPr lang="en-US" dirty="0"/>
          </a:p>
        </p:txBody>
      </p:sp>
    </p:spTree>
    <p:extLst>
      <p:ext uri="{BB962C8B-B14F-4D97-AF65-F5344CB8AC3E}">
        <p14:creationId xmlns:p14="http://schemas.microsoft.com/office/powerpoint/2010/main" val="22276143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80D3DFC-11A7-4DDF-8AEE-A5ACE051EBF3}" type="slidenum">
              <a:rPr lang="en-US" smtClean="0"/>
              <a:t>46</a:t>
            </a:fld>
            <a:endParaRPr lang="en-US" dirty="0"/>
          </a:p>
        </p:txBody>
      </p:sp>
    </p:spTree>
    <p:extLst>
      <p:ext uri="{BB962C8B-B14F-4D97-AF65-F5344CB8AC3E}">
        <p14:creationId xmlns:p14="http://schemas.microsoft.com/office/powerpoint/2010/main" val="30836557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4"/>
        <p:cNvGrpSpPr/>
        <p:nvPr/>
      </p:nvGrpSpPr>
      <p:grpSpPr>
        <a:xfrm>
          <a:off x="0" y="0"/>
          <a:ext cx="0" cy="0"/>
          <a:chOff x="0" y="0"/>
          <a:chExt cx="0" cy="0"/>
        </a:xfrm>
      </p:grpSpPr>
      <p:sp>
        <p:nvSpPr>
          <p:cNvPr id="1915" name="Google Shape;1915;g54dda1946d_4_27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6" name="Google Shape;1916;g54dda1946d_4_27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321032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r>
              <a:rPr lang="en-US" dirty="0" err="1"/>
              <a:t>Bấm</a:t>
            </a:r>
            <a:r>
              <a:rPr lang="en-US" baseline="0" dirty="0"/>
              <a:t> </a:t>
            </a:r>
            <a:r>
              <a:rPr lang="en-US" baseline="0" dirty="0" err="1"/>
              <a:t>nút</a:t>
            </a:r>
            <a:r>
              <a:rPr lang="en-US" baseline="0" dirty="0"/>
              <a:t> Answer </a:t>
            </a:r>
            <a:r>
              <a:rPr lang="en-US" baseline="0" dirty="0" err="1"/>
              <a:t>màu</a:t>
            </a:r>
            <a:r>
              <a:rPr lang="en-US" baseline="0" dirty="0"/>
              <a:t> </a:t>
            </a:r>
            <a:r>
              <a:rPr lang="en-US" baseline="0" dirty="0" err="1"/>
              <a:t>xanh</a:t>
            </a:r>
            <a:r>
              <a:rPr lang="en-US" baseline="0" dirty="0"/>
              <a:t> </a:t>
            </a:r>
            <a:r>
              <a:rPr lang="en-US" baseline="0" dirty="0" err="1"/>
              <a:t>góc</a:t>
            </a:r>
            <a:r>
              <a:rPr lang="en-US" baseline="0" dirty="0"/>
              <a:t> </a:t>
            </a:r>
            <a:r>
              <a:rPr lang="en-US" baseline="0" dirty="0" err="1"/>
              <a:t>phải</a:t>
            </a:r>
            <a:r>
              <a:rPr lang="en-US" baseline="0" dirty="0"/>
              <a:t> </a:t>
            </a:r>
            <a:r>
              <a:rPr lang="en-US" baseline="0" dirty="0" err="1"/>
              <a:t>màn</a:t>
            </a:r>
            <a:r>
              <a:rPr lang="en-US" baseline="0" dirty="0"/>
              <a:t> </a:t>
            </a:r>
            <a:r>
              <a:rPr lang="en-US" baseline="0" dirty="0" err="1"/>
              <a:t>hình</a:t>
            </a:r>
            <a:r>
              <a:rPr lang="en-US" baseline="0" dirty="0"/>
              <a:t> </a:t>
            </a:r>
            <a:r>
              <a:rPr lang="en-US" baseline="0" dirty="0" err="1"/>
              <a:t>để</a:t>
            </a:r>
            <a:r>
              <a:rPr lang="en-US" baseline="0" dirty="0"/>
              <a:t> </a:t>
            </a:r>
            <a:r>
              <a:rPr lang="en-US" baseline="0" dirty="0" err="1"/>
              <a:t>hiển</a:t>
            </a:r>
            <a:r>
              <a:rPr lang="en-US" baseline="0" dirty="0"/>
              <a:t> </a:t>
            </a:r>
            <a:r>
              <a:rPr lang="en-US" baseline="0" dirty="0" err="1"/>
              <a:t>thị</a:t>
            </a:r>
            <a:r>
              <a:rPr lang="en-US" baseline="0" dirty="0"/>
              <a:t> </a:t>
            </a:r>
            <a:r>
              <a:rPr lang="en-US" baseline="0" dirty="0" err="1"/>
              <a:t>đáp</a:t>
            </a:r>
            <a:r>
              <a:rPr lang="en-US" baseline="0" dirty="0"/>
              <a:t> </a:t>
            </a:r>
            <a:r>
              <a:rPr lang="en-US" baseline="0" dirty="0" err="1"/>
              <a:t>án</a:t>
            </a:r>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lgn="l">
              <a:buClr>
                <a:srgbClr val="000000"/>
              </a:buClr>
              <a:buFont typeface="Arial"/>
              <a:buNone/>
              <a:defRPr/>
            </a:pPr>
            <a:fld id="{FB80A3F1-A5B8-4DD4-BBA4-6C471DA2EAD1}" type="slidenum">
              <a:rPr lang="en-US" sz="1400" kern="0" smtClean="0">
                <a:solidFill>
                  <a:prstClr val="black"/>
                </a:solidFill>
                <a:latin typeface="Calibri" panose="020F0502020204030204"/>
                <a:cs typeface="Arial"/>
                <a:sym typeface="Arial"/>
              </a:rPr>
              <a:pPr algn="l">
                <a:buClr>
                  <a:srgbClr val="000000"/>
                </a:buClr>
                <a:buFont typeface="Arial"/>
                <a:buNone/>
                <a:defRPr/>
              </a:pPr>
              <a:t>21</a:t>
            </a:fld>
            <a:endParaRPr lang="en-US" sz="1400" kern="0">
              <a:solidFill>
                <a:prstClr val="black"/>
              </a:solidFill>
              <a:latin typeface="Calibri" panose="020F0502020204030204"/>
              <a:cs typeface="Arial"/>
              <a:sym typeface="Arial"/>
            </a:endParaRPr>
          </a:p>
        </p:txBody>
      </p:sp>
    </p:spTree>
    <p:extLst>
      <p:ext uri="{BB962C8B-B14F-4D97-AF65-F5344CB8AC3E}">
        <p14:creationId xmlns:p14="http://schemas.microsoft.com/office/powerpoint/2010/main" val="14057507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r>
              <a:rPr lang="en-US" dirty="0" err="1"/>
              <a:t>Bấm</a:t>
            </a:r>
            <a:r>
              <a:rPr lang="en-US" baseline="0" dirty="0"/>
              <a:t> </a:t>
            </a:r>
            <a:r>
              <a:rPr lang="en-US" baseline="0" dirty="0" err="1"/>
              <a:t>nút</a:t>
            </a:r>
            <a:r>
              <a:rPr lang="en-US" baseline="0" dirty="0"/>
              <a:t> Answer </a:t>
            </a:r>
            <a:r>
              <a:rPr lang="en-US" baseline="0" dirty="0" err="1"/>
              <a:t>màu</a:t>
            </a:r>
            <a:r>
              <a:rPr lang="en-US" baseline="0" dirty="0"/>
              <a:t> </a:t>
            </a:r>
            <a:r>
              <a:rPr lang="en-US" baseline="0" dirty="0" err="1"/>
              <a:t>xanh</a:t>
            </a:r>
            <a:r>
              <a:rPr lang="en-US" baseline="0" dirty="0"/>
              <a:t> </a:t>
            </a:r>
            <a:r>
              <a:rPr lang="en-US" baseline="0" dirty="0" err="1"/>
              <a:t>góc</a:t>
            </a:r>
            <a:r>
              <a:rPr lang="en-US" baseline="0" dirty="0"/>
              <a:t> </a:t>
            </a:r>
            <a:r>
              <a:rPr lang="en-US" baseline="0" dirty="0" err="1"/>
              <a:t>phải</a:t>
            </a:r>
            <a:r>
              <a:rPr lang="en-US" baseline="0" dirty="0"/>
              <a:t> </a:t>
            </a:r>
            <a:r>
              <a:rPr lang="en-US" baseline="0" dirty="0" err="1"/>
              <a:t>màn</a:t>
            </a:r>
            <a:r>
              <a:rPr lang="en-US" baseline="0" dirty="0"/>
              <a:t> </a:t>
            </a:r>
            <a:r>
              <a:rPr lang="en-US" baseline="0" dirty="0" err="1"/>
              <a:t>hình</a:t>
            </a:r>
            <a:r>
              <a:rPr lang="en-US" baseline="0" dirty="0"/>
              <a:t> </a:t>
            </a:r>
            <a:r>
              <a:rPr lang="en-US" baseline="0" dirty="0" err="1"/>
              <a:t>để</a:t>
            </a:r>
            <a:r>
              <a:rPr lang="en-US" baseline="0" dirty="0"/>
              <a:t> </a:t>
            </a:r>
            <a:r>
              <a:rPr lang="en-US" baseline="0" dirty="0" err="1"/>
              <a:t>hiển</a:t>
            </a:r>
            <a:r>
              <a:rPr lang="en-US" baseline="0" dirty="0"/>
              <a:t> </a:t>
            </a:r>
            <a:r>
              <a:rPr lang="en-US" baseline="0" dirty="0" err="1"/>
              <a:t>thị</a:t>
            </a:r>
            <a:r>
              <a:rPr lang="en-US" baseline="0" dirty="0"/>
              <a:t> </a:t>
            </a:r>
            <a:r>
              <a:rPr lang="en-US" baseline="0" dirty="0" err="1"/>
              <a:t>đáp</a:t>
            </a:r>
            <a:r>
              <a:rPr lang="en-US" baseline="0" dirty="0"/>
              <a:t> </a:t>
            </a:r>
            <a:r>
              <a:rPr lang="en-US" baseline="0" dirty="0" err="1"/>
              <a:t>án</a:t>
            </a:r>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lgn="l">
              <a:buClr>
                <a:srgbClr val="000000"/>
              </a:buClr>
              <a:buFont typeface="Arial"/>
              <a:buNone/>
              <a:defRPr/>
            </a:pPr>
            <a:fld id="{FB80A3F1-A5B8-4DD4-BBA4-6C471DA2EAD1}" type="slidenum">
              <a:rPr lang="en-US" sz="1400" kern="0" smtClean="0">
                <a:solidFill>
                  <a:prstClr val="black"/>
                </a:solidFill>
                <a:latin typeface="Calibri" panose="020F0502020204030204"/>
                <a:cs typeface="Arial"/>
                <a:sym typeface="Arial"/>
              </a:rPr>
              <a:pPr algn="l">
                <a:buClr>
                  <a:srgbClr val="000000"/>
                </a:buClr>
                <a:buFont typeface="Arial"/>
                <a:buNone/>
                <a:defRPr/>
              </a:pPr>
              <a:t>22</a:t>
            </a:fld>
            <a:endParaRPr lang="en-US" sz="1400" kern="0">
              <a:solidFill>
                <a:prstClr val="black"/>
              </a:solidFill>
              <a:latin typeface="Calibri" panose="020F0502020204030204"/>
              <a:cs typeface="Arial"/>
              <a:sym typeface="Arial"/>
            </a:endParaRPr>
          </a:p>
        </p:txBody>
      </p:sp>
    </p:spTree>
    <p:extLst>
      <p:ext uri="{BB962C8B-B14F-4D97-AF65-F5344CB8AC3E}">
        <p14:creationId xmlns:p14="http://schemas.microsoft.com/office/powerpoint/2010/main" val="28473303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r>
              <a:rPr lang="en-US" dirty="0" err="1"/>
              <a:t>Bấm</a:t>
            </a:r>
            <a:r>
              <a:rPr lang="en-US" baseline="0" dirty="0"/>
              <a:t> </a:t>
            </a:r>
            <a:r>
              <a:rPr lang="en-US" baseline="0" dirty="0" err="1"/>
              <a:t>nút</a:t>
            </a:r>
            <a:r>
              <a:rPr lang="en-US" baseline="0" dirty="0"/>
              <a:t> Answer </a:t>
            </a:r>
            <a:r>
              <a:rPr lang="en-US" baseline="0" dirty="0" err="1"/>
              <a:t>màu</a:t>
            </a:r>
            <a:r>
              <a:rPr lang="en-US" baseline="0" dirty="0"/>
              <a:t> </a:t>
            </a:r>
            <a:r>
              <a:rPr lang="en-US" baseline="0" dirty="0" err="1"/>
              <a:t>xanh</a:t>
            </a:r>
            <a:r>
              <a:rPr lang="en-US" baseline="0" dirty="0"/>
              <a:t> </a:t>
            </a:r>
            <a:r>
              <a:rPr lang="en-US" baseline="0" dirty="0" err="1"/>
              <a:t>góc</a:t>
            </a:r>
            <a:r>
              <a:rPr lang="en-US" baseline="0" dirty="0"/>
              <a:t> </a:t>
            </a:r>
            <a:r>
              <a:rPr lang="en-US" baseline="0" dirty="0" err="1"/>
              <a:t>phải</a:t>
            </a:r>
            <a:r>
              <a:rPr lang="en-US" baseline="0" dirty="0"/>
              <a:t> </a:t>
            </a:r>
            <a:r>
              <a:rPr lang="en-US" baseline="0" dirty="0" err="1"/>
              <a:t>màn</a:t>
            </a:r>
            <a:r>
              <a:rPr lang="en-US" baseline="0" dirty="0"/>
              <a:t> </a:t>
            </a:r>
            <a:r>
              <a:rPr lang="en-US" baseline="0" dirty="0" err="1"/>
              <a:t>hình</a:t>
            </a:r>
            <a:r>
              <a:rPr lang="en-US" baseline="0" dirty="0"/>
              <a:t> </a:t>
            </a:r>
            <a:r>
              <a:rPr lang="en-US" baseline="0" dirty="0" err="1"/>
              <a:t>để</a:t>
            </a:r>
            <a:r>
              <a:rPr lang="en-US" baseline="0" dirty="0"/>
              <a:t> </a:t>
            </a:r>
            <a:r>
              <a:rPr lang="en-US" baseline="0" dirty="0" err="1"/>
              <a:t>hiển</a:t>
            </a:r>
            <a:r>
              <a:rPr lang="en-US" baseline="0" dirty="0"/>
              <a:t> </a:t>
            </a:r>
            <a:r>
              <a:rPr lang="en-US" baseline="0" dirty="0" err="1"/>
              <a:t>thị</a:t>
            </a:r>
            <a:r>
              <a:rPr lang="en-US" baseline="0" dirty="0"/>
              <a:t> </a:t>
            </a:r>
            <a:r>
              <a:rPr lang="en-US" baseline="0" dirty="0" err="1"/>
              <a:t>đáp</a:t>
            </a:r>
            <a:r>
              <a:rPr lang="en-US" baseline="0" dirty="0"/>
              <a:t> </a:t>
            </a:r>
            <a:r>
              <a:rPr lang="en-US" baseline="0" dirty="0" err="1"/>
              <a:t>án</a:t>
            </a:r>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lgn="l">
              <a:buClr>
                <a:srgbClr val="000000"/>
              </a:buClr>
              <a:buFont typeface="Arial"/>
              <a:buNone/>
              <a:defRPr/>
            </a:pPr>
            <a:fld id="{FB80A3F1-A5B8-4DD4-BBA4-6C471DA2EAD1}" type="slidenum">
              <a:rPr lang="en-US" sz="1400" kern="0" smtClean="0">
                <a:solidFill>
                  <a:prstClr val="black"/>
                </a:solidFill>
                <a:latin typeface="Calibri" panose="020F0502020204030204"/>
                <a:cs typeface="Arial"/>
                <a:sym typeface="Arial"/>
              </a:rPr>
              <a:pPr algn="l">
                <a:buClr>
                  <a:srgbClr val="000000"/>
                </a:buClr>
                <a:buFont typeface="Arial"/>
                <a:buNone/>
                <a:defRPr/>
              </a:pPr>
              <a:t>23</a:t>
            </a:fld>
            <a:endParaRPr lang="en-US" sz="1400" kern="0">
              <a:solidFill>
                <a:prstClr val="black"/>
              </a:solidFill>
              <a:latin typeface="Calibri" panose="020F0502020204030204"/>
              <a:cs typeface="Arial"/>
              <a:sym typeface="Arial"/>
            </a:endParaRPr>
          </a:p>
        </p:txBody>
      </p:sp>
    </p:spTree>
    <p:extLst>
      <p:ext uri="{BB962C8B-B14F-4D97-AF65-F5344CB8AC3E}">
        <p14:creationId xmlns:p14="http://schemas.microsoft.com/office/powerpoint/2010/main" val="550731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r>
              <a:rPr lang="en-US" dirty="0" err="1"/>
              <a:t>Bấm</a:t>
            </a:r>
            <a:r>
              <a:rPr lang="en-US" baseline="0" dirty="0"/>
              <a:t> </a:t>
            </a:r>
            <a:r>
              <a:rPr lang="en-US" baseline="0" dirty="0" err="1"/>
              <a:t>nút</a:t>
            </a:r>
            <a:r>
              <a:rPr lang="en-US" baseline="0" dirty="0"/>
              <a:t> Answer </a:t>
            </a:r>
            <a:r>
              <a:rPr lang="en-US" baseline="0" dirty="0" err="1"/>
              <a:t>màu</a:t>
            </a:r>
            <a:r>
              <a:rPr lang="en-US" baseline="0" dirty="0"/>
              <a:t> </a:t>
            </a:r>
            <a:r>
              <a:rPr lang="en-US" baseline="0" dirty="0" err="1"/>
              <a:t>xanh</a:t>
            </a:r>
            <a:r>
              <a:rPr lang="en-US" baseline="0" dirty="0"/>
              <a:t> </a:t>
            </a:r>
            <a:r>
              <a:rPr lang="en-US" baseline="0" dirty="0" err="1"/>
              <a:t>góc</a:t>
            </a:r>
            <a:r>
              <a:rPr lang="en-US" baseline="0" dirty="0"/>
              <a:t> </a:t>
            </a:r>
            <a:r>
              <a:rPr lang="en-US" baseline="0" dirty="0" err="1"/>
              <a:t>phải</a:t>
            </a:r>
            <a:r>
              <a:rPr lang="en-US" baseline="0" dirty="0"/>
              <a:t> </a:t>
            </a:r>
            <a:r>
              <a:rPr lang="en-US" baseline="0" dirty="0" err="1"/>
              <a:t>màn</a:t>
            </a:r>
            <a:r>
              <a:rPr lang="en-US" baseline="0" dirty="0"/>
              <a:t> </a:t>
            </a:r>
            <a:r>
              <a:rPr lang="en-US" baseline="0" dirty="0" err="1"/>
              <a:t>hình</a:t>
            </a:r>
            <a:r>
              <a:rPr lang="en-US" baseline="0" dirty="0"/>
              <a:t> </a:t>
            </a:r>
            <a:r>
              <a:rPr lang="en-US" baseline="0" dirty="0" err="1"/>
              <a:t>để</a:t>
            </a:r>
            <a:r>
              <a:rPr lang="en-US" baseline="0" dirty="0"/>
              <a:t> </a:t>
            </a:r>
            <a:r>
              <a:rPr lang="en-US" baseline="0" dirty="0" err="1"/>
              <a:t>hiển</a:t>
            </a:r>
            <a:r>
              <a:rPr lang="en-US" baseline="0" dirty="0"/>
              <a:t> </a:t>
            </a:r>
            <a:r>
              <a:rPr lang="en-US" baseline="0" dirty="0" err="1"/>
              <a:t>thị</a:t>
            </a:r>
            <a:r>
              <a:rPr lang="en-US" baseline="0" dirty="0"/>
              <a:t> </a:t>
            </a:r>
            <a:r>
              <a:rPr lang="en-US" baseline="0" dirty="0" err="1"/>
              <a:t>đáp</a:t>
            </a:r>
            <a:r>
              <a:rPr lang="en-US" baseline="0" dirty="0"/>
              <a:t> </a:t>
            </a:r>
            <a:r>
              <a:rPr lang="en-US" baseline="0" dirty="0" err="1"/>
              <a:t>án</a:t>
            </a:r>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lgn="l">
              <a:buClr>
                <a:srgbClr val="000000"/>
              </a:buClr>
              <a:buFont typeface="Arial"/>
              <a:buNone/>
              <a:defRPr/>
            </a:pPr>
            <a:fld id="{FB80A3F1-A5B8-4DD4-BBA4-6C471DA2EAD1}" type="slidenum">
              <a:rPr lang="en-US" sz="1400" kern="0" smtClean="0">
                <a:solidFill>
                  <a:prstClr val="black"/>
                </a:solidFill>
                <a:latin typeface="Calibri" panose="020F0502020204030204"/>
                <a:cs typeface="Arial"/>
                <a:sym typeface="Arial"/>
              </a:rPr>
              <a:pPr algn="l">
                <a:buClr>
                  <a:srgbClr val="000000"/>
                </a:buClr>
                <a:buFont typeface="Arial"/>
                <a:buNone/>
                <a:defRPr/>
              </a:pPr>
              <a:t>24</a:t>
            </a:fld>
            <a:endParaRPr lang="en-US" sz="1400" kern="0">
              <a:solidFill>
                <a:prstClr val="black"/>
              </a:solidFill>
              <a:latin typeface="Calibri" panose="020F0502020204030204"/>
              <a:cs typeface="Arial"/>
              <a:sym typeface="Arial"/>
            </a:endParaRPr>
          </a:p>
        </p:txBody>
      </p:sp>
    </p:spTree>
    <p:extLst>
      <p:ext uri="{BB962C8B-B14F-4D97-AF65-F5344CB8AC3E}">
        <p14:creationId xmlns:p14="http://schemas.microsoft.com/office/powerpoint/2010/main" val="37488815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80D3DFC-11A7-4DDF-8AEE-A5ACE051EBF3}" type="slidenum">
              <a:rPr lang="en-US" smtClean="0"/>
              <a:t>28</a:t>
            </a:fld>
            <a:endParaRPr lang="en-US" dirty="0"/>
          </a:p>
        </p:txBody>
      </p:sp>
    </p:spTree>
    <p:extLst>
      <p:ext uri="{BB962C8B-B14F-4D97-AF65-F5344CB8AC3E}">
        <p14:creationId xmlns:p14="http://schemas.microsoft.com/office/powerpoint/2010/main" val="10008283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80D3DFC-11A7-4DDF-8AEE-A5ACE051EBF3}" type="slidenum">
              <a:rPr lang="en-US" smtClean="0"/>
              <a:t>31</a:t>
            </a:fld>
            <a:endParaRPr lang="en-US" dirty="0"/>
          </a:p>
        </p:txBody>
      </p:sp>
    </p:spTree>
    <p:extLst>
      <p:ext uri="{BB962C8B-B14F-4D97-AF65-F5344CB8AC3E}">
        <p14:creationId xmlns:p14="http://schemas.microsoft.com/office/powerpoint/2010/main" val="20539145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80D3DFC-11A7-4DDF-8AEE-A5ACE051EBF3}" type="slidenum">
              <a:rPr lang="en-US" smtClean="0"/>
              <a:t>32</a:t>
            </a:fld>
            <a:endParaRPr lang="en-US" dirty="0"/>
          </a:p>
        </p:txBody>
      </p:sp>
    </p:spTree>
    <p:extLst>
      <p:ext uri="{BB962C8B-B14F-4D97-AF65-F5344CB8AC3E}">
        <p14:creationId xmlns:p14="http://schemas.microsoft.com/office/powerpoint/2010/main" val="21195240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r>
              <a:rPr lang="en-US"/>
              <a:t>20XX</a:t>
            </a:r>
            <a:endParaRPr lang="en-US" dirty="0"/>
          </a:p>
        </p:txBody>
      </p:sp>
      <p:sp>
        <p:nvSpPr>
          <p:cNvPr id="5" name="Footer Placeholder 4"/>
          <p:cNvSpPr>
            <a:spLocks noGrp="1"/>
          </p:cNvSpPr>
          <p:nvPr>
            <p:ph type="ftr" sz="quarter" idx="11"/>
          </p:nvPr>
        </p:nvSpPr>
        <p:spPr/>
        <p:txBody>
          <a:bodyPr/>
          <a:lstStyle/>
          <a:p>
            <a:r>
              <a:rPr lang="en-US"/>
              <a:t>Presentation title</a:t>
            </a:r>
            <a:endParaRPr lang="en-US" dirty="0"/>
          </a:p>
        </p:txBody>
      </p:sp>
      <p:sp>
        <p:nvSpPr>
          <p:cNvPr id="6" name="Slide Number Placeholder 5"/>
          <p:cNvSpPr>
            <a:spLocks noGrp="1"/>
          </p:cNvSpPr>
          <p:nvPr>
            <p:ph type="sldNum" sz="quarter" idx="12"/>
          </p:nvPr>
        </p:nvSpPr>
        <p:spPr/>
        <p:txBody>
          <a:bodyPr/>
          <a:lstStyle/>
          <a:p>
            <a:fld id="{8D0AFDD5-844D-364D-8AEC-50CF4D36D55D}" type="slidenum">
              <a:rPr lang="en-US" smtClean="0"/>
              <a:pPr/>
              <a:t>‹#›</a:t>
            </a:fld>
            <a:endParaRPr lang="en-US" dirty="0"/>
          </a:p>
        </p:txBody>
      </p:sp>
    </p:spTree>
    <p:extLst>
      <p:ext uri="{BB962C8B-B14F-4D97-AF65-F5344CB8AC3E}">
        <p14:creationId xmlns:p14="http://schemas.microsoft.com/office/powerpoint/2010/main" val="1263866792"/>
      </p:ext>
    </p:extLst>
  </p:cSld>
  <p:clrMapOvr>
    <a:masterClrMapping/>
  </p:clrMapOvr>
  <p:hf hdr="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20XX</a:t>
            </a:r>
            <a:endParaRPr lang="en-US" dirty="0"/>
          </a:p>
        </p:txBody>
      </p:sp>
      <p:sp>
        <p:nvSpPr>
          <p:cNvPr id="5" name="Footer Placeholder 4"/>
          <p:cNvSpPr>
            <a:spLocks noGrp="1"/>
          </p:cNvSpPr>
          <p:nvPr>
            <p:ph type="ftr" sz="quarter" idx="11"/>
          </p:nvPr>
        </p:nvSpPr>
        <p:spPr/>
        <p:txBody>
          <a:bodyPr/>
          <a:lstStyle/>
          <a:p>
            <a:r>
              <a:rPr lang="en-US"/>
              <a:t>Presentation title</a:t>
            </a:r>
            <a:endParaRPr lang="en-US" dirty="0"/>
          </a:p>
        </p:txBody>
      </p:sp>
      <p:sp>
        <p:nvSpPr>
          <p:cNvPr id="6" name="Slide Number Placeholder 5"/>
          <p:cNvSpPr>
            <a:spLocks noGrp="1"/>
          </p:cNvSpPr>
          <p:nvPr>
            <p:ph type="sldNum" sz="quarter" idx="12"/>
          </p:nvPr>
        </p:nvSpPr>
        <p:spPr/>
        <p:txBody>
          <a:bodyPr/>
          <a:lstStyle/>
          <a:p>
            <a:fld id="{8D0AFDD5-844D-364D-8AEC-50CF4D36D55D}" type="slidenum">
              <a:rPr lang="en-US" smtClean="0"/>
              <a:pPr/>
              <a:t>‹#›</a:t>
            </a:fld>
            <a:endParaRPr lang="en-US" dirty="0"/>
          </a:p>
        </p:txBody>
      </p:sp>
    </p:spTree>
    <p:extLst>
      <p:ext uri="{BB962C8B-B14F-4D97-AF65-F5344CB8AC3E}">
        <p14:creationId xmlns:p14="http://schemas.microsoft.com/office/powerpoint/2010/main" val="959689375"/>
      </p:ext>
    </p:extLst>
  </p:cSld>
  <p:clrMapOvr>
    <a:masterClrMapping/>
  </p:clrMapOvr>
  <p:hf hdr="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20XX</a:t>
            </a:r>
            <a:endParaRPr lang="en-US" dirty="0"/>
          </a:p>
        </p:txBody>
      </p:sp>
      <p:sp>
        <p:nvSpPr>
          <p:cNvPr id="5" name="Footer Placeholder 4"/>
          <p:cNvSpPr>
            <a:spLocks noGrp="1"/>
          </p:cNvSpPr>
          <p:nvPr>
            <p:ph type="ftr" sz="quarter" idx="11"/>
          </p:nvPr>
        </p:nvSpPr>
        <p:spPr/>
        <p:txBody>
          <a:bodyPr/>
          <a:lstStyle/>
          <a:p>
            <a:r>
              <a:rPr lang="en-US"/>
              <a:t>Presentation title</a:t>
            </a:r>
            <a:endParaRPr lang="en-US" dirty="0"/>
          </a:p>
        </p:txBody>
      </p:sp>
      <p:sp>
        <p:nvSpPr>
          <p:cNvPr id="6" name="Slide Number Placeholder 5"/>
          <p:cNvSpPr>
            <a:spLocks noGrp="1"/>
          </p:cNvSpPr>
          <p:nvPr>
            <p:ph type="sldNum" sz="quarter" idx="12"/>
          </p:nvPr>
        </p:nvSpPr>
        <p:spPr/>
        <p:txBody>
          <a:bodyPr/>
          <a:lstStyle/>
          <a:p>
            <a:fld id="{8D0AFDD5-844D-364D-8AEC-50CF4D36D55D}" type="slidenum">
              <a:rPr lang="en-US" smtClean="0"/>
              <a:pPr/>
              <a:t>‹#›</a:t>
            </a:fld>
            <a:endParaRPr lang="en-US" dirty="0"/>
          </a:p>
        </p:txBody>
      </p:sp>
    </p:spTree>
    <p:extLst>
      <p:ext uri="{BB962C8B-B14F-4D97-AF65-F5344CB8AC3E}">
        <p14:creationId xmlns:p14="http://schemas.microsoft.com/office/powerpoint/2010/main" val="2893615379"/>
      </p:ext>
    </p:extLst>
  </p:cSld>
  <p:clrMapOvr>
    <a:masterClrMapping/>
  </p:clrMapOvr>
  <p:hf hdr="0"/>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363"/>
        <p:cNvGrpSpPr/>
        <p:nvPr/>
      </p:nvGrpSpPr>
      <p:grpSpPr>
        <a:xfrm>
          <a:off x="0" y="0"/>
          <a:ext cx="0" cy="0"/>
          <a:chOff x="0" y="0"/>
          <a:chExt cx="0" cy="0"/>
        </a:xfrm>
      </p:grpSpPr>
      <p:sp>
        <p:nvSpPr>
          <p:cNvPr id="364" name="Google Shape;364;p14"/>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0177908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1_Title Slide">
    <p:bg>
      <p:bgPr>
        <a:solidFill>
          <a:schemeClr val="accent2"/>
        </a:solidFill>
        <a:effectLst/>
      </p:bgPr>
    </p:bg>
    <p:spTree>
      <p:nvGrpSpPr>
        <p:cNvPr id="1" name=""/>
        <p:cNvGrpSpPr/>
        <p:nvPr/>
      </p:nvGrpSpPr>
      <p:grpSpPr>
        <a:xfrm>
          <a:off x="0" y="0"/>
          <a:ext cx="0" cy="0"/>
          <a:chOff x="0" y="0"/>
          <a:chExt cx="0" cy="0"/>
        </a:xfrm>
      </p:grpSpPr>
      <p:sp>
        <p:nvSpPr>
          <p:cNvPr id="8" name="Google Shape;327;p33">
            <a:extLst>
              <a:ext uri="{FF2B5EF4-FFF2-40B4-BE49-F238E27FC236}">
                <a16:creationId xmlns:a16="http://schemas.microsoft.com/office/drawing/2014/main" id="{E09AA4F6-9CBF-53A8-8FE8-0BAB0E7DC989}"/>
              </a:ext>
            </a:extLst>
          </p:cNvPr>
          <p:cNvSpPr/>
          <p:nvPr userDrawn="1"/>
        </p:nvSpPr>
        <p:spPr>
          <a:xfrm>
            <a:off x="1062566" y="1161412"/>
            <a:ext cx="10221119" cy="4831742"/>
          </a:xfrm>
          <a:prstGeom prst="rect">
            <a:avLst/>
          </a:prstGeom>
          <a:solidFill>
            <a:schemeClr val="accent3"/>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b="0" i="0" u="none" strike="noStrike" cap="none" noProof="0">
              <a:solidFill>
                <a:schemeClr val="lt1"/>
              </a:solidFill>
              <a:latin typeface="Karla"/>
              <a:ea typeface="Karla"/>
              <a:cs typeface="Karla"/>
              <a:sym typeface="Karla"/>
            </a:endParaRPr>
          </a:p>
        </p:txBody>
      </p:sp>
      <p:sp>
        <p:nvSpPr>
          <p:cNvPr id="10" name="Google Shape;328;p33">
            <a:extLst>
              <a:ext uri="{FF2B5EF4-FFF2-40B4-BE49-F238E27FC236}">
                <a16:creationId xmlns:a16="http://schemas.microsoft.com/office/drawing/2014/main" id="{CBE4E0BD-29C0-46EA-4A2D-401DD12AEC12}"/>
              </a:ext>
            </a:extLst>
          </p:cNvPr>
          <p:cNvSpPr/>
          <p:nvPr userDrawn="1"/>
        </p:nvSpPr>
        <p:spPr>
          <a:xfrm>
            <a:off x="858371" y="800100"/>
            <a:ext cx="10221119" cy="4953001"/>
          </a:xfrm>
          <a:prstGeom prst="rect">
            <a:avLst/>
          </a:prstGeom>
          <a:solidFill>
            <a:schemeClr val="accent5"/>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b="0" i="0" u="none" strike="noStrike" cap="none" noProof="0">
              <a:solidFill>
                <a:schemeClr val="lt1"/>
              </a:solidFill>
              <a:latin typeface="Karla"/>
              <a:ea typeface="Karla"/>
              <a:cs typeface="Karla"/>
              <a:sym typeface="Karla"/>
            </a:endParaRPr>
          </a:p>
        </p:txBody>
      </p:sp>
      <p:sp>
        <p:nvSpPr>
          <p:cNvPr id="2" name="Title 1">
            <a:extLst>
              <a:ext uri="{FF2B5EF4-FFF2-40B4-BE49-F238E27FC236}">
                <a16:creationId xmlns:a16="http://schemas.microsoft.com/office/drawing/2014/main" id="{D27EDEC9-86BE-FDB1-3BAE-F5FF0934CA0A}"/>
              </a:ext>
            </a:extLst>
          </p:cNvPr>
          <p:cNvSpPr>
            <a:spLocks noGrp="1"/>
          </p:cNvSpPr>
          <p:nvPr>
            <p:ph type="ctrTitle"/>
          </p:nvPr>
        </p:nvSpPr>
        <p:spPr>
          <a:xfrm>
            <a:off x="1463040" y="2240280"/>
            <a:ext cx="4873752" cy="1709928"/>
          </a:xfrm>
        </p:spPr>
        <p:txBody>
          <a:bodyPr anchor="b">
            <a:noAutofit/>
          </a:bodyPr>
          <a:lstStyle>
            <a:lvl1pPr marL="0" indent="0" algn="l">
              <a:lnSpc>
                <a:spcPct val="90000"/>
              </a:lnSpc>
              <a:defRPr sz="6000"/>
            </a:lvl1pPr>
          </a:lstStyle>
          <a:p>
            <a:r>
              <a:rPr lang="en-US" noProof="0"/>
              <a:t>Click to edit Master title style</a:t>
            </a:r>
          </a:p>
        </p:txBody>
      </p:sp>
      <p:sp>
        <p:nvSpPr>
          <p:cNvPr id="3" name="Subtitle 2">
            <a:extLst>
              <a:ext uri="{FF2B5EF4-FFF2-40B4-BE49-F238E27FC236}">
                <a16:creationId xmlns:a16="http://schemas.microsoft.com/office/drawing/2014/main" id="{61EF6069-AEE4-3455-508E-4B9EE30F0CB8}"/>
              </a:ext>
            </a:extLst>
          </p:cNvPr>
          <p:cNvSpPr>
            <a:spLocks noGrp="1"/>
          </p:cNvSpPr>
          <p:nvPr>
            <p:ph type="subTitle" idx="1"/>
          </p:nvPr>
        </p:nvSpPr>
        <p:spPr>
          <a:xfrm>
            <a:off x="1463040" y="4014216"/>
            <a:ext cx="4873752" cy="630936"/>
          </a:xfrm>
        </p:spPr>
        <p:txBody>
          <a:bodyPr>
            <a:noAutofit/>
          </a:bodyPr>
          <a:lstStyle>
            <a:lvl1pPr marL="54864" indent="0" algn="l">
              <a:lnSpc>
                <a:spcPct val="120000"/>
              </a:lnSpc>
              <a:spcBef>
                <a:spcPts val="0"/>
              </a:spcBef>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15" name="Picture Placeholder 13">
            <a:extLst>
              <a:ext uri="{FF2B5EF4-FFF2-40B4-BE49-F238E27FC236}">
                <a16:creationId xmlns:a16="http://schemas.microsoft.com/office/drawing/2014/main" id="{BEF410E3-CEC7-640A-C8FD-08419E6C3300}"/>
              </a:ext>
            </a:extLst>
          </p:cNvPr>
          <p:cNvSpPr>
            <a:spLocks noGrp="1"/>
          </p:cNvSpPr>
          <p:nvPr>
            <p:ph type="pic" sz="quarter" idx="10"/>
          </p:nvPr>
        </p:nvSpPr>
        <p:spPr>
          <a:xfrm>
            <a:off x="7246779" y="812292"/>
            <a:ext cx="3834628" cy="4928616"/>
          </a:xfr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lgn="ctr">
              <a:buNone/>
              <a:defRPr lang="en-US" sz="1800">
                <a:solidFill>
                  <a:schemeClr val="tx1"/>
                </a:solidFill>
              </a:defRPr>
            </a:lvl1pPr>
          </a:lstStyle>
          <a:p>
            <a:pPr marL="0" lvl="0" algn="ctr"/>
            <a:r>
              <a:rPr lang="en-US" noProof="0"/>
              <a:t>Click icon to add picture</a:t>
            </a:r>
          </a:p>
        </p:txBody>
      </p:sp>
    </p:spTree>
    <p:extLst>
      <p:ext uri="{BB962C8B-B14F-4D97-AF65-F5344CB8AC3E}">
        <p14:creationId xmlns:p14="http://schemas.microsoft.com/office/powerpoint/2010/main" val="28412984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Agenda">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1426A-0740-2EB9-FC34-9C043459357E}"/>
              </a:ext>
            </a:extLst>
          </p:cNvPr>
          <p:cNvSpPr>
            <a:spLocks noGrp="1"/>
          </p:cNvSpPr>
          <p:nvPr>
            <p:ph type="title"/>
          </p:nvPr>
        </p:nvSpPr>
        <p:spPr/>
        <p:txBody>
          <a:bodyPr/>
          <a:lstStyle/>
          <a:p>
            <a:r>
              <a:rPr lang="en-US" noProof="0"/>
              <a:t>Click to edit Master title style</a:t>
            </a:r>
          </a:p>
        </p:txBody>
      </p:sp>
      <p:sp>
        <p:nvSpPr>
          <p:cNvPr id="8" name="Google Shape;1251;p56">
            <a:extLst>
              <a:ext uri="{FF2B5EF4-FFF2-40B4-BE49-F238E27FC236}">
                <a16:creationId xmlns:a16="http://schemas.microsoft.com/office/drawing/2014/main" id="{5BDBB369-4213-AA70-D2DD-33F4E9E1F195}"/>
              </a:ext>
            </a:extLst>
          </p:cNvPr>
          <p:cNvSpPr/>
          <p:nvPr userDrawn="1"/>
        </p:nvSpPr>
        <p:spPr>
          <a:xfrm>
            <a:off x="1072604" y="2550039"/>
            <a:ext cx="1622434" cy="1622434"/>
          </a:xfrm>
          <a:prstGeom prst="ellipse">
            <a:avLst/>
          </a:prstGeom>
          <a:solidFill>
            <a:schemeClr val="accent3">
              <a:lumMod val="20000"/>
              <a:lumOff val="80000"/>
            </a:schemeClr>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10" name="Google Shape;1251;p56">
            <a:extLst>
              <a:ext uri="{FF2B5EF4-FFF2-40B4-BE49-F238E27FC236}">
                <a16:creationId xmlns:a16="http://schemas.microsoft.com/office/drawing/2014/main" id="{3BF27898-0ACC-24EB-589A-96F29C94157A}"/>
              </a:ext>
            </a:extLst>
          </p:cNvPr>
          <p:cNvSpPr/>
          <p:nvPr userDrawn="1"/>
        </p:nvSpPr>
        <p:spPr>
          <a:xfrm>
            <a:off x="3235665" y="2522510"/>
            <a:ext cx="1622434" cy="1622434"/>
          </a:xfrm>
          <a:prstGeom prst="ellipse">
            <a:avLst/>
          </a:prstGeom>
          <a:solidFill>
            <a:schemeClr val="accent3">
              <a:lumMod val="20000"/>
              <a:lumOff val="80000"/>
            </a:schemeClr>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12" name="Google Shape;1251;p56">
            <a:extLst>
              <a:ext uri="{FF2B5EF4-FFF2-40B4-BE49-F238E27FC236}">
                <a16:creationId xmlns:a16="http://schemas.microsoft.com/office/drawing/2014/main" id="{62CA34BE-87A5-8F47-C395-886E6870CF67}"/>
              </a:ext>
            </a:extLst>
          </p:cNvPr>
          <p:cNvSpPr/>
          <p:nvPr userDrawn="1"/>
        </p:nvSpPr>
        <p:spPr>
          <a:xfrm>
            <a:off x="5415148" y="2513962"/>
            <a:ext cx="1622434" cy="1622434"/>
          </a:xfrm>
          <a:prstGeom prst="ellipse">
            <a:avLst/>
          </a:prstGeom>
          <a:solidFill>
            <a:schemeClr val="accent3">
              <a:lumMod val="20000"/>
              <a:lumOff val="80000"/>
            </a:schemeClr>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14" name="Google Shape;1251;p56">
            <a:extLst>
              <a:ext uri="{FF2B5EF4-FFF2-40B4-BE49-F238E27FC236}">
                <a16:creationId xmlns:a16="http://schemas.microsoft.com/office/drawing/2014/main" id="{E432D5F8-7F62-B5A0-F3AC-814BFBEEB0ED}"/>
              </a:ext>
            </a:extLst>
          </p:cNvPr>
          <p:cNvSpPr/>
          <p:nvPr userDrawn="1"/>
        </p:nvSpPr>
        <p:spPr>
          <a:xfrm>
            <a:off x="7530416" y="2524926"/>
            <a:ext cx="1622434" cy="1622434"/>
          </a:xfrm>
          <a:prstGeom prst="ellipse">
            <a:avLst/>
          </a:prstGeom>
          <a:solidFill>
            <a:schemeClr val="accent3">
              <a:lumMod val="20000"/>
              <a:lumOff val="80000"/>
            </a:schemeClr>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16" name="Google Shape;1251;p56">
            <a:extLst>
              <a:ext uri="{FF2B5EF4-FFF2-40B4-BE49-F238E27FC236}">
                <a16:creationId xmlns:a16="http://schemas.microsoft.com/office/drawing/2014/main" id="{FBCE3915-CF40-BF29-2DBB-D9F447CC7555}"/>
              </a:ext>
            </a:extLst>
          </p:cNvPr>
          <p:cNvSpPr/>
          <p:nvPr userDrawn="1"/>
        </p:nvSpPr>
        <p:spPr>
          <a:xfrm>
            <a:off x="9709899" y="2516378"/>
            <a:ext cx="1622434" cy="1622434"/>
          </a:xfrm>
          <a:prstGeom prst="ellipse">
            <a:avLst/>
          </a:prstGeom>
          <a:solidFill>
            <a:schemeClr val="accent3">
              <a:lumMod val="20000"/>
              <a:lumOff val="80000"/>
            </a:schemeClr>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21" name="Text Placeholder 19">
            <a:extLst>
              <a:ext uri="{FF2B5EF4-FFF2-40B4-BE49-F238E27FC236}">
                <a16:creationId xmlns:a16="http://schemas.microsoft.com/office/drawing/2014/main" id="{811789E5-14E6-E7AB-C9D8-6E51B4544B23}"/>
              </a:ext>
            </a:extLst>
          </p:cNvPr>
          <p:cNvSpPr>
            <a:spLocks noGrp="1"/>
          </p:cNvSpPr>
          <p:nvPr>
            <p:ph type="body" sz="quarter" idx="13" hasCustomPrompt="1"/>
          </p:nvPr>
        </p:nvSpPr>
        <p:spPr>
          <a:xfrm>
            <a:off x="986726" y="2441448"/>
            <a:ext cx="1622425" cy="1622425"/>
          </a:xfrm>
          <a:prstGeom prst="ellipse">
            <a:avLst/>
          </a:prstGeom>
          <a:solidFill>
            <a:schemeClr val="accent3"/>
          </a:solidFill>
          <a:ln w="25400">
            <a:solidFill>
              <a:schemeClr val="tx1"/>
            </a:solidFill>
          </a:ln>
        </p:spPr>
        <p:txBody>
          <a:bodyPr anchor="ctr"/>
          <a:lstStyle>
            <a:lvl1pPr marL="0" indent="0" algn="ctr">
              <a:buNone/>
              <a:defRPr sz="5400">
                <a:solidFill>
                  <a:schemeClr val="bg1"/>
                </a:solidFill>
                <a:latin typeface="+mj-lt"/>
              </a:defRPr>
            </a:lvl1pPr>
          </a:lstStyle>
          <a:p>
            <a:pPr lvl="0"/>
            <a:r>
              <a:rPr lang="en-US" noProof="0"/>
              <a:t>0</a:t>
            </a:r>
          </a:p>
        </p:txBody>
      </p:sp>
      <p:sp>
        <p:nvSpPr>
          <p:cNvPr id="22" name="Text Placeholder 19">
            <a:extLst>
              <a:ext uri="{FF2B5EF4-FFF2-40B4-BE49-F238E27FC236}">
                <a16:creationId xmlns:a16="http://schemas.microsoft.com/office/drawing/2014/main" id="{AC40220B-3ED2-1841-92D5-C0056EF47402}"/>
              </a:ext>
            </a:extLst>
          </p:cNvPr>
          <p:cNvSpPr>
            <a:spLocks noGrp="1"/>
          </p:cNvSpPr>
          <p:nvPr>
            <p:ph type="body" sz="quarter" idx="14" hasCustomPrompt="1"/>
          </p:nvPr>
        </p:nvSpPr>
        <p:spPr>
          <a:xfrm>
            <a:off x="3154680" y="2441448"/>
            <a:ext cx="1622425" cy="1622425"/>
          </a:xfrm>
          <a:prstGeom prst="ellipse">
            <a:avLst/>
          </a:prstGeom>
          <a:solidFill>
            <a:schemeClr val="accent3"/>
          </a:solidFill>
          <a:ln w="25400">
            <a:solidFill>
              <a:schemeClr val="tx1"/>
            </a:solidFill>
          </a:ln>
        </p:spPr>
        <p:txBody>
          <a:bodyPr anchor="ctr"/>
          <a:lstStyle>
            <a:lvl1pPr marL="0" indent="0" algn="ctr">
              <a:buNone/>
              <a:defRPr sz="5400">
                <a:solidFill>
                  <a:schemeClr val="bg1"/>
                </a:solidFill>
                <a:latin typeface="+mj-lt"/>
              </a:defRPr>
            </a:lvl1pPr>
          </a:lstStyle>
          <a:p>
            <a:pPr lvl="0"/>
            <a:r>
              <a:rPr lang="en-US" noProof="0"/>
              <a:t>0</a:t>
            </a:r>
          </a:p>
        </p:txBody>
      </p:sp>
      <p:sp>
        <p:nvSpPr>
          <p:cNvPr id="23" name="Text Placeholder 19">
            <a:extLst>
              <a:ext uri="{FF2B5EF4-FFF2-40B4-BE49-F238E27FC236}">
                <a16:creationId xmlns:a16="http://schemas.microsoft.com/office/drawing/2014/main" id="{B8BC651C-16ED-1741-08D3-8BA2D618C650}"/>
              </a:ext>
            </a:extLst>
          </p:cNvPr>
          <p:cNvSpPr>
            <a:spLocks noGrp="1"/>
          </p:cNvSpPr>
          <p:nvPr>
            <p:ph type="body" sz="quarter" idx="15" hasCustomPrompt="1"/>
          </p:nvPr>
        </p:nvSpPr>
        <p:spPr>
          <a:xfrm>
            <a:off x="5330952" y="2441448"/>
            <a:ext cx="1622425" cy="1622425"/>
          </a:xfrm>
          <a:prstGeom prst="ellipse">
            <a:avLst/>
          </a:prstGeom>
          <a:solidFill>
            <a:schemeClr val="accent3"/>
          </a:solidFill>
          <a:ln w="25400">
            <a:solidFill>
              <a:schemeClr val="tx1"/>
            </a:solidFill>
          </a:ln>
        </p:spPr>
        <p:txBody>
          <a:bodyPr anchor="ctr"/>
          <a:lstStyle>
            <a:lvl1pPr marL="0" indent="0" algn="ctr">
              <a:buNone/>
              <a:defRPr sz="5400">
                <a:solidFill>
                  <a:schemeClr val="bg1"/>
                </a:solidFill>
                <a:latin typeface="+mj-lt"/>
              </a:defRPr>
            </a:lvl1pPr>
          </a:lstStyle>
          <a:p>
            <a:pPr lvl="0"/>
            <a:r>
              <a:rPr lang="en-US" noProof="0"/>
              <a:t>0</a:t>
            </a:r>
          </a:p>
        </p:txBody>
      </p:sp>
      <p:sp>
        <p:nvSpPr>
          <p:cNvPr id="24" name="Text Placeholder 19">
            <a:extLst>
              <a:ext uri="{FF2B5EF4-FFF2-40B4-BE49-F238E27FC236}">
                <a16:creationId xmlns:a16="http://schemas.microsoft.com/office/drawing/2014/main" id="{B42AFC50-5862-D501-9586-4A96D4DA667F}"/>
              </a:ext>
            </a:extLst>
          </p:cNvPr>
          <p:cNvSpPr>
            <a:spLocks noGrp="1"/>
          </p:cNvSpPr>
          <p:nvPr>
            <p:ph type="body" sz="quarter" idx="16" hasCustomPrompt="1"/>
          </p:nvPr>
        </p:nvSpPr>
        <p:spPr>
          <a:xfrm>
            <a:off x="7443216" y="2441448"/>
            <a:ext cx="1622425" cy="1622425"/>
          </a:xfrm>
          <a:prstGeom prst="ellipse">
            <a:avLst/>
          </a:prstGeom>
          <a:solidFill>
            <a:schemeClr val="accent3"/>
          </a:solidFill>
          <a:ln w="25400">
            <a:solidFill>
              <a:schemeClr val="tx1"/>
            </a:solidFill>
          </a:ln>
        </p:spPr>
        <p:txBody>
          <a:bodyPr anchor="ctr"/>
          <a:lstStyle>
            <a:lvl1pPr marL="0" indent="0" algn="ctr">
              <a:buNone/>
              <a:defRPr sz="5400">
                <a:solidFill>
                  <a:schemeClr val="bg1"/>
                </a:solidFill>
                <a:latin typeface="+mj-lt"/>
              </a:defRPr>
            </a:lvl1pPr>
          </a:lstStyle>
          <a:p>
            <a:pPr lvl="0"/>
            <a:r>
              <a:rPr lang="en-US" noProof="0"/>
              <a:t>0</a:t>
            </a:r>
          </a:p>
        </p:txBody>
      </p:sp>
      <p:sp>
        <p:nvSpPr>
          <p:cNvPr id="25" name="Text Placeholder 19">
            <a:extLst>
              <a:ext uri="{FF2B5EF4-FFF2-40B4-BE49-F238E27FC236}">
                <a16:creationId xmlns:a16="http://schemas.microsoft.com/office/drawing/2014/main" id="{45772425-B358-35A8-C707-76C81B500EDA}"/>
              </a:ext>
            </a:extLst>
          </p:cNvPr>
          <p:cNvSpPr>
            <a:spLocks noGrp="1"/>
          </p:cNvSpPr>
          <p:nvPr>
            <p:ph type="body" sz="quarter" idx="17" hasCustomPrompt="1"/>
          </p:nvPr>
        </p:nvSpPr>
        <p:spPr>
          <a:xfrm>
            <a:off x="9628632" y="2441448"/>
            <a:ext cx="1622425" cy="1622425"/>
          </a:xfrm>
          <a:prstGeom prst="ellipse">
            <a:avLst/>
          </a:prstGeom>
          <a:solidFill>
            <a:schemeClr val="accent3"/>
          </a:solidFill>
          <a:ln w="25400">
            <a:solidFill>
              <a:schemeClr val="tx1"/>
            </a:solidFill>
          </a:ln>
        </p:spPr>
        <p:txBody>
          <a:bodyPr anchor="ctr"/>
          <a:lstStyle>
            <a:lvl1pPr marL="0" indent="0" algn="ctr">
              <a:buNone/>
              <a:defRPr sz="5400">
                <a:solidFill>
                  <a:schemeClr val="bg1"/>
                </a:solidFill>
                <a:latin typeface="+mj-lt"/>
              </a:defRPr>
            </a:lvl1pPr>
          </a:lstStyle>
          <a:p>
            <a:pPr lvl="0"/>
            <a:r>
              <a:rPr lang="en-US" noProof="0"/>
              <a:t>0</a:t>
            </a:r>
          </a:p>
        </p:txBody>
      </p:sp>
      <p:sp>
        <p:nvSpPr>
          <p:cNvPr id="27" name="Text Placeholder 26">
            <a:extLst>
              <a:ext uri="{FF2B5EF4-FFF2-40B4-BE49-F238E27FC236}">
                <a16:creationId xmlns:a16="http://schemas.microsoft.com/office/drawing/2014/main" id="{B0B8A0CF-58B1-629F-C8DB-238E5114277C}"/>
              </a:ext>
            </a:extLst>
          </p:cNvPr>
          <p:cNvSpPr>
            <a:spLocks noGrp="1"/>
          </p:cNvSpPr>
          <p:nvPr>
            <p:ph type="body" sz="quarter" idx="18"/>
          </p:nvPr>
        </p:nvSpPr>
        <p:spPr>
          <a:xfrm>
            <a:off x="824102" y="4325112"/>
            <a:ext cx="1947672" cy="630936"/>
          </a:xfrm>
        </p:spPr>
        <p:txBody>
          <a:bodyPr/>
          <a:lstStyle>
            <a:lvl1pPr marL="0" indent="0" algn="ctr">
              <a:lnSpc>
                <a:spcPct val="120000"/>
              </a:lnSpc>
              <a:spcBef>
                <a:spcPts val="0"/>
              </a:spcBef>
              <a:buNone/>
              <a:defRPr sz="2000">
                <a:latin typeface="+mj-lt"/>
              </a:defRPr>
            </a:lvl1pPr>
          </a:lstStyle>
          <a:p>
            <a:pPr lvl="0"/>
            <a:r>
              <a:rPr lang="en-US" noProof="0"/>
              <a:t>Click to edit Master text styles</a:t>
            </a:r>
          </a:p>
        </p:txBody>
      </p:sp>
      <p:sp>
        <p:nvSpPr>
          <p:cNvPr id="28" name="Text Placeholder 26">
            <a:extLst>
              <a:ext uri="{FF2B5EF4-FFF2-40B4-BE49-F238E27FC236}">
                <a16:creationId xmlns:a16="http://schemas.microsoft.com/office/drawing/2014/main" id="{3973DBDD-5F4C-3094-B5AB-751AF360379C}"/>
              </a:ext>
            </a:extLst>
          </p:cNvPr>
          <p:cNvSpPr>
            <a:spLocks noGrp="1"/>
          </p:cNvSpPr>
          <p:nvPr>
            <p:ph type="body" sz="quarter" idx="19"/>
          </p:nvPr>
        </p:nvSpPr>
        <p:spPr>
          <a:xfrm>
            <a:off x="2992056" y="4326702"/>
            <a:ext cx="1947672" cy="630936"/>
          </a:xfrm>
        </p:spPr>
        <p:txBody>
          <a:bodyPr/>
          <a:lstStyle>
            <a:lvl1pPr marL="0" indent="0" algn="ctr">
              <a:lnSpc>
                <a:spcPct val="120000"/>
              </a:lnSpc>
              <a:spcBef>
                <a:spcPts val="0"/>
              </a:spcBef>
              <a:buNone/>
              <a:defRPr sz="2000">
                <a:latin typeface="+mj-lt"/>
              </a:defRPr>
            </a:lvl1pPr>
          </a:lstStyle>
          <a:p>
            <a:pPr lvl="0"/>
            <a:r>
              <a:rPr lang="en-US" noProof="0"/>
              <a:t>Click to edit Master text styles</a:t>
            </a:r>
          </a:p>
        </p:txBody>
      </p:sp>
      <p:sp>
        <p:nvSpPr>
          <p:cNvPr id="29" name="Text Placeholder 26">
            <a:extLst>
              <a:ext uri="{FF2B5EF4-FFF2-40B4-BE49-F238E27FC236}">
                <a16:creationId xmlns:a16="http://schemas.microsoft.com/office/drawing/2014/main" id="{6A7033DE-A188-7F2B-B42D-3B4334B2C4BE}"/>
              </a:ext>
            </a:extLst>
          </p:cNvPr>
          <p:cNvSpPr>
            <a:spLocks noGrp="1"/>
          </p:cNvSpPr>
          <p:nvPr>
            <p:ph type="body" sz="quarter" idx="20"/>
          </p:nvPr>
        </p:nvSpPr>
        <p:spPr>
          <a:xfrm>
            <a:off x="5168328" y="4313642"/>
            <a:ext cx="1947672" cy="630936"/>
          </a:xfrm>
        </p:spPr>
        <p:txBody>
          <a:bodyPr/>
          <a:lstStyle>
            <a:lvl1pPr marL="0" indent="0" algn="ctr">
              <a:lnSpc>
                <a:spcPct val="120000"/>
              </a:lnSpc>
              <a:spcBef>
                <a:spcPts val="0"/>
              </a:spcBef>
              <a:buNone/>
              <a:defRPr sz="2000">
                <a:latin typeface="+mj-lt"/>
              </a:defRPr>
            </a:lvl1pPr>
          </a:lstStyle>
          <a:p>
            <a:pPr lvl="0"/>
            <a:r>
              <a:rPr lang="en-US" noProof="0"/>
              <a:t>Click to edit Master text styles</a:t>
            </a:r>
          </a:p>
        </p:txBody>
      </p:sp>
      <p:sp>
        <p:nvSpPr>
          <p:cNvPr id="30" name="Text Placeholder 26">
            <a:extLst>
              <a:ext uri="{FF2B5EF4-FFF2-40B4-BE49-F238E27FC236}">
                <a16:creationId xmlns:a16="http://schemas.microsoft.com/office/drawing/2014/main" id="{82C8DA85-8265-9485-A51D-73E1629CC541}"/>
              </a:ext>
            </a:extLst>
          </p:cNvPr>
          <p:cNvSpPr>
            <a:spLocks noGrp="1"/>
          </p:cNvSpPr>
          <p:nvPr>
            <p:ph type="body" sz="quarter" idx="21"/>
          </p:nvPr>
        </p:nvSpPr>
        <p:spPr>
          <a:xfrm>
            <a:off x="7279858" y="4319944"/>
            <a:ext cx="1947672" cy="630936"/>
          </a:xfrm>
        </p:spPr>
        <p:txBody>
          <a:bodyPr/>
          <a:lstStyle>
            <a:lvl1pPr marL="0" indent="0" algn="ctr">
              <a:lnSpc>
                <a:spcPct val="120000"/>
              </a:lnSpc>
              <a:spcBef>
                <a:spcPts val="0"/>
              </a:spcBef>
              <a:buNone/>
              <a:defRPr sz="2000">
                <a:latin typeface="+mj-lt"/>
              </a:defRPr>
            </a:lvl1pPr>
          </a:lstStyle>
          <a:p>
            <a:pPr lvl="0"/>
            <a:r>
              <a:rPr lang="en-US" noProof="0"/>
              <a:t>Click to edit Master text styles</a:t>
            </a:r>
          </a:p>
        </p:txBody>
      </p:sp>
      <p:sp>
        <p:nvSpPr>
          <p:cNvPr id="31" name="Text Placeholder 26">
            <a:extLst>
              <a:ext uri="{FF2B5EF4-FFF2-40B4-BE49-F238E27FC236}">
                <a16:creationId xmlns:a16="http://schemas.microsoft.com/office/drawing/2014/main" id="{20594F27-59D4-99D2-77B5-71915573EDA4}"/>
              </a:ext>
            </a:extLst>
          </p:cNvPr>
          <p:cNvSpPr>
            <a:spLocks noGrp="1"/>
          </p:cNvSpPr>
          <p:nvPr>
            <p:ph type="body" sz="quarter" idx="22"/>
          </p:nvPr>
        </p:nvSpPr>
        <p:spPr>
          <a:xfrm>
            <a:off x="9466008" y="4319944"/>
            <a:ext cx="1947672" cy="630936"/>
          </a:xfrm>
        </p:spPr>
        <p:txBody>
          <a:bodyPr/>
          <a:lstStyle>
            <a:lvl1pPr marL="0" indent="0" algn="ctr">
              <a:lnSpc>
                <a:spcPct val="120000"/>
              </a:lnSpc>
              <a:spcBef>
                <a:spcPts val="0"/>
              </a:spcBef>
              <a:buNone/>
              <a:defRPr sz="2000">
                <a:latin typeface="+mj-lt"/>
              </a:defRPr>
            </a:lvl1pPr>
          </a:lstStyle>
          <a:p>
            <a:pPr lvl="0"/>
            <a:r>
              <a:rPr lang="en-US" noProof="0"/>
              <a:t>Click to edit Master text styles</a:t>
            </a:r>
          </a:p>
        </p:txBody>
      </p:sp>
      <p:sp>
        <p:nvSpPr>
          <p:cNvPr id="6" name="Slide Number Placeholder 5">
            <a:extLst>
              <a:ext uri="{FF2B5EF4-FFF2-40B4-BE49-F238E27FC236}">
                <a16:creationId xmlns:a16="http://schemas.microsoft.com/office/drawing/2014/main" id="{754CBAEF-CF24-7502-B796-D47DF23F28D4}"/>
              </a:ext>
            </a:extLst>
          </p:cNvPr>
          <p:cNvSpPr>
            <a:spLocks noGrp="1"/>
          </p:cNvSpPr>
          <p:nvPr>
            <p:ph type="sldNum" sz="quarter" idx="12"/>
          </p:nvPr>
        </p:nvSpPr>
        <p:spPr/>
        <p:txBody>
          <a:bodyPr/>
          <a:lstStyle/>
          <a:p>
            <a:fld id="{8D0AFDD5-844D-364D-8AEC-50CF4D36D55D}" type="slidenum">
              <a:rPr lang="en-US" noProof="0" smtClean="0"/>
              <a:t>‹#›</a:t>
            </a:fld>
            <a:endParaRPr lang="en-US" noProof="0"/>
          </a:p>
        </p:txBody>
      </p:sp>
      <p:sp>
        <p:nvSpPr>
          <p:cNvPr id="5" name="Footer Placeholder 4">
            <a:extLst>
              <a:ext uri="{FF2B5EF4-FFF2-40B4-BE49-F238E27FC236}">
                <a16:creationId xmlns:a16="http://schemas.microsoft.com/office/drawing/2014/main" id="{82D9E7CE-C596-EE32-BBFE-799C10EFBBB2}"/>
              </a:ext>
            </a:extLst>
          </p:cNvPr>
          <p:cNvSpPr>
            <a:spLocks noGrp="1"/>
          </p:cNvSpPr>
          <p:nvPr>
            <p:ph type="ftr" sz="quarter" idx="11"/>
          </p:nvPr>
        </p:nvSpPr>
        <p:spPr/>
        <p:txBody>
          <a:bodyPr/>
          <a:lstStyle/>
          <a:p>
            <a:r>
              <a:rPr lang="en-US" noProof="0"/>
              <a:t>Presentation title</a:t>
            </a:r>
          </a:p>
        </p:txBody>
      </p:sp>
      <p:sp>
        <p:nvSpPr>
          <p:cNvPr id="4" name="Date Placeholder 3">
            <a:extLst>
              <a:ext uri="{FF2B5EF4-FFF2-40B4-BE49-F238E27FC236}">
                <a16:creationId xmlns:a16="http://schemas.microsoft.com/office/drawing/2014/main" id="{7490B60C-999F-167B-3927-D752A0DE60A7}"/>
              </a:ext>
            </a:extLst>
          </p:cNvPr>
          <p:cNvSpPr>
            <a:spLocks noGrp="1"/>
          </p:cNvSpPr>
          <p:nvPr>
            <p:ph type="dt" sz="half" idx="10"/>
          </p:nvPr>
        </p:nvSpPr>
        <p:spPr/>
        <p:txBody>
          <a:bodyPr/>
          <a:lstStyle/>
          <a:p>
            <a:r>
              <a:rPr lang="en-US" noProof="0"/>
              <a:t>20XX</a:t>
            </a:r>
          </a:p>
        </p:txBody>
      </p:sp>
    </p:spTree>
    <p:extLst>
      <p:ext uri="{BB962C8B-B14F-4D97-AF65-F5344CB8AC3E}">
        <p14:creationId xmlns:p14="http://schemas.microsoft.com/office/powerpoint/2010/main" val="33465095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587"/>
        <p:cNvGrpSpPr/>
        <p:nvPr/>
      </p:nvGrpSpPr>
      <p:grpSpPr>
        <a:xfrm>
          <a:off x="0" y="0"/>
          <a:ext cx="0" cy="0"/>
          <a:chOff x="0" y="0"/>
          <a:chExt cx="0" cy="0"/>
        </a:xfrm>
      </p:grpSpPr>
      <p:sp>
        <p:nvSpPr>
          <p:cNvPr id="588" name="Google Shape;588;p20"/>
          <p:cNvSpPr txBox="1">
            <a:spLocks noGrp="1"/>
          </p:cNvSpPr>
          <p:nvPr>
            <p:ph type="title"/>
          </p:nvPr>
        </p:nvSpPr>
        <p:spPr>
          <a:xfrm>
            <a:off x="950967" y="593367"/>
            <a:ext cx="10290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89" name="Google Shape;589;p20"/>
          <p:cNvSpPr txBox="1">
            <a:spLocks noGrp="1"/>
          </p:cNvSpPr>
          <p:nvPr>
            <p:ph type="subTitle" idx="1"/>
          </p:nvPr>
        </p:nvSpPr>
        <p:spPr>
          <a:xfrm>
            <a:off x="2923000" y="5309833"/>
            <a:ext cx="6346000" cy="828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4598997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979"/>
        <p:cNvGrpSpPr/>
        <p:nvPr/>
      </p:nvGrpSpPr>
      <p:grpSpPr>
        <a:xfrm>
          <a:off x="0" y="0"/>
          <a:ext cx="0" cy="0"/>
          <a:chOff x="0" y="0"/>
          <a:chExt cx="0" cy="0"/>
        </a:xfrm>
      </p:grpSpPr>
    </p:spTree>
    <p:extLst>
      <p:ext uri="{BB962C8B-B14F-4D97-AF65-F5344CB8AC3E}">
        <p14:creationId xmlns:p14="http://schemas.microsoft.com/office/powerpoint/2010/main" val="28730383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Quote">
    <p:bg>
      <p:bgPr>
        <a:solidFill>
          <a:schemeClr val="accent3"/>
        </a:solidFill>
        <a:effectLst/>
      </p:bgPr>
    </p:bg>
    <p:spTree>
      <p:nvGrpSpPr>
        <p:cNvPr id="1" name=""/>
        <p:cNvGrpSpPr/>
        <p:nvPr/>
      </p:nvGrpSpPr>
      <p:grpSpPr>
        <a:xfrm>
          <a:off x="0" y="0"/>
          <a:ext cx="0" cy="0"/>
          <a:chOff x="0" y="0"/>
          <a:chExt cx="0" cy="0"/>
        </a:xfrm>
      </p:grpSpPr>
      <p:sp>
        <p:nvSpPr>
          <p:cNvPr id="12" name="Google Shape;327;p33">
            <a:extLst>
              <a:ext uri="{FF2B5EF4-FFF2-40B4-BE49-F238E27FC236}">
                <a16:creationId xmlns:a16="http://schemas.microsoft.com/office/drawing/2014/main" id="{EA1EE280-E44E-F71B-ED1B-CA8CEDEE6175}"/>
              </a:ext>
            </a:extLst>
          </p:cNvPr>
          <p:cNvSpPr/>
          <p:nvPr userDrawn="1"/>
        </p:nvSpPr>
        <p:spPr>
          <a:xfrm>
            <a:off x="1087280" y="1161412"/>
            <a:ext cx="10221119" cy="4831742"/>
          </a:xfrm>
          <a:prstGeom prst="rect">
            <a:avLst/>
          </a:prstGeom>
          <a:solidFill>
            <a:schemeClr val="accent5"/>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b="0" i="0" u="none" strike="noStrike" cap="none" noProof="0">
              <a:solidFill>
                <a:schemeClr val="accent2">
                  <a:lumMod val="20000"/>
                  <a:lumOff val="80000"/>
                </a:schemeClr>
              </a:solidFill>
              <a:latin typeface="Karla"/>
              <a:ea typeface="Karla"/>
              <a:cs typeface="Karla"/>
              <a:sym typeface="Karla"/>
            </a:endParaRPr>
          </a:p>
        </p:txBody>
      </p:sp>
      <p:sp>
        <p:nvSpPr>
          <p:cNvPr id="14" name="Google Shape;328;p33">
            <a:extLst>
              <a:ext uri="{FF2B5EF4-FFF2-40B4-BE49-F238E27FC236}">
                <a16:creationId xmlns:a16="http://schemas.microsoft.com/office/drawing/2014/main" id="{332C8624-D848-DF0C-9104-7A2655E4A0FE}"/>
              </a:ext>
            </a:extLst>
          </p:cNvPr>
          <p:cNvSpPr/>
          <p:nvPr userDrawn="1"/>
        </p:nvSpPr>
        <p:spPr>
          <a:xfrm>
            <a:off x="858371" y="800100"/>
            <a:ext cx="10221119" cy="4953001"/>
          </a:xfrm>
          <a:prstGeom prst="rect">
            <a:avLst/>
          </a:prstGeom>
          <a:solidFill>
            <a:schemeClr val="accent4"/>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b="0" i="0" u="none" strike="noStrike" cap="none" noProof="0">
              <a:solidFill>
                <a:schemeClr val="lt1"/>
              </a:solidFill>
              <a:latin typeface="Karla"/>
              <a:ea typeface="Karla"/>
              <a:cs typeface="Karla"/>
              <a:sym typeface="Karla"/>
            </a:endParaRPr>
          </a:p>
        </p:txBody>
      </p:sp>
      <p:sp>
        <p:nvSpPr>
          <p:cNvPr id="2" name="Title 1">
            <a:extLst>
              <a:ext uri="{FF2B5EF4-FFF2-40B4-BE49-F238E27FC236}">
                <a16:creationId xmlns:a16="http://schemas.microsoft.com/office/drawing/2014/main" id="{BF01426A-0740-2EB9-FC34-9C043459357E}"/>
              </a:ext>
            </a:extLst>
          </p:cNvPr>
          <p:cNvSpPr>
            <a:spLocks noGrp="1"/>
          </p:cNvSpPr>
          <p:nvPr>
            <p:ph type="title"/>
          </p:nvPr>
        </p:nvSpPr>
        <p:spPr>
          <a:xfrm>
            <a:off x="2862072" y="2322576"/>
            <a:ext cx="6473952" cy="1901952"/>
          </a:xfrm>
        </p:spPr>
        <p:txBody>
          <a:bodyPr anchor="ctr"/>
          <a:lstStyle>
            <a:lvl1pPr algn="l">
              <a:lnSpc>
                <a:spcPct val="90000"/>
              </a:lnSpc>
              <a:defRPr sz="4000"/>
            </a:lvl1pPr>
          </a:lstStyle>
          <a:p>
            <a:r>
              <a:rPr lang="en-US" noProof="0"/>
              <a:t>Click to edit Master title style</a:t>
            </a:r>
          </a:p>
        </p:txBody>
      </p:sp>
      <p:sp>
        <p:nvSpPr>
          <p:cNvPr id="18" name="Text Placeholder 15">
            <a:extLst>
              <a:ext uri="{FF2B5EF4-FFF2-40B4-BE49-F238E27FC236}">
                <a16:creationId xmlns:a16="http://schemas.microsoft.com/office/drawing/2014/main" id="{4817D722-78FF-E98D-229F-DDC8146F5572}"/>
              </a:ext>
            </a:extLst>
          </p:cNvPr>
          <p:cNvSpPr>
            <a:spLocks noGrp="1"/>
          </p:cNvSpPr>
          <p:nvPr>
            <p:ph type="body" sz="quarter" idx="15" hasCustomPrompt="1"/>
          </p:nvPr>
        </p:nvSpPr>
        <p:spPr>
          <a:xfrm>
            <a:off x="1027874" y="809103"/>
            <a:ext cx="1798955" cy="2062163"/>
          </a:xfrm>
        </p:spPr>
        <p:txBody>
          <a:bodyPr anchor="t"/>
          <a:lstStyle>
            <a:lvl1pPr marL="0" indent="0">
              <a:buNone/>
              <a:defRPr sz="25000" b="1">
                <a:solidFill>
                  <a:schemeClr val="tx2"/>
                </a:solidFill>
                <a:latin typeface="+mj-lt"/>
              </a:defRPr>
            </a:lvl1pPr>
          </a:lstStyle>
          <a:p>
            <a:pPr lvl="0"/>
            <a:r>
              <a:rPr lang="en-US" noProof="0"/>
              <a:t>“</a:t>
            </a:r>
          </a:p>
        </p:txBody>
      </p:sp>
      <p:sp>
        <p:nvSpPr>
          <p:cNvPr id="3" name="Content Placeholder 2">
            <a:extLst>
              <a:ext uri="{FF2B5EF4-FFF2-40B4-BE49-F238E27FC236}">
                <a16:creationId xmlns:a16="http://schemas.microsoft.com/office/drawing/2014/main" id="{A00F6C1B-F86D-84E1-F13C-1A2310E172C3}"/>
              </a:ext>
            </a:extLst>
          </p:cNvPr>
          <p:cNvSpPr>
            <a:spLocks noGrp="1"/>
          </p:cNvSpPr>
          <p:nvPr>
            <p:ph idx="1"/>
          </p:nvPr>
        </p:nvSpPr>
        <p:spPr>
          <a:xfrm>
            <a:off x="2862072" y="4334256"/>
            <a:ext cx="2340864" cy="585216"/>
          </a:xfrm>
        </p:spPr>
        <p:txBody>
          <a:bodyPr/>
          <a:lstStyle>
            <a:lvl1pPr marL="0" indent="0">
              <a:lnSpc>
                <a:spcPct val="100000"/>
              </a:lnSpc>
              <a:spcBef>
                <a:spcPts val="0"/>
              </a:spcBef>
              <a:buNone/>
              <a:defRPr sz="2000"/>
            </a:lvl1pPr>
          </a:lstStyle>
          <a:p>
            <a:pPr lvl="0"/>
            <a:r>
              <a:rPr lang="en-US" noProof="0"/>
              <a:t>Click to edit Master text styles</a:t>
            </a:r>
          </a:p>
        </p:txBody>
      </p:sp>
      <p:sp>
        <p:nvSpPr>
          <p:cNvPr id="17" name="Text Placeholder 15">
            <a:extLst>
              <a:ext uri="{FF2B5EF4-FFF2-40B4-BE49-F238E27FC236}">
                <a16:creationId xmlns:a16="http://schemas.microsoft.com/office/drawing/2014/main" id="{F9A35D83-86B3-5132-45B2-6382E8F3A4C2}"/>
              </a:ext>
            </a:extLst>
          </p:cNvPr>
          <p:cNvSpPr>
            <a:spLocks noGrp="1"/>
          </p:cNvSpPr>
          <p:nvPr>
            <p:ph type="body" sz="quarter" idx="14" hasCustomPrompt="1"/>
          </p:nvPr>
        </p:nvSpPr>
        <p:spPr>
          <a:xfrm>
            <a:off x="9281160" y="3957272"/>
            <a:ext cx="1798955" cy="2062163"/>
          </a:xfrm>
        </p:spPr>
        <p:txBody>
          <a:bodyPr/>
          <a:lstStyle>
            <a:lvl1pPr marL="0" indent="0">
              <a:buNone/>
              <a:defRPr sz="25000" b="1">
                <a:solidFill>
                  <a:schemeClr val="tx2"/>
                </a:solidFill>
                <a:latin typeface="+mj-lt"/>
              </a:defRPr>
            </a:lvl1pPr>
          </a:lstStyle>
          <a:p>
            <a:pPr lvl="0"/>
            <a:r>
              <a:rPr lang="en-US" noProof="0"/>
              <a:t>”</a:t>
            </a:r>
          </a:p>
        </p:txBody>
      </p:sp>
      <p:sp>
        <p:nvSpPr>
          <p:cNvPr id="7" name="Date Placeholder 6">
            <a:extLst>
              <a:ext uri="{FF2B5EF4-FFF2-40B4-BE49-F238E27FC236}">
                <a16:creationId xmlns:a16="http://schemas.microsoft.com/office/drawing/2014/main" id="{C1F53ABF-1C17-E7D0-EEB7-468CEDF285C7}"/>
              </a:ext>
            </a:extLst>
          </p:cNvPr>
          <p:cNvSpPr>
            <a:spLocks noGrp="1"/>
          </p:cNvSpPr>
          <p:nvPr>
            <p:ph type="dt" sz="half" idx="16"/>
          </p:nvPr>
        </p:nvSpPr>
        <p:spPr/>
        <p:txBody>
          <a:bodyPr/>
          <a:lstStyle/>
          <a:p>
            <a:r>
              <a:rPr lang="en-US" noProof="0"/>
              <a:t>20XX</a:t>
            </a:r>
          </a:p>
        </p:txBody>
      </p:sp>
      <p:sp>
        <p:nvSpPr>
          <p:cNvPr id="8" name="Footer Placeholder 7">
            <a:extLst>
              <a:ext uri="{FF2B5EF4-FFF2-40B4-BE49-F238E27FC236}">
                <a16:creationId xmlns:a16="http://schemas.microsoft.com/office/drawing/2014/main" id="{86A64DF1-77A3-B856-5F46-12724706B8A1}"/>
              </a:ext>
            </a:extLst>
          </p:cNvPr>
          <p:cNvSpPr>
            <a:spLocks noGrp="1"/>
          </p:cNvSpPr>
          <p:nvPr>
            <p:ph type="ftr" sz="quarter" idx="17"/>
          </p:nvPr>
        </p:nvSpPr>
        <p:spPr/>
        <p:txBody>
          <a:bodyPr/>
          <a:lstStyle/>
          <a:p>
            <a:r>
              <a:rPr lang="en-US" noProof="0"/>
              <a:t>Presentation title</a:t>
            </a:r>
          </a:p>
        </p:txBody>
      </p:sp>
      <p:sp>
        <p:nvSpPr>
          <p:cNvPr id="9" name="Slide Number Placeholder 8">
            <a:extLst>
              <a:ext uri="{FF2B5EF4-FFF2-40B4-BE49-F238E27FC236}">
                <a16:creationId xmlns:a16="http://schemas.microsoft.com/office/drawing/2014/main" id="{D8961FC7-9CAD-4B2D-A8F6-C172AF6D5EB1}"/>
              </a:ext>
            </a:extLst>
          </p:cNvPr>
          <p:cNvSpPr>
            <a:spLocks noGrp="1"/>
          </p:cNvSpPr>
          <p:nvPr>
            <p:ph type="sldNum" sz="quarter" idx="18"/>
          </p:nvPr>
        </p:nvSpPr>
        <p:spPr/>
        <p:txBody>
          <a:bodyPr/>
          <a:lstStyle/>
          <a:p>
            <a:fld id="{8D0AFDD5-844D-364D-8AEC-50CF4D36D55D}" type="slidenum">
              <a:rPr lang="en-US" noProof="0" smtClean="0"/>
              <a:pPr/>
              <a:t>‹#›</a:t>
            </a:fld>
            <a:endParaRPr lang="en-US" noProof="0"/>
          </a:p>
        </p:txBody>
      </p:sp>
    </p:spTree>
    <p:extLst>
      <p:ext uri="{BB962C8B-B14F-4D97-AF65-F5344CB8AC3E}">
        <p14:creationId xmlns:p14="http://schemas.microsoft.com/office/powerpoint/2010/main" val="19806826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_Content with Caption">
    <p:bg>
      <p:bgPr>
        <a:solidFill>
          <a:schemeClr val="tx2"/>
        </a:solidFill>
        <a:effectLst/>
      </p:bgPr>
    </p:bg>
    <p:spTree>
      <p:nvGrpSpPr>
        <p:cNvPr id="1" name=""/>
        <p:cNvGrpSpPr/>
        <p:nvPr/>
      </p:nvGrpSpPr>
      <p:grpSpPr>
        <a:xfrm>
          <a:off x="0" y="0"/>
          <a:ext cx="0" cy="0"/>
          <a:chOff x="0" y="0"/>
          <a:chExt cx="0" cy="0"/>
        </a:xfrm>
      </p:grpSpPr>
      <p:sp>
        <p:nvSpPr>
          <p:cNvPr id="8" name="Google Shape;327;p33">
            <a:extLst>
              <a:ext uri="{FF2B5EF4-FFF2-40B4-BE49-F238E27FC236}">
                <a16:creationId xmlns:a16="http://schemas.microsoft.com/office/drawing/2014/main" id="{F51DD675-2DC4-A4BE-C624-3048A2E666B7}"/>
              </a:ext>
            </a:extLst>
          </p:cNvPr>
          <p:cNvSpPr/>
          <p:nvPr userDrawn="1"/>
        </p:nvSpPr>
        <p:spPr>
          <a:xfrm>
            <a:off x="809553" y="1012104"/>
            <a:ext cx="6957749" cy="5061732"/>
          </a:xfrm>
          <a:prstGeom prst="rect">
            <a:avLst/>
          </a:prstGeom>
          <a:solidFill>
            <a:schemeClr val="accent4"/>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b="0" i="0" u="none" strike="noStrike" cap="none" noProof="0">
              <a:solidFill>
                <a:schemeClr val="lt1"/>
              </a:solidFill>
              <a:latin typeface="Karla"/>
              <a:ea typeface="Karla"/>
              <a:cs typeface="Karla"/>
              <a:sym typeface="Karla"/>
            </a:endParaRPr>
          </a:p>
        </p:txBody>
      </p:sp>
      <p:sp>
        <p:nvSpPr>
          <p:cNvPr id="12" name="Google Shape;328;p33">
            <a:extLst>
              <a:ext uri="{FF2B5EF4-FFF2-40B4-BE49-F238E27FC236}">
                <a16:creationId xmlns:a16="http://schemas.microsoft.com/office/drawing/2014/main" id="{A0952ED0-9FCB-B6D2-E806-E2663B8961D0}"/>
              </a:ext>
            </a:extLst>
          </p:cNvPr>
          <p:cNvSpPr/>
          <p:nvPr userDrawn="1"/>
        </p:nvSpPr>
        <p:spPr>
          <a:xfrm>
            <a:off x="600338" y="782757"/>
            <a:ext cx="6957749" cy="5061732"/>
          </a:xfrm>
          <a:prstGeom prst="rect">
            <a:avLst/>
          </a:prstGeom>
          <a:solidFill>
            <a:schemeClr val="accent5"/>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b="0" i="0" u="none" strike="noStrike" cap="none" noProof="0">
              <a:solidFill>
                <a:schemeClr val="lt1"/>
              </a:solidFill>
              <a:latin typeface="Karla"/>
              <a:ea typeface="Karla"/>
              <a:cs typeface="Karla"/>
              <a:sym typeface="Karla"/>
            </a:endParaRPr>
          </a:p>
        </p:txBody>
      </p:sp>
      <p:sp>
        <p:nvSpPr>
          <p:cNvPr id="2" name="Title 1">
            <a:extLst>
              <a:ext uri="{FF2B5EF4-FFF2-40B4-BE49-F238E27FC236}">
                <a16:creationId xmlns:a16="http://schemas.microsoft.com/office/drawing/2014/main" id="{BF01426A-0740-2EB9-FC34-9C043459357E}"/>
              </a:ext>
            </a:extLst>
          </p:cNvPr>
          <p:cNvSpPr>
            <a:spLocks noGrp="1"/>
          </p:cNvSpPr>
          <p:nvPr>
            <p:ph type="title"/>
          </p:nvPr>
        </p:nvSpPr>
        <p:spPr>
          <a:xfrm>
            <a:off x="1389888" y="1719072"/>
            <a:ext cx="5038344" cy="1709928"/>
          </a:xfrm>
        </p:spPr>
        <p:txBody>
          <a:bodyPr/>
          <a:lstStyle>
            <a:lvl1pPr algn="l">
              <a:lnSpc>
                <a:spcPct val="90000"/>
              </a:lnSpc>
              <a:defRPr/>
            </a:lvl1pPr>
          </a:lstStyle>
          <a:p>
            <a:r>
              <a:rPr lang="en-US" noProof="0"/>
              <a:t>Click to edit Master title style</a:t>
            </a:r>
          </a:p>
        </p:txBody>
      </p:sp>
      <p:sp>
        <p:nvSpPr>
          <p:cNvPr id="10" name="Picture Placeholder 9">
            <a:extLst>
              <a:ext uri="{FF2B5EF4-FFF2-40B4-BE49-F238E27FC236}">
                <a16:creationId xmlns:a16="http://schemas.microsoft.com/office/drawing/2014/main" id="{0BC3CDDF-FEA3-712D-9071-515D264F06E7}"/>
              </a:ext>
            </a:extLst>
          </p:cNvPr>
          <p:cNvSpPr>
            <a:spLocks noGrp="1"/>
          </p:cNvSpPr>
          <p:nvPr>
            <p:ph type="pic" sz="quarter" idx="13"/>
          </p:nvPr>
        </p:nvSpPr>
        <p:spPr>
          <a:xfrm>
            <a:off x="8296656" y="0"/>
            <a:ext cx="3895344" cy="6858000"/>
          </a:xfrm>
          <a:solidFill>
            <a:schemeClr val="accent1"/>
          </a:solidFill>
        </p:spPr>
        <p:txBody>
          <a:bodyPr anchor="ctr"/>
          <a:lstStyle>
            <a:lvl1pPr marL="0" indent="0" algn="ctr">
              <a:buNone/>
              <a:defRPr/>
            </a:lvl1pPr>
          </a:lstStyle>
          <a:p>
            <a:r>
              <a:rPr lang="en-US" noProof="0"/>
              <a:t>Click icon to add picture</a:t>
            </a:r>
          </a:p>
        </p:txBody>
      </p:sp>
      <p:sp>
        <p:nvSpPr>
          <p:cNvPr id="3" name="Content Placeholder 2">
            <a:extLst>
              <a:ext uri="{FF2B5EF4-FFF2-40B4-BE49-F238E27FC236}">
                <a16:creationId xmlns:a16="http://schemas.microsoft.com/office/drawing/2014/main" id="{A00F6C1B-F86D-84E1-F13C-1A2310E172C3}"/>
              </a:ext>
            </a:extLst>
          </p:cNvPr>
          <p:cNvSpPr>
            <a:spLocks noGrp="1"/>
          </p:cNvSpPr>
          <p:nvPr>
            <p:ph idx="1"/>
          </p:nvPr>
        </p:nvSpPr>
        <p:spPr>
          <a:xfrm>
            <a:off x="1389888" y="3054096"/>
            <a:ext cx="5010912" cy="2130552"/>
          </a:xfrm>
        </p:spPr>
        <p:txBody>
          <a:bodyPr/>
          <a:lstStyle>
            <a:lvl1pPr marL="54864" indent="0">
              <a:lnSpc>
                <a:spcPct val="120000"/>
              </a:lnSpc>
              <a:spcBef>
                <a:spcPts val="0"/>
              </a:spcBef>
              <a:buNone/>
              <a:defRPr sz="1600"/>
            </a:lvl1pPr>
            <a:lvl2pPr>
              <a:defRPr sz="1400"/>
            </a:lvl2pPr>
            <a:lvl3pPr>
              <a:defRPr sz="1200"/>
            </a:lvl3pPr>
            <a:lvl4pPr>
              <a:defRPr sz="1100"/>
            </a:lvl4pPr>
            <a:lvl5pPr>
              <a:defRPr sz="1100"/>
            </a:lvl5pPr>
          </a:lstStyle>
          <a:p>
            <a:pPr lvl="0"/>
            <a:r>
              <a:rPr lang="en-US" noProof="0"/>
              <a:t>Click to edit Master text styles</a:t>
            </a:r>
          </a:p>
        </p:txBody>
      </p:sp>
      <p:cxnSp>
        <p:nvCxnSpPr>
          <p:cNvPr id="28" name="Straight Connector 27">
            <a:extLst>
              <a:ext uri="{FF2B5EF4-FFF2-40B4-BE49-F238E27FC236}">
                <a16:creationId xmlns:a16="http://schemas.microsoft.com/office/drawing/2014/main" id="{A4F7CD76-D087-685D-2E27-537F34D67EBE}"/>
              </a:ext>
            </a:extLst>
          </p:cNvPr>
          <p:cNvCxnSpPr>
            <a:cxnSpLocks/>
          </p:cNvCxnSpPr>
          <p:nvPr userDrawn="1"/>
        </p:nvCxnSpPr>
        <p:spPr>
          <a:xfrm>
            <a:off x="11276341" y="6528816"/>
            <a:ext cx="9144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754CBAEF-CF24-7502-B796-D47DF23F28D4}"/>
              </a:ext>
            </a:extLst>
          </p:cNvPr>
          <p:cNvSpPr>
            <a:spLocks noGrp="1"/>
          </p:cNvSpPr>
          <p:nvPr>
            <p:ph type="sldNum" sz="quarter" idx="12"/>
          </p:nvPr>
        </p:nvSpPr>
        <p:spPr>
          <a:xfrm>
            <a:off x="3962400" y="6400904"/>
            <a:ext cx="365760" cy="246888"/>
          </a:xfrm>
        </p:spPr>
        <p:txBody>
          <a:bodyPr/>
          <a:lstStyle>
            <a:lvl1pPr>
              <a:defRPr>
                <a:solidFill>
                  <a:schemeClr val="bg1"/>
                </a:solidFill>
              </a:defRPr>
            </a:lvl1pPr>
          </a:lstStyle>
          <a:p>
            <a:fld id="{8D0AFDD5-844D-364D-8AEC-50CF4D36D55D}" type="slidenum">
              <a:rPr lang="en-US" noProof="0" smtClean="0"/>
              <a:pPr/>
              <a:t>‹#›</a:t>
            </a:fld>
            <a:endParaRPr lang="en-US" noProof="0"/>
          </a:p>
        </p:txBody>
      </p:sp>
      <p:grpSp>
        <p:nvGrpSpPr>
          <p:cNvPr id="13" name="Group 12">
            <a:extLst>
              <a:ext uri="{FF2B5EF4-FFF2-40B4-BE49-F238E27FC236}">
                <a16:creationId xmlns:a16="http://schemas.microsoft.com/office/drawing/2014/main" id="{0C63F889-82B6-D594-DA07-4C82AE33663F}"/>
              </a:ext>
            </a:extLst>
          </p:cNvPr>
          <p:cNvGrpSpPr/>
          <p:nvPr userDrawn="1"/>
        </p:nvGrpSpPr>
        <p:grpSpPr>
          <a:xfrm>
            <a:off x="0" y="6527001"/>
            <a:ext cx="8294153" cy="5617"/>
            <a:chOff x="0" y="6527001"/>
            <a:chExt cx="8294153" cy="5617"/>
          </a:xfrm>
        </p:grpSpPr>
        <p:cxnSp>
          <p:nvCxnSpPr>
            <p:cNvPr id="14" name="Straight Connector 13">
              <a:extLst>
                <a:ext uri="{FF2B5EF4-FFF2-40B4-BE49-F238E27FC236}">
                  <a16:creationId xmlns:a16="http://schemas.microsoft.com/office/drawing/2014/main" id="{3F4BFE95-6DCA-752C-0F0C-CCAF1A576CD0}"/>
                </a:ext>
              </a:extLst>
            </p:cNvPr>
            <p:cNvCxnSpPr>
              <a:cxnSpLocks/>
            </p:cNvCxnSpPr>
            <p:nvPr/>
          </p:nvCxnSpPr>
          <p:spPr>
            <a:xfrm>
              <a:off x="0" y="6527001"/>
              <a:ext cx="3935513" cy="561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920C2FA-C2E7-21E2-09D0-3BA6B1BC2C1E}"/>
                </a:ext>
              </a:extLst>
            </p:cNvPr>
            <p:cNvCxnSpPr>
              <a:cxnSpLocks/>
            </p:cNvCxnSpPr>
            <p:nvPr/>
          </p:nvCxnSpPr>
          <p:spPr>
            <a:xfrm>
              <a:off x="4358640" y="6527001"/>
              <a:ext cx="3935513" cy="561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882084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_Section Header">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38D51F-4DA4-5AB7-6ACD-17065B86DE72}"/>
              </a:ext>
            </a:extLst>
          </p:cNvPr>
          <p:cNvSpPr>
            <a:spLocks noGrp="1"/>
          </p:cNvSpPr>
          <p:nvPr>
            <p:ph type="title"/>
          </p:nvPr>
        </p:nvSpPr>
        <p:spPr>
          <a:xfrm>
            <a:off x="731520" y="1947672"/>
            <a:ext cx="3017520" cy="1938528"/>
          </a:xfrm>
        </p:spPr>
        <p:txBody>
          <a:bodyPr anchor="t"/>
          <a:lstStyle>
            <a:lvl1pPr algn="l">
              <a:defRPr sz="6000"/>
            </a:lvl1pPr>
          </a:lstStyle>
          <a:p>
            <a:r>
              <a:rPr lang="en-US" noProof="0"/>
              <a:t>Click to edit Master title style</a:t>
            </a:r>
          </a:p>
        </p:txBody>
      </p:sp>
      <p:sp>
        <p:nvSpPr>
          <p:cNvPr id="3" name="Text Placeholder 2">
            <a:extLst>
              <a:ext uri="{FF2B5EF4-FFF2-40B4-BE49-F238E27FC236}">
                <a16:creationId xmlns:a16="http://schemas.microsoft.com/office/drawing/2014/main" id="{F4264711-7A11-A788-DD48-17D0C3B08384}"/>
              </a:ext>
            </a:extLst>
          </p:cNvPr>
          <p:cNvSpPr>
            <a:spLocks noGrp="1"/>
          </p:cNvSpPr>
          <p:nvPr>
            <p:ph type="body" idx="1"/>
          </p:nvPr>
        </p:nvSpPr>
        <p:spPr>
          <a:xfrm>
            <a:off x="758952" y="4279392"/>
            <a:ext cx="2980944" cy="402336"/>
          </a:xfrm>
        </p:spPr>
        <p:txBody>
          <a:bodyPr/>
          <a:lstStyle>
            <a:lvl1pPr marL="0" indent="0">
              <a:lnSpc>
                <a:spcPct val="100000"/>
              </a:lnSpc>
              <a:spcBef>
                <a:spcPts val="0"/>
              </a:spcBef>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Click to edit Master text styles</a:t>
            </a:r>
          </a:p>
        </p:txBody>
      </p:sp>
      <p:sp>
        <p:nvSpPr>
          <p:cNvPr id="8" name="Google Shape;1251;p56">
            <a:extLst>
              <a:ext uri="{FF2B5EF4-FFF2-40B4-BE49-F238E27FC236}">
                <a16:creationId xmlns:a16="http://schemas.microsoft.com/office/drawing/2014/main" id="{9061A64A-DA6A-5D22-BE0B-94B0626A6CF1}"/>
              </a:ext>
            </a:extLst>
          </p:cNvPr>
          <p:cNvSpPr/>
          <p:nvPr userDrawn="1"/>
        </p:nvSpPr>
        <p:spPr>
          <a:xfrm>
            <a:off x="5102241" y="597060"/>
            <a:ext cx="5949692" cy="5949692"/>
          </a:xfrm>
          <a:prstGeom prst="ellipse">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10" name="Picture Placeholder 9">
            <a:extLst>
              <a:ext uri="{FF2B5EF4-FFF2-40B4-BE49-F238E27FC236}">
                <a16:creationId xmlns:a16="http://schemas.microsoft.com/office/drawing/2014/main" id="{E88E5310-5724-6031-306F-4110AC65EBDB}"/>
              </a:ext>
            </a:extLst>
          </p:cNvPr>
          <p:cNvSpPr>
            <a:spLocks noGrp="1" noChangeAspect="1"/>
          </p:cNvSpPr>
          <p:nvPr>
            <p:ph type="pic" sz="quarter" idx="10"/>
          </p:nvPr>
        </p:nvSpPr>
        <p:spPr>
          <a:xfrm>
            <a:off x="5001768" y="420624"/>
            <a:ext cx="5897880" cy="5897880"/>
          </a:xfrm>
          <a:prstGeom prst="ellipse">
            <a:avLst/>
          </a:prstGeom>
          <a:solidFill>
            <a:schemeClr val="accent1"/>
          </a:solidFill>
          <a:ln w="25400">
            <a:solidFill>
              <a:schemeClr val="tx1"/>
            </a:solidFill>
          </a:ln>
        </p:spPr>
        <p:txBody>
          <a:bodyPr anchor="ctr"/>
          <a:lstStyle>
            <a:lvl1pPr marL="0" indent="0" algn="ctr">
              <a:buNone/>
              <a:defRPr/>
            </a:lvl1pPr>
          </a:lstStyle>
          <a:p>
            <a:r>
              <a:rPr lang="en-US" noProof="0"/>
              <a:t>Click icon to add picture</a:t>
            </a:r>
          </a:p>
        </p:txBody>
      </p:sp>
    </p:spTree>
    <p:extLst>
      <p:ext uri="{BB962C8B-B14F-4D97-AF65-F5344CB8AC3E}">
        <p14:creationId xmlns:p14="http://schemas.microsoft.com/office/powerpoint/2010/main" val="7911687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noProof="0"/>
              <a:t>20XX</a:t>
            </a:r>
          </a:p>
        </p:txBody>
      </p:sp>
      <p:sp>
        <p:nvSpPr>
          <p:cNvPr id="5" name="Footer Placeholder 4"/>
          <p:cNvSpPr>
            <a:spLocks noGrp="1"/>
          </p:cNvSpPr>
          <p:nvPr>
            <p:ph type="ftr" sz="quarter" idx="11"/>
          </p:nvPr>
        </p:nvSpPr>
        <p:spPr/>
        <p:txBody>
          <a:bodyPr/>
          <a:lstStyle/>
          <a:p>
            <a:r>
              <a:rPr lang="en-US" noProof="0"/>
              <a:t>Presentation title</a:t>
            </a:r>
          </a:p>
        </p:txBody>
      </p:sp>
      <p:sp>
        <p:nvSpPr>
          <p:cNvPr id="6" name="Slide Number Placeholder 5"/>
          <p:cNvSpPr>
            <a:spLocks noGrp="1"/>
          </p:cNvSpPr>
          <p:nvPr>
            <p:ph type="sldNum" sz="quarter" idx="12"/>
          </p:nvPr>
        </p:nvSpPr>
        <p:spPr/>
        <p:txBody>
          <a:bodyPr/>
          <a:lstStyle/>
          <a:p>
            <a:fld id="{8D0AFDD5-844D-364D-8AEC-50CF4D36D55D}" type="slidenum">
              <a:rPr lang="en-US" noProof="0" smtClean="0"/>
              <a:t>‹#›</a:t>
            </a:fld>
            <a:endParaRPr lang="en-US" noProof="0"/>
          </a:p>
        </p:txBody>
      </p:sp>
    </p:spTree>
    <p:extLst>
      <p:ext uri="{BB962C8B-B14F-4D97-AF65-F5344CB8AC3E}">
        <p14:creationId xmlns:p14="http://schemas.microsoft.com/office/powerpoint/2010/main" val="32480893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am x4">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7FDA4E-49F9-223C-DA55-A79802EE1883}"/>
              </a:ext>
            </a:extLst>
          </p:cNvPr>
          <p:cNvSpPr>
            <a:spLocks noGrp="1"/>
          </p:cNvSpPr>
          <p:nvPr>
            <p:ph type="title"/>
          </p:nvPr>
        </p:nvSpPr>
        <p:spPr/>
        <p:txBody>
          <a:bodyPr/>
          <a:lstStyle>
            <a:lvl1pPr>
              <a:defRPr>
                <a:solidFill>
                  <a:schemeClr val="bg1"/>
                </a:solidFill>
              </a:defRPr>
            </a:lvl1pPr>
          </a:lstStyle>
          <a:p>
            <a:r>
              <a:rPr lang="en-US" noProof="0"/>
              <a:t>Click to edit Master title style</a:t>
            </a:r>
          </a:p>
        </p:txBody>
      </p:sp>
      <p:sp>
        <p:nvSpPr>
          <p:cNvPr id="7" name="Google Shape;1149;p53">
            <a:extLst>
              <a:ext uri="{FF2B5EF4-FFF2-40B4-BE49-F238E27FC236}">
                <a16:creationId xmlns:a16="http://schemas.microsoft.com/office/drawing/2014/main" id="{E21113D2-FC9F-27EC-7A45-E8F7695D1407}"/>
              </a:ext>
            </a:extLst>
          </p:cNvPr>
          <p:cNvSpPr/>
          <p:nvPr userDrawn="1"/>
        </p:nvSpPr>
        <p:spPr>
          <a:xfrm>
            <a:off x="694922" y="2330750"/>
            <a:ext cx="2542032" cy="3200400"/>
          </a:xfrm>
          <a:prstGeom prst="rect">
            <a:avLst/>
          </a:prstGeom>
          <a:solidFill>
            <a:schemeClr val="accent4"/>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9" name="Google Shape;1149;p53">
            <a:extLst>
              <a:ext uri="{FF2B5EF4-FFF2-40B4-BE49-F238E27FC236}">
                <a16:creationId xmlns:a16="http://schemas.microsoft.com/office/drawing/2014/main" id="{AD0B836B-7152-D6F5-7044-4B3B321454F5}"/>
              </a:ext>
            </a:extLst>
          </p:cNvPr>
          <p:cNvSpPr/>
          <p:nvPr userDrawn="1"/>
        </p:nvSpPr>
        <p:spPr>
          <a:xfrm>
            <a:off x="3541000" y="2330750"/>
            <a:ext cx="2542032" cy="3200400"/>
          </a:xfrm>
          <a:prstGeom prst="rect">
            <a:avLst/>
          </a:prstGeom>
          <a:solidFill>
            <a:schemeClr val="accent4"/>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11" name="Google Shape;1149;p53">
            <a:extLst>
              <a:ext uri="{FF2B5EF4-FFF2-40B4-BE49-F238E27FC236}">
                <a16:creationId xmlns:a16="http://schemas.microsoft.com/office/drawing/2014/main" id="{65518B88-F549-D8C7-0CD2-91E7CABE5E13}"/>
              </a:ext>
            </a:extLst>
          </p:cNvPr>
          <p:cNvSpPr/>
          <p:nvPr userDrawn="1"/>
        </p:nvSpPr>
        <p:spPr>
          <a:xfrm>
            <a:off x="6387080" y="2328404"/>
            <a:ext cx="2542032" cy="3200400"/>
          </a:xfrm>
          <a:prstGeom prst="rect">
            <a:avLst/>
          </a:prstGeom>
          <a:solidFill>
            <a:schemeClr val="accent4"/>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13" name="Google Shape;1149;p53">
            <a:extLst>
              <a:ext uri="{FF2B5EF4-FFF2-40B4-BE49-F238E27FC236}">
                <a16:creationId xmlns:a16="http://schemas.microsoft.com/office/drawing/2014/main" id="{EF098B7F-7320-E28C-D4A0-9C0D6072BDA7}"/>
              </a:ext>
            </a:extLst>
          </p:cNvPr>
          <p:cNvSpPr/>
          <p:nvPr userDrawn="1"/>
        </p:nvSpPr>
        <p:spPr>
          <a:xfrm>
            <a:off x="9233158" y="2328404"/>
            <a:ext cx="2542032" cy="3200400"/>
          </a:xfrm>
          <a:prstGeom prst="rect">
            <a:avLst/>
          </a:prstGeom>
          <a:solidFill>
            <a:schemeClr val="accent4"/>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25" name="Text Placeholder 24">
            <a:extLst>
              <a:ext uri="{FF2B5EF4-FFF2-40B4-BE49-F238E27FC236}">
                <a16:creationId xmlns:a16="http://schemas.microsoft.com/office/drawing/2014/main" id="{2349526F-21BB-B06B-612E-8AAA322B41DD}"/>
              </a:ext>
            </a:extLst>
          </p:cNvPr>
          <p:cNvSpPr>
            <a:spLocks noGrp="1"/>
          </p:cNvSpPr>
          <p:nvPr>
            <p:ph type="body" sz="quarter" idx="14"/>
          </p:nvPr>
        </p:nvSpPr>
        <p:spPr>
          <a:xfrm>
            <a:off x="565816" y="2193042"/>
            <a:ext cx="2514600" cy="3200400"/>
          </a:xfrm>
          <a:solidFill>
            <a:schemeClr val="accent5"/>
          </a:solidFill>
          <a:ln w="25400">
            <a:solidFill>
              <a:schemeClr val="dk1"/>
            </a:solidFill>
          </a:ln>
        </p:spPr>
        <p:txBody>
          <a:bodyPr tIns="2377440"/>
          <a:lstStyle>
            <a:lvl1pPr marL="0" indent="0" algn="ctr">
              <a:buFont typeface="Arial" panose="020B0604020202020204" pitchFamily="34" charset="0"/>
              <a:buNone/>
              <a:defRPr sz="2000">
                <a:latin typeface="+mj-lt"/>
              </a:defRPr>
            </a:lvl1pPr>
          </a:lstStyle>
          <a:p>
            <a:pPr lvl="0"/>
            <a:r>
              <a:rPr lang="en-US" noProof="0"/>
              <a:t>Click to edit Master text styles</a:t>
            </a:r>
          </a:p>
        </p:txBody>
      </p:sp>
      <p:sp>
        <p:nvSpPr>
          <p:cNvPr id="23" name="Picture Placeholder 22">
            <a:extLst>
              <a:ext uri="{FF2B5EF4-FFF2-40B4-BE49-F238E27FC236}">
                <a16:creationId xmlns:a16="http://schemas.microsoft.com/office/drawing/2014/main" id="{99DE91A1-A01A-B800-F6EB-C013020202CF}"/>
              </a:ext>
            </a:extLst>
          </p:cNvPr>
          <p:cNvSpPr>
            <a:spLocks noGrp="1"/>
          </p:cNvSpPr>
          <p:nvPr>
            <p:ph type="pic" sz="quarter" idx="13"/>
          </p:nvPr>
        </p:nvSpPr>
        <p:spPr>
          <a:xfrm>
            <a:off x="579532" y="2193042"/>
            <a:ext cx="2487168" cy="2103120"/>
          </a:xfrm>
          <a:ln w="25400">
            <a:solidFill>
              <a:schemeClr val="tx1"/>
            </a:solidFill>
          </a:ln>
        </p:spPr>
        <p:txBody>
          <a:bodyPr anchor="ctr"/>
          <a:lstStyle>
            <a:lvl1pPr marL="0" indent="0" algn="ctr">
              <a:buNone/>
              <a:defRPr sz="1600"/>
            </a:lvl1pPr>
          </a:lstStyle>
          <a:p>
            <a:r>
              <a:rPr lang="en-US" noProof="0"/>
              <a:t>Click icon to add picture</a:t>
            </a:r>
          </a:p>
        </p:txBody>
      </p:sp>
      <p:sp>
        <p:nvSpPr>
          <p:cNvPr id="28" name="Text Placeholder 26">
            <a:extLst>
              <a:ext uri="{FF2B5EF4-FFF2-40B4-BE49-F238E27FC236}">
                <a16:creationId xmlns:a16="http://schemas.microsoft.com/office/drawing/2014/main" id="{733EF8C8-3849-9C80-1F6E-7038D1134789}"/>
              </a:ext>
            </a:extLst>
          </p:cNvPr>
          <p:cNvSpPr>
            <a:spLocks noGrp="1"/>
          </p:cNvSpPr>
          <p:nvPr>
            <p:ph type="body" sz="quarter" idx="15"/>
          </p:nvPr>
        </p:nvSpPr>
        <p:spPr>
          <a:xfrm>
            <a:off x="580220" y="4846546"/>
            <a:ext cx="2514600" cy="338328"/>
          </a:xfrm>
        </p:spPr>
        <p:txBody>
          <a:bodyPr/>
          <a:lstStyle>
            <a:lvl1pPr marL="0" indent="0" algn="ctr">
              <a:lnSpc>
                <a:spcPct val="100000"/>
              </a:lnSpc>
              <a:spcBef>
                <a:spcPts val="0"/>
              </a:spcBef>
              <a:buNone/>
              <a:defRPr sz="1600"/>
            </a:lvl1pPr>
          </a:lstStyle>
          <a:p>
            <a:pPr lvl="0"/>
            <a:r>
              <a:rPr lang="en-US" noProof="0"/>
              <a:t>Click to edit Master text styles</a:t>
            </a:r>
          </a:p>
        </p:txBody>
      </p:sp>
      <p:sp>
        <p:nvSpPr>
          <p:cNvPr id="29" name="Text Placeholder 24">
            <a:extLst>
              <a:ext uri="{FF2B5EF4-FFF2-40B4-BE49-F238E27FC236}">
                <a16:creationId xmlns:a16="http://schemas.microsoft.com/office/drawing/2014/main" id="{32F8A8CA-E278-E129-A09C-8C4B7CCA2DE2}"/>
              </a:ext>
            </a:extLst>
          </p:cNvPr>
          <p:cNvSpPr>
            <a:spLocks noGrp="1"/>
          </p:cNvSpPr>
          <p:nvPr>
            <p:ph type="body" sz="quarter" idx="16"/>
          </p:nvPr>
        </p:nvSpPr>
        <p:spPr>
          <a:xfrm>
            <a:off x="3419856" y="2193042"/>
            <a:ext cx="2514600" cy="3200400"/>
          </a:xfrm>
          <a:solidFill>
            <a:schemeClr val="accent5"/>
          </a:solidFill>
          <a:ln w="25400">
            <a:solidFill>
              <a:schemeClr val="dk1"/>
            </a:solidFill>
          </a:ln>
        </p:spPr>
        <p:txBody>
          <a:bodyPr tIns="2377440"/>
          <a:lstStyle>
            <a:lvl1pPr marL="0" indent="0" algn="ctr">
              <a:buFont typeface="Arial" panose="020B0604020202020204" pitchFamily="34" charset="0"/>
              <a:buNone/>
              <a:defRPr sz="2000">
                <a:latin typeface="+mj-lt"/>
              </a:defRPr>
            </a:lvl1pPr>
          </a:lstStyle>
          <a:p>
            <a:pPr lvl="0"/>
            <a:r>
              <a:rPr lang="en-US" noProof="0"/>
              <a:t>Click to edit Master text styles</a:t>
            </a:r>
          </a:p>
        </p:txBody>
      </p:sp>
      <p:sp>
        <p:nvSpPr>
          <p:cNvPr id="30" name="Picture Placeholder 22">
            <a:extLst>
              <a:ext uri="{FF2B5EF4-FFF2-40B4-BE49-F238E27FC236}">
                <a16:creationId xmlns:a16="http://schemas.microsoft.com/office/drawing/2014/main" id="{3CFBF841-C094-5FA8-63F2-F5DA37C0359A}"/>
              </a:ext>
            </a:extLst>
          </p:cNvPr>
          <p:cNvSpPr>
            <a:spLocks noGrp="1"/>
          </p:cNvSpPr>
          <p:nvPr>
            <p:ph type="pic" sz="quarter" idx="17"/>
          </p:nvPr>
        </p:nvSpPr>
        <p:spPr>
          <a:xfrm>
            <a:off x="3433572" y="2193042"/>
            <a:ext cx="2487168" cy="2103120"/>
          </a:xfrm>
          <a:ln w="25400">
            <a:solidFill>
              <a:schemeClr val="tx1"/>
            </a:solidFill>
          </a:ln>
        </p:spPr>
        <p:txBody>
          <a:bodyPr anchor="ctr"/>
          <a:lstStyle>
            <a:lvl1pPr marL="0" indent="0" algn="ctr">
              <a:buNone/>
              <a:defRPr sz="1600"/>
            </a:lvl1pPr>
          </a:lstStyle>
          <a:p>
            <a:r>
              <a:rPr lang="en-US" noProof="0"/>
              <a:t>Click icon to add picture</a:t>
            </a:r>
          </a:p>
        </p:txBody>
      </p:sp>
      <p:sp>
        <p:nvSpPr>
          <p:cNvPr id="31" name="Text Placeholder 26">
            <a:extLst>
              <a:ext uri="{FF2B5EF4-FFF2-40B4-BE49-F238E27FC236}">
                <a16:creationId xmlns:a16="http://schemas.microsoft.com/office/drawing/2014/main" id="{C76BA571-FE5C-F5F7-9056-20BD57DA6789}"/>
              </a:ext>
            </a:extLst>
          </p:cNvPr>
          <p:cNvSpPr>
            <a:spLocks noGrp="1"/>
          </p:cNvSpPr>
          <p:nvPr>
            <p:ph type="body" sz="quarter" idx="18"/>
          </p:nvPr>
        </p:nvSpPr>
        <p:spPr>
          <a:xfrm>
            <a:off x="3419856" y="4846546"/>
            <a:ext cx="2514600" cy="338328"/>
          </a:xfrm>
        </p:spPr>
        <p:txBody>
          <a:bodyPr/>
          <a:lstStyle>
            <a:lvl1pPr marL="0" indent="0" algn="ctr">
              <a:lnSpc>
                <a:spcPct val="100000"/>
              </a:lnSpc>
              <a:spcBef>
                <a:spcPts val="0"/>
              </a:spcBef>
              <a:buNone/>
              <a:defRPr sz="1600"/>
            </a:lvl1pPr>
          </a:lstStyle>
          <a:p>
            <a:pPr lvl="0"/>
            <a:r>
              <a:rPr lang="en-US" noProof="0"/>
              <a:t>Click to edit Master text styles</a:t>
            </a:r>
          </a:p>
        </p:txBody>
      </p:sp>
      <p:sp>
        <p:nvSpPr>
          <p:cNvPr id="32" name="Text Placeholder 24">
            <a:extLst>
              <a:ext uri="{FF2B5EF4-FFF2-40B4-BE49-F238E27FC236}">
                <a16:creationId xmlns:a16="http://schemas.microsoft.com/office/drawing/2014/main" id="{D7F9FC21-D881-DB86-4C69-C07821DCF3A7}"/>
              </a:ext>
            </a:extLst>
          </p:cNvPr>
          <p:cNvSpPr>
            <a:spLocks noGrp="1"/>
          </p:cNvSpPr>
          <p:nvPr>
            <p:ph type="body" sz="quarter" idx="19"/>
          </p:nvPr>
        </p:nvSpPr>
        <p:spPr>
          <a:xfrm>
            <a:off x="6263640" y="2193042"/>
            <a:ext cx="2514600" cy="3200400"/>
          </a:xfrm>
          <a:solidFill>
            <a:schemeClr val="accent5"/>
          </a:solidFill>
          <a:ln w="25400">
            <a:solidFill>
              <a:schemeClr val="dk1"/>
            </a:solidFill>
          </a:ln>
        </p:spPr>
        <p:txBody>
          <a:bodyPr tIns="2377440"/>
          <a:lstStyle>
            <a:lvl1pPr marL="0" indent="0" algn="ctr">
              <a:buFont typeface="Arial" panose="020B0604020202020204" pitchFamily="34" charset="0"/>
              <a:buNone/>
              <a:defRPr sz="2000">
                <a:latin typeface="+mj-lt"/>
              </a:defRPr>
            </a:lvl1pPr>
          </a:lstStyle>
          <a:p>
            <a:pPr lvl="0"/>
            <a:r>
              <a:rPr lang="en-US" noProof="0"/>
              <a:t>Click to edit Master text styles</a:t>
            </a:r>
          </a:p>
        </p:txBody>
      </p:sp>
      <p:sp>
        <p:nvSpPr>
          <p:cNvPr id="33" name="Picture Placeholder 22">
            <a:extLst>
              <a:ext uri="{FF2B5EF4-FFF2-40B4-BE49-F238E27FC236}">
                <a16:creationId xmlns:a16="http://schemas.microsoft.com/office/drawing/2014/main" id="{FE2E99DA-5661-F860-9E54-9C42590265FD}"/>
              </a:ext>
            </a:extLst>
          </p:cNvPr>
          <p:cNvSpPr>
            <a:spLocks noGrp="1"/>
          </p:cNvSpPr>
          <p:nvPr>
            <p:ph type="pic" sz="quarter" idx="20"/>
          </p:nvPr>
        </p:nvSpPr>
        <p:spPr>
          <a:xfrm>
            <a:off x="6277356" y="2193042"/>
            <a:ext cx="2487168" cy="2103120"/>
          </a:xfrm>
          <a:ln w="25400">
            <a:solidFill>
              <a:schemeClr val="tx1"/>
            </a:solidFill>
          </a:ln>
        </p:spPr>
        <p:txBody>
          <a:bodyPr anchor="ctr"/>
          <a:lstStyle>
            <a:lvl1pPr marL="0" indent="0" algn="ctr">
              <a:buNone/>
              <a:defRPr sz="1600"/>
            </a:lvl1pPr>
          </a:lstStyle>
          <a:p>
            <a:r>
              <a:rPr lang="en-US" noProof="0"/>
              <a:t>Click icon to add picture</a:t>
            </a:r>
          </a:p>
        </p:txBody>
      </p:sp>
      <p:sp>
        <p:nvSpPr>
          <p:cNvPr id="34" name="Text Placeholder 26">
            <a:extLst>
              <a:ext uri="{FF2B5EF4-FFF2-40B4-BE49-F238E27FC236}">
                <a16:creationId xmlns:a16="http://schemas.microsoft.com/office/drawing/2014/main" id="{99F1332D-1A76-8252-3A4A-73B5BE80BDA8}"/>
              </a:ext>
            </a:extLst>
          </p:cNvPr>
          <p:cNvSpPr>
            <a:spLocks noGrp="1"/>
          </p:cNvSpPr>
          <p:nvPr>
            <p:ph type="body" sz="quarter" idx="21"/>
          </p:nvPr>
        </p:nvSpPr>
        <p:spPr>
          <a:xfrm>
            <a:off x="6263640" y="4846546"/>
            <a:ext cx="2514600" cy="338328"/>
          </a:xfrm>
        </p:spPr>
        <p:txBody>
          <a:bodyPr/>
          <a:lstStyle>
            <a:lvl1pPr marL="0" indent="0" algn="ctr">
              <a:lnSpc>
                <a:spcPct val="100000"/>
              </a:lnSpc>
              <a:spcBef>
                <a:spcPts val="0"/>
              </a:spcBef>
              <a:buNone/>
              <a:defRPr sz="1600"/>
            </a:lvl1pPr>
          </a:lstStyle>
          <a:p>
            <a:pPr lvl="0"/>
            <a:r>
              <a:rPr lang="en-US" noProof="0"/>
              <a:t>Click to edit Master text styles</a:t>
            </a:r>
          </a:p>
        </p:txBody>
      </p:sp>
      <p:sp>
        <p:nvSpPr>
          <p:cNvPr id="35" name="Text Placeholder 24">
            <a:extLst>
              <a:ext uri="{FF2B5EF4-FFF2-40B4-BE49-F238E27FC236}">
                <a16:creationId xmlns:a16="http://schemas.microsoft.com/office/drawing/2014/main" id="{47253530-631C-01D6-E4D5-53EA91819AC5}"/>
              </a:ext>
            </a:extLst>
          </p:cNvPr>
          <p:cNvSpPr>
            <a:spLocks noGrp="1"/>
          </p:cNvSpPr>
          <p:nvPr>
            <p:ph type="body" sz="quarter" idx="22"/>
          </p:nvPr>
        </p:nvSpPr>
        <p:spPr>
          <a:xfrm>
            <a:off x="9107424" y="2169547"/>
            <a:ext cx="2514600" cy="3200400"/>
          </a:xfrm>
          <a:solidFill>
            <a:schemeClr val="accent5"/>
          </a:solidFill>
          <a:ln w="25400">
            <a:solidFill>
              <a:schemeClr val="dk1"/>
            </a:solidFill>
          </a:ln>
        </p:spPr>
        <p:txBody>
          <a:bodyPr tIns="2377440"/>
          <a:lstStyle>
            <a:lvl1pPr marL="0" indent="0" algn="ctr">
              <a:buFont typeface="Arial" panose="020B0604020202020204" pitchFamily="34" charset="0"/>
              <a:buNone/>
              <a:defRPr sz="2000">
                <a:latin typeface="+mj-lt"/>
              </a:defRPr>
            </a:lvl1pPr>
          </a:lstStyle>
          <a:p>
            <a:pPr lvl="0"/>
            <a:r>
              <a:rPr lang="en-US" noProof="0"/>
              <a:t>Click to edit Master text styles</a:t>
            </a:r>
          </a:p>
        </p:txBody>
      </p:sp>
      <p:sp>
        <p:nvSpPr>
          <p:cNvPr id="36" name="Picture Placeholder 22">
            <a:extLst>
              <a:ext uri="{FF2B5EF4-FFF2-40B4-BE49-F238E27FC236}">
                <a16:creationId xmlns:a16="http://schemas.microsoft.com/office/drawing/2014/main" id="{2087F48D-BCD6-2370-DFEB-3DC855770580}"/>
              </a:ext>
            </a:extLst>
          </p:cNvPr>
          <p:cNvSpPr>
            <a:spLocks noGrp="1"/>
          </p:cNvSpPr>
          <p:nvPr>
            <p:ph type="pic" sz="quarter" idx="23"/>
          </p:nvPr>
        </p:nvSpPr>
        <p:spPr>
          <a:xfrm>
            <a:off x="9121140" y="2169547"/>
            <a:ext cx="2487168" cy="2103120"/>
          </a:xfrm>
          <a:ln w="25400">
            <a:solidFill>
              <a:schemeClr val="tx1"/>
            </a:solidFill>
          </a:ln>
        </p:spPr>
        <p:txBody>
          <a:bodyPr anchor="ctr"/>
          <a:lstStyle>
            <a:lvl1pPr marL="0" indent="0" algn="ctr">
              <a:buNone/>
              <a:defRPr sz="1600"/>
            </a:lvl1pPr>
          </a:lstStyle>
          <a:p>
            <a:r>
              <a:rPr lang="en-US" noProof="0"/>
              <a:t>Click icon to add picture</a:t>
            </a:r>
          </a:p>
        </p:txBody>
      </p:sp>
      <p:sp>
        <p:nvSpPr>
          <p:cNvPr id="37" name="Text Placeholder 26">
            <a:extLst>
              <a:ext uri="{FF2B5EF4-FFF2-40B4-BE49-F238E27FC236}">
                <a16:creationId xmlns:a16="http://schemas.microsoft.com/office/drawing/2014/main" id="{2730E53E-4C0B-1C22-8754-2D69B55DF375}"/>
              </a:ext>
            </a:extLst>
          </p:cNvPr>
          <p:cNvSpPr>
            <a:spLocks noGrp="1"/>
          </p:cNvSpPr>
          <p:nvPr>
            <p:ph type="body" sz="quarter" idx="24"/>
          </p:nvPr>
        </p:nvSpPr>
        <p:spPr>
          <a:xfrm>
            <a:off x="9107424" y="4846546"/>
            <a:ext cx="2514600" cy="338328"/>
          </a:xfrm>
        </p:spPr>
        <p:txBody>
          <a:bodyPr/>
          <a:lstStyle>
            <a:lvl1pPr marL="0" indent="0" algn="ctr">
              <a:lnSpc>
                <a:spcPct val="100000"/>
              </a:lnSpc>
              <a:spcBef>
                <a:spcPts val="0"/>
              </a:spcBef>
              <a:buNone/>
              <a:defRPr sz="1600"/>
            </a:lvl1pPr>
          </a:lstStyle>
          <a:p>
            <a:pPr lvl="0"/>
            <a:r>
              <a:rPr lang="en-US" noProof="0"/>
              <a:t>Click to edit Master text styles</a:t>
            </a:r>
          </a:p>
        </p:txBody>
      </p:sp>
      <p:cxnSp>
        <p:nvCxnSpPr>
          <p:cNvPr id="47" name="Straight Connector 46">
            <a:extLst>
              <a:ext uri="{FF2B5EF4-FFF2-40B4-BE49-F238E27FC236}">
                <a16:creationId xmlns:a16="http://schemas.microsoft.com/office/drawing/2014/main" id="{78252B54-8A68-DB21-54FB-342276BCEE38}"/>
              </a:ext>
            </a:extLst>
          </p:cNvPr>
          <p:cNvCxnSpPr>
            <a:cxnSpLocks/>
          </p:cNvCxnSpPr>
          <p:nvPr userDrawn="1"/>
        </p:nvCxnSpPr>
        <p:spPr>
          <a:xfrm>
            <a:off x="0" y="6535885"/>
            <a:ext cx="8382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C384EF8F-B039-D242-A81B-F393B674C274}"/>
              </a:ext>
            </a:extLst>
          </p:cNvPr>
          <p:cNvCxnSpPr>
            <a:cxnSpLocks/>
          </p:cNvCxnSpPr>
          <p:nvPr userDrawn="1"/>
        </p:nvCxnSpPr>
        <p:spPr>
          <a:xfrm>
            <a:off x="1205025" y="6535885"/>
            <a:ext cx="416052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8A9D6E63-D581-350F-03A0-665A80481391}"/>
              </a:ext>
            </a:extLst>
          </p:cNvPr>
          <p:cNvCxnSpPr>
            <a:cxnSpLocks/>
          </p:cNvCxnSpPr>
          <p:nvPr userDrawn="1"/>
        </p:nvCxnSpPr>
        <p:spPr>
          <a:xfrm>
            <a:off x="6802120" y="6528812"/>
            <a:ext cx="384048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EA05D09F-A5CA-2745-537C-05333575CD8F}"/>
              </a:ext>
            </a:extLst>
          </p:cNvPr>
          <p:cNvCxnSpPr>
            <a:cxnSpLocks/>
          </p:cNvCxnSpPr>
          <p:nvPr userDrawn="1"/>
        </p:nvCxnSpPr>
        <p:spPr>
          <a:xfrm>
            <a:off x="11276341" y="6528816"/>
            <a:ext cx="9144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C2F2B86B-C1F2-7E0E-C065-E2B156A7F8E4}"/>
              </a:ext>
            </a:extLst>
          </p:cNvPr>
          <p:cNvSpPr>
            <a:spLocks noGrp="1"/>
          </p:cNvSpPr>
          <p:nvPr>
            <p:ph type="sldNum" sz="quarter" idx="12"/>
          </p:nvPr>
        </p:nvSpPr>
        <p:spPr/>
        <p:txBody>
          <a:bodyPr/>
          <a:lstStyle>
            <a:lvl1pPr>
              <a:defRPr>
                <a:solidFill>
                  <a:schemeClr val="bg1"/>
                </a:solidFill>
              </a:defRPr>
            </a:lvl1pPr>
          </a:lstStyle>
          <a:p>
            <a:fld id="{8D0AFDD5-844D-364D-8AEC-50CF4D36D55D}" type="slidenum">
              <a:rPr lang="en-US" noProof="0" smtClean="0"/>
              <a:pPr/>
              <a:t>‹#›</a:t>
            </a:fld>
            <a:endParaRPr lang="en-US" noProof="0"/>
          </a:p>
        </p:txBody>
      </p:sp>
      <p:sp>
        <p:nvSpPr>
          <p:cNvPr id="4" name="Footer Placeholder 3">
            <a:extLst>
              <a:ext uri="{FF2B5EF4-FFF2-40B4-BE49-F238E27FC236}">
                <a16:creationId xmlns:a16="http://schemas.microsoft.com/office/drawing/2014/main" id="{415DA4D1-2752-E7A4-2EB8-33E55361D7BE}"/>
              </a:ext>
            </a:extLst>
          </p:cNvPr>
          <p:cNvSpPr>
            <a:spLocks noGrp="1"/>
          </p:cNvSpPr>
          <p:nvPr>
            <p:ph type="ftr" sz="quarter" idx="11"/>
          </p:nvPr>
        </p:nvSpPr>
        <p:spPr/>
        <p:txBody>
          <a:bodyPr/>
          <a:lstStyle>
            <a:lvl1pPr>
              <a:defRPr>
                <a:solidFill>
                  <a:schemeClr val="bg1"/>
                </a:solidFill>
              </a:defRPr>
            </a:lvl1pPr>
          </a:lstStyle>
          <a:p>
            <a:r>
              <a:rPr lang="en-US" noProof="0"/>
              <a:t>Presentation title</a:t>
            </a:r>
          </a:p>
        </p:txBody>
      </p:sp>
      <p:sp>
        <p:nvSpPr>
          <p:cNvPr id="3" name="Date Placeholder 2">
            <a:extLst>
              <a:ext uri="{FF2B5EF4-FFF2-40B4-BE49-F238E27FC236}">
                <a16:creationId xmlns:a16="http://schemas.microsoft.com/office/drawing/2014/main" id="{0BC200B8-5151-AE1E-3DA7-04B965986211}"/>
              </a:ext>
            </a:extLst>
          </p:cNvPr>
          <p:cNvSpPr>
            <a:spLocks noGrp="1"/>
          </p:cNvSpPr>
          <p:nvPr>
            <p:ph type="dt" sz="half" idx="10"/>
          </p:nvPr>
        </p:nvSpPr>
        <p:spPr/>
        <p:txBody>
          <a:bodyPr/>
          <a:lstStyle>
            <a:lvl1pPr>
              <a:defRPr>
                <a:solidFill>
                  <a:schemeClr val="bg1"/>
                </a:solidFill>
              </a:defRPr>
            </a:lvl1pPr>
          </a:lstStyle>
          <a:p>
            <a:r>
              <a:rPr lang="en-US" noProof="0"/>
              <a:t>20XX</a:t>
            </a:r>
          </a:p>
        </p:txBody>
      </p:sp>
    </p:spTree>
    <p:extLst>
      <p:ext uri="{BB962C8B-B14F-4D97-AF65-F5344CB8AC3E}">
        <p14:creationId xmlns:p14="http://schemas.microsoft.com/office/powerpoint/2010/main" val="39393772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eam x8">
    <p:bg>
      <p:bgPr>
        <a:solidFill>
          <a:schemeClr val="accent2"/>
        </a:solidFill>
        <a:effectLst/>
      </p:bgPr>
    </p:bg>
    <p:spTree>
      <p:nvGrpSpPr>
        <p:cNvPr id="1" name=""/>
        <p:cNvGrpSpPr/>
        <p:nvPr/>
      </p:nvGrpSpPr>
      <p:grpSpPr>
        <a:xfrm>
          <a:off x="0" y="0"/>
          <a:ext cx="0" cy="0"/>
          <a:chOff x="0" y="0"/>
          <a:chExt cx="0" cy="0"/>
        </a:xfrm>
      </p:grpSpPr>
      <p:sp>
        <p:nvSpPr>
          <p:cNvPr id="8" name="Google Shape;1149;p53">
            <a:extLst>
              <a:ext uri="{FF2B5EF4-FFF2-40B4-BE49-F238E27FC236}">
                <a16:creationId xmlns:a16="http://schemas.microsoft.com/office/drawing/2014/main" id="{559D8666-7371-3C57-AFFE-49810709BDDB}"/>
              </a:ext>
            </a:extLst>
          </p:cNvPr>
          <p:cNvSpPr/>
          <p:nvPr userDrawn="1"/>
        </p:nvSpPr>
        <p:spPr>
          <a:xfrm>
            <a:off x="663551" y="1967633"/>
            <a:ext cx="2543865" cy="2085433"/>
          </a:xfrm>
          <a:prstGeom prst="rect">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12" name="Google Shape;1149;p53">
            <a:extLst>
              <a:ext uri="{FF2B5EF4-FFF2-40B4-BE49-F238E27FC236}">
                <a16:creationId xmlns:a16="http://schemas.microsoft.com/office/drawing/2014/main" id="{434B564B-DE03-74A6-773C-0FD4632658D1}"/>
              </a:ext>
            </a:extLst>
          </p:cNvPr>
          <p:cNvSpPr/>
          <p:nvPr userDrawn="1"/>
        </p:nvSpPr>
        <p:spPr>
          <a:xfrm>
            <a:off x="663550" y="4337851"/>
            <a:ext cx="2543865" cy="2085433"/>
          </a:xfrm>
          <a:prstGeom prst="rect">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15" name="Google Shape;1149;p53">
            <a:extLst>
              <a:ext uri="{FF2B5EF4-FFF2-40B4-BE49-F238E27FC236}">
                <a16:creationId xmlns:a16="http://schemas.microsoft.com/office/drawing/2014/main" id="{A98F51D8-7768-BB9C-DEFD-FE6F101B538B}"/>
              </a:ext>
            </a:extLst>
          </p:cNvPr>
          <p:cNvSpPr/>
          <p:nvPr userDrawn="1"/>
        </p:nvSpPr>
        <p:spPr>
          <a:xfrm>
            <a:off x="3509629" y="1967633"/>
            <a:ext cx="2543865" cy="2085433"/>
          </a:xfrm>
          <a:prstGeom prst="rect">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17" name="Google Shape;1149;p53">
            <a:extLst>
              <a:ext uri="{FF2B5EF4-FFF2-40B4-BE49-F238E27FC236}">
                <a16:creationId xmlns:a16="http://schemas.microsoft.com/office/drawing/2014/main" id="{824DDB7E-F583-BE45-8440-04134133EF5E}"/>
              </a:ext>
            </a:extLst>
          </p:cNvPr>
          <p:cNvSpPr/>
          <p:nvPr userDrawn="1"/>
        </p:nvSpPr>
        <p:spPr>
          <a:xfrm>
            <a:off x="3509628" y="4337851"/>
            <a:ext cx="2543865" cy="2085433"/>
          </a:xfrm>
          <a:prstGeom prst="rect">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19" name="Google Shape;1149;p53">
            <a:extLst>
              <a:ext uri="{FF2B5EF4-FFF2-40B4-BE49-F238E27FC236}">
                <a16:creationId xmlns:a16="http://schemas.microsoft.com/office/drawing/2014/main" id="{3AB34327-1213-C6F7-069A-661286889411}"/>
              </a:ext>
            </a:extLst>
          </p:cNvPr>
          <p:cNvSpPr/>
          <p:nvPr userDrawn="1"/>
        </p:nvSpPr>
        <p:spPr>
          <a:xfrm>
            <a:off x="6355709" y="1965287"/>
            <a:ext cx="2543865" cy="2085433"/>
          </a:xfrm>
          <a:prstGeom prst="rect">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21" name="Google Shape;1149;p53">
            <a:extLst>
              <a:ext uri="{FF2B5EF4-FFF2-40B4-BE49-F238E27FC236}">
                <a16:creationId xmlns:a16="http://schemas.microsoft.com/office/drawing/2014/main" id="{B6BF1339-971D-E8EC-9A92-C646A04A9796}"/>
              </a:ext>
            </a:extLst>
          </p:cNvPr>
          <p:cNvSpPr/>
          <p:nvPr userDrawn="1"/>
        </p:nvSpPr>
        <p:spPr>
          <a:xfrm>
            <a:off x="6355708" y="4335505"/>
            <a:ext cx="2543865" cy="2085433"/>
          </a:xfrm>
          <a:prstGeom prst="rect">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24" name="Google Shape;1149;p53">
            <a:extLst>
              <a:ext uri="{FF2B5EF4-FFF2-40B4-BE49-F238E27FC236}">
                <a16:creationId xmlns:a16="http://schemas.microsoft.com/office/drawing/2014/main" id="{2C16FE32-0722-CA1D-92A1-77B7780BDE81}"/>
              </a:ext>
            </a:extLst>
          </p:cNvPr>
          <p:cNvSpPr/>
          <p:nvPr userDrawn="1"/>
        </p:nvSpPr>
        <p:spPr>
          <a:xfrm>
            <a:off x="9201787" y="1965287"/>
            <a:ext cx="2543865" cy="2085433"/>
          </a:xfrm>
          <a:prstGeom prst="rect">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27" name="Google Shape;1149;p53">
            <a:extLst>
              <a:ext uri="{FF2B5EF4-FFF2-40B4-BE49-F238E27FC236}">
                <a16:creationId xmlns:a16="http://schemas.microsoft.com/office/drawing/2014/main" id="{A3D368EA-D182-9937-D248-E4051379E257}"/>
              </a:ext>
            </a:extLst>
          </p:cNvPr>
          <p:cNvSpPr/>
          <p:nvPr userDrawn="1"/>
        </p:nvSpPr>
        <p:spPr>
          <a:xfrm>
            <a:off x="9201786" y="4335505"/>
            <a:ext cx="2543865" cy="2085433"/>
          </a:xfrm>
          <a:prstGeom prst="rect">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2" name="Title 1">
            <a:extLst>
              <a:ext uri="{FF2B5EF4-FFF2-40B4-BE49-F238E27FC236}">
                <a16:creationId xmlns:a16="http://schemas.microsoft.com/office/drawing/2014/main" id="{ED7FDA4E-49F9-223C-DA55-A79802EE1883}"/>
              </a:ext>
            </a:extLst>
          </p:cNvPr>
          <p:cNvSpPr>
            <a:spLocks noGrp="1"/>
          </p:cNvSpPr>
          <p:nvPr>
            <p:ph type="title"/>
          </p:nvPr>
        </p:nvSpPr>
        <p:spPr/>
        <p:txBody>
          <a:bodyPr/>
          <a:lstStyle>
            <a:lvl1pPr>
              <a:defRPr>
                <a:solidFill>
                  <a:schemeClr val="tx1"/>
                </a:solidFill>
              </a:defRPr>
            </a:lvl1pPr>
          </a:lstStyle>
          <a:p>
            <a:r>
              <a:rPr lang="en-US" noProof="0"/>
              <a:t>Click to edit Master title style</a:t>
            </a:r>
          </a:p>
        </p:txBody>
      </p:sp>
      <p:sp>
        <p:nvSpPr>
          <p:cNvPr id="25" name="Text Placeholder 24">
            <a:extLst>
              <a:ext uri="{FF2B5EF4-FFF2-40B4-BE49-F238E27FC236}">
                <a16:creationId xmlns:a16="http://schemas.microsoft.com/office/drawing/2014/main" id="{2349526F-21BB-B06B-612E-8AAA322B41DD}"/>
              </a:ext>
            </a:extLst>
          </p:cNvPr>
          <p:cNvSpPr>
            <a:spLocks noGrp="1"/>
          </p:cNvSpPr>
          <p:nvPr>
            <p:ph type="body" sz="quarter" idx="14"/>
          </p:nvPr>
        </p:nvSpPr>
        <p:spPr>
          <a:xfrm>
            <a:off x="565816" y="1865376"/>
            <a:ext cx="2514600" cy="2084832"/>
          </a:xfrm>
          <a:solidFill>
            <a:schemeClr val="accent5"/>
          </a:solidFill>
          <a:ln w="25400">
            <a:solidFill>
              <a:schemeClr val="dk1"/>
            </a:solidFill>
          </a:ln>
        </p:spPr>
        <p:txBody>
          <a:bodyPr tIns="1490472"/>
          <a:lstStyle>
            <a:lvl1pPr marL="0" indent="0" algn="ctr">
              <a:buFont typeface="Arial" panose="020B0604020202020204" pitchFamily="34" charset="0"/>
              <a:buNone/>
              <a:defRPr sz="1600">
                <a:latin typeface="+mj-lt"/>
              </a:defRPr>
            </a:lvl1pPr>
          </a:lstStyle>
          <a:p>
            <a:pPr lvl="0"/>
            <a:r>
              <a:rPr lang="en-US" noProof="0"/>
              <a:t>Click to edit Master text styles</a:t>
            </a:r>
          </a:p>
        </p:txBody>
      </p:sp>
      <p:sp>
        <p:nvSpPr>
          <p:cNvPr id="23" name="Picture Placeholder 22">
            <a:extLst>
              <a:ext uri="{FF2B5EF4-FFF2-40B4-BE49-F238E27FC236}">
                <a16:creationId xmlns:a16="http://schemas.microsoft.com/office/drawing/2014/main" id="{99DE91A1-A01A-B800-F6EB-C013020202CF}"/>
              </a:ext>
            </a:extLst>
          </p:cNvPr>
          <p:cNvSpPr>
            <a:spLocks noGrp="1"/>
          </p:cNvSpPr>
          <p:nvPr>
            <p:ph type="pic" sz="quarter" idx="13"/>
          </p:nvPr>
        </p:nvSpPr>
        <p:spPr>
          <a:xfrm>
            <a:off x="579532" y="1874520"/>
            <a:ext cx="2487168" cy="1280160"/>
          </a:xfrm>
          <a:ln w="25400">
            <a:solidFill>
              <a:schemeClr val="tx1"/>
            </a:solidFill>
          </a:ln>
        </p:spPr>
        <p:txBody>
          <a:bodyPr anchor="ctr"/>
          <a:lstStyle>
            <a:lvl1pPr marL="0" indent="0" algn="ctr">
              <a:buNone/>
              <a:defRPr sz="1600"/>
            </a:lvl1pPr>
          </a:lstStyle>
          <a:p>
            <a:r>
              <a:rPr lang="en-US" noProof="0"/>
              <a:t>Click icon to add picture</a:t>
            </a:r>
          </a:p>
        </p:txBody>
      </p:sp>
      <p:sp>
        <p:nvSpPr>
          <p:cNvPr id="28" name="Text Placeholder 26">
            <a:extLst>
              <a:ext uri="{FF2B5EF4-FFF2-40B4-BE49-F238E27FC236}">
                <a16:creationId xmlns:a16="http://schemas.microsoft.com/office/drawing/2014/main" id="{733EF8C8-3849-9C80-1F6E-7038D1134789}"/>
              </a:ext>
            </a:extLst>
          </p:cNvPr>
          <p:cNvSpPr>
            <a:spLocks noGrp="1"/>
          </p:cNvSpPr>
          <p:nvPr>
            <p:ph type="body" sz="quarter" idx="15"/>
          </p:nvPr>
        </p:nvSpPr>
        <p:spPr>
          <a:xfrm>
            <a:off x="580220" y="3584901"/>
            <a:ext cx="2514600" cy="274320"/>
          </a:xfrm>
        </p:spPr>
        <p:txBody>
          <a:bodyPr/>
          <a:lstStyle>
            <a:lvl1pPr marL="0" indent="0" algn="ctr">
              <a:buNone/>
              <a:defRPr sz="1200"/>
            </a:lvl1pPr>
          </a:lstStyle>
          <a:p>
            <a:pPr lvl="0"/>
            <a:r>
              <a:rPr lang="en-US" noProof="0"/>
              <a:t>Click to edit Master text styles</a:t>
            </a:r>
          </a:p>
        </p:txBody>
      </p:sp>
      <p:sp>
        <p:nvSpPr>
          <p:cNvPr id="46" name="Text Placeholder 24">
            <a:extLst>
              <a:ext uri="{FF2B5EF4-FFF2-40B4-BE49-F238E27FC236}">
                <a16:creationId xmlns:a16="http://schemas.microsoft.com/office/drawing/2014/main" id="{F27A4420-EB9D-589B-DE9E-4CFCC6B25A6E}"/>
              </a:ext>
            </a:extLst>
          </p:cNvPr>
          <p:cNvSpPr>
            <a:spLocks noGrp="1"/>
          </p:cNvSpPr>
          <p:nvPr>
            <p:ph type="body" sz="quarter" idx="25"/>
          </p:nvPr>
        </p:nvSpPr>
        <p:spPr>
          <a:xfrm>
            <a:off x="565816" y="4242816"/>
            <a:ext cx="2514600" cy="2084832"/>
          </a:xfrm>
          <a:solidFill>
            <a:schemeClr val="accent5"/>
          </a:solidFill>
          <a:ln w="25400">
            <a:solidFill>
              <a:schemeClr val="dk1"/>
            </a:solidFill>
          </a:ln>
        </p:spPr>
        <p:txBody>
          <a:bodyPr tIns="1490472"/>
          <a:lstStyle>
            <a:lvl1pPr marL="0" indent="0" algn="ctr">
              <a:buFont typeface="Arial" panose="020B0604020202020204" pitchFamily="34" charset="0"/>
              <a:buNone/>
              <a:defRPr sz="1600">
                <a:latin typeface="+mj-lt"/>
              </a:defRPr>
            </a:lvl1pPr>
          </a:lstStyle>
          <a:p>
            <a:pPr lvl="0"/>
            <a:r>
              <a:rPr lang="en-US" noProof="0"/>
              <a:t>Click to edit Master text styles</a:t>
            </a:r>
          </a:p>
        </p:txBody>
      </p:sp>
      <p:sp>
        <p:nvSpPr>
          <p:cNvPr id="57" name="Picture Placeholder 22">
            <a:extLst>
              <a:ext uri="{FF2B5EF4-FFF2-40B4-BE49-F238E27FC236}">
                <a16:creationId xmlns:a16="http://schemas.microsoft.com/office/drawing/2014/main" id="{D76F8DA4-2C9A-48DE-DB4A-045A11601F4C}"/>
              </a:ext>
            </a:extLst>
          </p:cNvPr>
          <p:cNvSpPr>
            <a:spLocks noGrp="1"/>
          </p:cNvSpPr>
          <p:nvPr>
            <p:ph type="pic" sz="quarter" idx="36"/>
          </p:nvPr>
        </p:nvSpPr>
        <p:spPr>
          <a:xfrm>
            <a:off x="579532" y="4242816"/>
            <a:ext cx="2487168" cy="1280160"/>
          </a:xfrm>
          <a:ln w="25400">
            <a:solidFill>
              <a:schemeClr val="tx1"/>
            </a:solidFill>
          </a:ln>
        </p:spPr>
        <p:txBody>
          <a:bodyPr anchor="ctr"/>
          <a:lstStyle>
            <a:lvl1pPr marL="0" indent="0" algn="ctr">
              <a:buNone/>
              <a:defRPr sz="1600"/>
            </a:lvl1pPr>
          </a:lstStyle>
          <a:p>
            <a:r>
              <a:rPr lang="en-US" noProof="0"/>
              <a:t>Click icon to add picture</a:t>
            </a:r>
          </a:p>
        </p:txBody>
      </p:sp>
      <p:sp>
        <p:nvSpPr>
          <p:cNvPr id="47" name="Text Placeholder 26">
            <a:extLst>
              <a:ext uri="{FF2B5EF4-FFF2-40B4-BE49-F238E27FC236}">
                <a16:creationId xmlns:a16="http://schemas.microsoft.com/office/drawing/2014/main" id="{010C7458-97A7-97A1-88E7-1D3194A7EA4C}"/>
              </a:ext>
            </a:extLst>
          </p:cNvPr>
          <p:cNvSpPr>
            <a:spLocks noGrp="1"/>
          </p:cNvSpPr>
          <p:nvPr>
            <p:ph type="body" sz="quarter" idx="26"/>
          </p:nvPr>
        </p:nvSpPr>
        <p:spPr>
          <a:xfrm>
            <a:off x="580220" y="5947269"/>
            <a:ext cx="2514600" cy="274320"/>
          </a:xfrm>
        </p:spPr>
        <p:txBody>
          <a:bodyPr/>
          <a:lstStyle>
            <a:lvl1pPr marL="0" indent="0" algn="ctr">
              <a:buNone/>
              <a:defRPr sz="1200"/>
            </a:lvl1pPr>
          </a:lstStyle>
          <a:p>
            <a:pPr lvl="0"/>
            <a:r>
              <a:rPr lang="en-US" noProof="0"/>
              <a:t>Click to edit Master text styles</a:t>
            </a:r>
          </a:p>
        </p:txBody>
      </p:sp>
      <p:sp>
        <p:nvSpPr>
          <p:cNvPr id="29" name="Text Placeholder 24">
            <a:extLst>
              <a:ext uri="{FF2B5EF4-FFF2-40B4-BE49-F238E27FC236}">
                <a16:creationId xmlns:a16="http://schemas.microsoft.com/office/drawing/2014/main" id="{32F8A8CA-E278-E129-A09C-8C4B7CCA2DE2}"/>
              </a:ext>
            </a:extLst>
          </p:cNvPr>
          <p:cNvSpPr>
            <a:spLocks noGrp="1"/>
          </p:cNvSpPr>
          <p:nvPr>
            <p:ph type="body" sz="quarter" idx="16"/>
          </p:nvPr>
        </p:nvSpPr>
        <p:spPr>
          <a:xfrm>
            <a:off x="3419856" y="1865376"/>
            <a:ext cx="2514600" cy="2084832"/>
          </a:xfrm>
          <a:solidFill>
            <a:schemeClr val="accent5"/>
          </a:solidFill>
          <a:ln w="25400">
            <a:solidFill>
              <a:schemeClr val="dk1"/>
            </a:solidFill>
          </a:ln>
        </p:spPr>
        <p:txBody>
          <a:bodyPr tIns="1490472"/>
          <a:lstStyle>
            <a:lvl1pPr marL="0" indent="0" algn="ctr">
              <a:buFont typeface="Arial" panose="020B0604020202020204" pitchFamily="34" charset="0"/>
              <a:buNone/>
              <a:defRPr sz="1600">
                <a:latin typeface="+mj-lt"/>
              </a:defRPr>
            </a:lvl1pPr>
          </a:lstStyle>
          <a:p>
            <a:pPr lvl="0"/>
            <a:r>
              <a:rPr lang="en-US" noProof="0"/>
              <a:t>Click to edit Master text styles</a:t>
            </a:r>
          </a:p>
        </p:txBody>
      </p:sp>
      <p:sp>
        <p:nvSpPr>
          <p:cNvPr id="30" name="Picture Placeholder 22">
            <a:extLst>
              <a:ext uri="{FF2B5EF4-FFF2-40B4-BE49-F238E27FC236}">
                <a16:creationId xmlns:a16="http://schemas.microsoft.com/office/drawing/2014/main" id="{3CFBF841-C094-5FA8-63F2-F5DA37C0359A}"/>
              </a:ext>
            </a:extLst>
          </p:cNvPr>
          <p:cNvSpPr>
            <a:spLocks noGrp="1"/>
          </p:cNvSpPr>
          <p:nvPr>
            <p:ph type="pic" sz="quarter" idx="17"/>
          </p:nvPr>
        </p:nvSpPr>
        <p:spPr>
          <a:xfrm>
            <a:off x="3433572" y="1874520"/>
            <a:ext cx="2487168" cy="1280160"/>
          </a:xfrm>
          <a:ln w="25400">
            <a:solidFill>
              <a:schemeClr val="tx1"/>
            </a:solidFill>
          </a:ln>
        </p:spPr>
        <p:txBody>
          <a:bodyPr anchor="ctr"/>
          <a:lstStyle>
            <a:lvl1pPr marL="0" indent="0" algn="ctr">
              <a:buNone/>
              <a:defRPr sz="1600"/>
            </a:lvl1pPr>
          </a:lstStyle>
          <a:p>
            <a:r>
              <a:rPr lang="en-US" noProof="0"/>
              <a:t>Click icon to add picture</a:t>
            </a:r>
          </a:p>
        </p:txBody>
      </p:sp>
      <p:sp>
        <p:nvSpPr>
          <p:cNvPr id="31" name="Text Placeholder 26">
            <a:extLst>
              <a:ext uri="{FF2B5EF4-FFF2-40B4-BE49-F238E27FC236}">
                <a16:creationId xmlns:a16="http://schemas.microsoft.com/office/drawing/2014/main" id="{C76BA571-FE5C-F5F7-9056-20BD57DA6789}"/>
              </a:ext>
            </a:extLst>
          </p:cNvPr>
          <p:cNvSpPr>
            <a:spLocks noGrp="1"/>
          </p:cNvSpPr>
          <p:nvPr>
            <p:ph type="body" sz="quarter" idx="18"/>
          </p:nvPr>
        </p:nvSpPr>
        <p:spPr>
          <a:xfrm>
            <a:off x="3419856" y="3584901"/>
            <a:ext cx="2514600" cy="274320"/>
          </a:xfrm>
        </p:spPr>
        <p:txBody>
          <a:bodyPr/>
          <a:lstStyle>
            <a:lvl1pPr marL="0" indent="0" algn="ctr">
              <a:buNone/>
              <a:defRPr sz="1200"/>
            </a:lvl1pPr>
          </a:lstStyle>
          <a:p>
            <a:pPr lvl="0"/>
            <a:r>
              <a:rPr lang="en-US" noProof="0"/>
              <a:t>Click to edit Master text styles</a:t>
            </a:r>
          </a:p>
        </p:txBody>
      </p:sp>
      <p:sp>
        <p:nvSpPr>
          <p:cNvPr id="48" name="Text Placeholder 24">
            <a:extLst>
              <a:ext uri="{FF2B5EF4-FFF2-40B4-BE49-F238E27FC236}">
                <a16:creationId xmlns:a16="http://schemas.microsoft.com/office/drawing/2014/main" id="{27F73601-DBA6-A721-D6BF-321A387810A8}"/>
              </a:ext>
            </a:extLst>
          </p:cNvPr>
          <p:cNvSpPr>
            <a:spLocks noGrp="1"/>
          </p:cNvSpPr>
          <p:nvPr>
            <p:ph type="body" sz="quarter" idx="27"/>
          </p:nvPr>
        </p:nvSpPr>
        <p:spPr>
          <a:xfrm>
            <a:off x="3419856" y="4242816"/>
            <a:ext cx="2514600" cy="2084832"/>
          </a:xfrm>
          <a:solidFill>
            <a:schemeClr val="accent5"/>
          </a:solidFill>
          <a:ln w="25400">
            <a:solidFill>
              <a:schemeClr val="dk1"/>
            </a:solidFill>
          </a:ln>
        </p:spPr>
        <p:txBody>
          <a:bodyPr tIns="1490472"/>
          <a:lstStyle>
            <a:lvl1pPr marL="0" indent="0" algn="ctr">
              <a:buFont typeface="Arial" panose="020B0604020202020204" pitchFamily="34" charset="0"/>
              <a:buNone/>
              <a:defRPr sz="1600">
                <a:latin typeface="+mj-lt"/>
              </a:defRPr>
            </a:lvl1pPr>
          </a:lstStyle>
          <a:p>
            <a:pPr lvl="0"/>
            <a:r>
              <a:rPr lang="en-US" noProof="0"/>
              <a:t>Click to edit Master text styles</a:t>
            </a:r>
          </a:p>
        </p:txBody>
      </p:sp>
      <p:sp>
        <p:nvSpPr>
          <p:cNvPr id="49" name="Picture Placeholder 22">
            <a:extLst>
              <a:ext uri="{FF2B5EF4-FFF2-40B4-BE49-F238E27FC236}">
                <a16:creationId xmlns:a16="http://schemas.microsoft.com/office/drawing/2014/main" id="{060504F7-2F69-FC38-B09C-5DCA35CD85A9}"/>
              </a:ext>
            </a:extLst>
          </p:cNvPr>
          <p:cNvSpPr>
            <a:spLocks noGrp="1"/>
          </p:cNvSpPr>
          <p:nvPr>
            <p:ph type="pic" sz="quarter" idx="28"/>
          </p:nvPr>
        </p:nvSpPr>
        <p:spPr>
          <a:xfrm>
            <a:off x="3433572" y="4242816"/>
            <a:ext cx="2487168" cy="1280160"/>
          </a:xfrm>
          <a:ln w="25400">
            <a:solidFill>
              <a:schemeClr val="tx1"/>
            </a:solidFill>
          </a:ln>
        </p:spPr>
        <p:txBody>
          <a:bodyPr anchor="ctr"/>
          <a:lstStyle>
            <a:lvl1pPr marL="0" indent="0" algn="ctr">
              <a:buNone/>
              <a:defRPr sz="1600"/>
            </a:lvl1pPr>
          </a:lstStyle>
          <a:p>
            <a:r>
              <a:rPr lang="en-US" noProof="0"/>
              <a:t>Click icon to add picture</a:t>
            </a:r>
          </a:p>
        </p:txBody>
      </p:sp>
      <p:sp>
        <p:nvSpPr>
          <p:cNvPr id="50" name="Text Placeholder 26">
            <a:extLst>
              <a:ext uri="{FF2B5EF4-FFF2-40B4-BE49-F238E27FC236}">
                <a16:creationId xmlns:a16="http://schemas.microsoft.com/office/drawing/2014/main" id="{3843A45B-37B6-D773-B219-9EBAD5F19532}"/>
              </a:ext>
            </a:extLst>
          </p:cNvPr>
          <p:cNvSpPr>
            <a:spLocks noGrp="1"/>
          </p:cNvSpPr>
          <p:nvPr>
            <p:ph type="body" sz="quarter" idx="29"/>
          </p:nvPr>
        </p:nvSpPr>
        <p:spPr>
          <a:xfrm>
            <a:off x="3419856" y="5947269"/>
            <a:ext cx="2514600" cy="274320"/>
          </a:xfrm>
        </p:spPr>
        <p:txBody>
          <a:bodyPr/>
          <a:lstStyle>
            <a:lvl1pPr marL="0" indent="0" algn="ctr">
              <a:buNone/>
              <a:defRPr sz="1200"/>
            </a:lvl1pPr>
          </a:lstStyle>
          <a:p>
            <a:pPr lvl="0"/>
            <a:r>
              <a:rPr lang="en-US" noProof="0"/>
              <a:t>Click to edit Master text styles</a:t>
            </a:r>
          </a:p>
        </p:txBody>
      </p:sp>
      <p:sp>
        <p:nvSpPr>
          <p:cNvPr id="32" name="Text Placeholder 24">
            <a:extLst>
              <a:ext uri="{FF2B5EF4-FFF2-40B4-BE49-F238E27FC236}">
                <a16:creationId xmlns:a16="http://schemas.microsoft.com/office/drawing/2014/main" id="{D7F9FC21-D881-DB86-4C69-C07821DCF3A7}"/>
              </a:ext>
            </a:extLst>
          </p:cNvPr>
          <p:cNvSpPr>
            <a:spLocks noGrp="1"/>
          </p:cNvSpPr>
          <p:nvPr>
            <p:ph type="body" sz="quarter" idx="19"/>
          </p:nvPr>
        </p:nvSpPr>
        <p:spPr>
          <a:xfrm>
            <a:off x="6263640" y="1865376"/>
            <a:ext cx="2514600" cy="2084832"/>
          </a:xfrm>
          <a:solidFill>
            <a:schemeClr val="accent5"/>
          </a:solidFill>
          <a:ln w="25400">
            <a:solidFill>
              <a:schemeClr val="dk1"/>
            </a:solidFill>
          </a:ln>
        </p:spPr>
        <p:txBody>
          <a:bodyPr tIns="1490472"/>
          <a:lstStyle>
            <a:lvl1pPr marL="0" indent="0" algn="ctr">
              <a:buFont typeface="Arial" panose="020B0604020202020204" pitchFamily="34" charset="0"/>
              <a:buNone/>
              <a:defRPr sz="1600">
                <a:latin typeface="+mj-lt"/>
              </a:defRPr>
            </a:lvl1pPr>
          </a:lstStyle>
          <a:p>
            <a:pPr lvl="0"/>
            <a:r>
              <a:rPr lang="en-US" noProof="0"/>
              <a:t>Click to edit Master text styles</a:t>
            </a:r>
          </a:p>
        </p:txBody>
      </p:sp>
      <p:sp>
        <p:nvSpPr>
          <p:cNvPr id="33" name="Picture Placeholder 22">
            <a:extLst>
              <a:ext uri="{FF2B5EF4-FFF2-40B4-BE49-F238E27FC236}">
                <a16:creationId xmlns:a16="http://schemas.microsoft.com/office/drawing/2014/main" id="{FE2E99DA-5661-F860-9E54-9C42590265FD}"/>
              </a:ext>
            </a:extLst>
          </p:cNvPr>
          <p:cNvSpPr>
            <a:spLocks noGrp="1"/>
          </p:cNvSpPr>
          <p:nvPr>
            <p:ph type="pic" sz="quarter" idx="20"/>
          </p:nvPr>
        </p:nvSpPr>
        <p:spPr>
          <a:xfrm>
            <a:off x="6277356" y="1874520"/>
            <a:ext cx="2487168" cy="1280160"/>
          </a:xfrm>
          <a:ln w="25400">
            <a:solidFill>
              <a:schemeClr val="tx1"/>
            </a:solidFill>
          </a:ln>
        </p:spPr>
        <p:txBody>
          <a:bodyPr anchor="ctr"/>
          <a:lstStyle>
            <a:lvl1pPr marL="0" indent="0" algn="ctr">
              <a:buNone/>
              <a:defRPr sz="1600"/>
            </a:lvl1pPr>
          </a:lstStyle>
          <a:p>
            <a:r>
              <a:rPr lang="en-US" noProof="0"/>
              <a:t>Click icon to add picture</a:t>
            </a:r>
          </a:p>
        </p:txBody>
      </p:sp>
      <p:sp>
        <p:nvSpPr>
          <p:cNvPr id="34" name="Text Placeholder 26">
            <a:extLst>
              <a:ext uri="{FF2B5EF4-FFF2-40B4-BE49-F238E27FC236}">
                <a16:creationId xmlns:a16="http://schemas.microsoft.com/office/drawing/2014/main" id="{99F1332D-1A76-8252-3A4A-73B5BE80BDA8}"/>
              </a:ext>
            </a:extLst>
          </p:cNvPr>
          <p:cNvSpPr>
            <a:spLocks noGrp="1"/>
          </p:cNvSpPr>
          <p:nvPr>
            <p:ph type="body" sz="quarter" idx="21"/>
          </p:nvPr>
        </p:nvSpPr>
        <p:spPr>
          <a:xfrm>
            <a:off x="6263640" y="3584901"/>
            <a:ext cx="2514600" cy="274320"/>
          </a:xfrm>
        </p:spPr>
        <p:txBody>
          <a:bodyPr/>
          <a:lstStyle>
            <a:lvl1pPr marL="0" indent="0" algn="ctr">
              <a:buNone/>
              <a:defRPr sz="1200"/>
            </a:lvl1pPr>
          </a:lstStyle>
          <a:p>
            <a:pPr lvl="0"/>
            <a:r>
              <a:rPr lang="en-US" noProof="0"/>
              <a:t>Click to edit Master text styles</a:t>
            </a:r>
          </a:p>
        </p:txBody>
      </p:sp>
      <p:sp>
        <p:nvSpPr>
          <p:cNvPr id="51" name="Text Placeholder 24">
            <a:extLst>
              <a:ext uri="{FF2B5EF4-FFF2-40B4-BE49-F238E27FC236}">
                <a16:creationId xmlns:a16="http://schemas.microsoft.com/office/drawing/2014/main" id="{E5E9A104-54F0-5100-0B27-DBD2DF206786}"/>
              </a:ext>
            </a:extLst>
          </p:cNvPr>
          <p:cNvSpPr>
            <a:spLocks noGrp="1"/>
          </p:cNvSpPr>
          <p:nvPr>
            <p:ph type="body" sz="quarter" idx="30"/>
          </p:nvPr>
        </p:nvSpPr>
        <p:spPr>
          <a:xfrm>
            <a:off x="6263640" y="4242816"/>
            <a:ext cx="2514600" cy="2084832"/>
          </a:xfrm>
          <a:solidFill>
            <a:schemeClr val="accent5"/>
          </a:solidFill>
          <a:ln w="25400">
            <a:solidFill>
              <a:schemeClr val="dk1"/>
            </a:solidFill>
          </a:ln>
        </p:spPr>
        <p:txBody>
          <a:bodyPr tIns="1490472"/>
          <a:lstStyle>
            <a:lvl1pPr marL="0" indent="0" algn="ctr">
              <a:buFont typeface="Arial" panose="020B0604020202020204" pitchFamily="34" charset="0"/>
              <a:buNone/>
              <a:defRPr sz="1600">
                <a:latin typeface="+mj-lt"/>
              </a:defRPr>
            </a:lvl1pPr>
          </a:lstStyle>
          <a:p>
            <a:pPr lvl="0"/>
            <a:r>
              <a:rPr lang="en-US" noProof="0"/>
              <a:t>Click to edit Master text styles</a:t>
            </a:r>
          </a:p>
        </p:txBody>
      </p:sp>
      <p:sp>
        <p:nvSpPr>
          <p:cNvPr id="52" name="Picture Placeholder 22">
            <a:extLst>
              <a:ext uri="{FF2B5EF4-FFF2-40B4-BE49-F238E27FC236}">
                <a16:creationId xmlns:a16="http://schemas.microsoft.com/office/drawing/2014/main" id="{23469072-7775-90E2-6C92-C6D03C1DACB0}"/>
              </a:ext>
            </a:extLst>
          </p:cNvPr>
          <p:cNvSpPr>
            <a:spLocks noGrp="1"/>
          </p:cNvSpPr>
          <p:nvPr>
            <p:ph type="pic" sz="quarter" idx="31"/>
          </p:nvPr>
        </p:nvSpPr>
        <p:spPr>
          <a:xfrm>
            <a:off x="6277356" y="4242816"/>
            <a:ext cx="2487168" cy="1280160"/>
          </a:xfrm>
          <a:ln w="25400">
            <a:solidFill>
              <a:schemeClr val="tx1"/>
            </a:solidFill>
          </a:ln>
        </p:spPr>
        <p:txBody>
          <a:bodyPr anchor="ctr"/>
          <a:lstStyle>
            <a:lvl1pPr marL="0" indent="0" algn="ctr">
              <a:buNone/>
              <a:defRPr sz="1600"/>
            </a:lvl1pPr>
          </a:lstStyle>
          <a:p>
            <a:r>
              <a:rPr lang="en-US" noProof="0"/>
              <a:t>Click icon to add picture</a:t>
            </a:r>
          </a:p>
        </p:txBody>
      </p:sp>
      <p:sp>
        <p:nvSpPr>
          <p:cNvPr id="53" name="Text Placeholder 26">
            <a:extLst>
              <a:ext uri="{FF2B5EF4-FFF2-40B4-BE49-F238E27FC236}">
                <a16:creationId xmlns:a16="http://schemas.microsoft.com/office/drawing/2014/main" id="{BF06B9AA-555D-874C-1198-B3ED9EBC7140}"/>
              </a:ext>
            </a:extLst>
          </p:cNvPr>
          <p:cNvSpPr>
            <a:spLocks noGrp="1"/>
          </p:cNvSpPr>
          <p:nvPr>
            <p:ph type="body" sz="quarter" idx="32"/>
          </p:nvPr>
        </p:nvSpPr>
        <p:spPr>
          <a:xfrm>
            <a:off x="6263640" y="5947269"/>
            <a:ext cx="2514600" cy="274320"/>
          </a:xfrm>
        </p:spPr>
        <p:txBody>
          <a:bodyPr/>
          <a:lstStyle>
            <a:lvl1pPr marL="0" indent="0" algn="ctr">
              <a:buNone/>
              <a:defRPr sz="1200"/>
            </a:lvl1pPr>
          </a:lstStyle>
          <a:p>
            <a:pPr lvl="0"/>
            <a:r>
              <a:rPr lang="en-US" noProof="0"/>
              <a:t>Click to edit Master text styles</a:t>
            </a:r>
          </a:p>
        </p:txBody>
      </p:sp>
      <p:sp>
        <p:nvSpPr>
          <p:cNvPr id="35" name="Text Placeholder 24">
            <a:extLst>
              <a:ext uri="{FF2B5EF4-FFF2-40B4-BE49-F238E27FC236}">
                <a16:creationId xmlns:a16="http://schemas.microsoft.com/office/drawing/2014/main" id="{47253530-631C-01D6-E4D5-53EA91819AC5}"/>
              </a:ext>
            </a:extLst>
          </p:cNvPr>
          <p:cNvSpPr>
            <a:spLocks noGrp="1"/>
          </p:cNvSpPr>
          <p:nvPr>
            <p:ph type="body" sz="quarter" idx="22"/>
          </p:nvPr>
        </p:nvSpPr>
        <p:spPr>
          <a:xfrm>
            <a:off x="9107424" y="1865376"/>
            <a:ext cx="2514600" cy="2084832"/>
          </a:xfrm>
          <a:solidFill>
            <a:schemeClr val="accent5"/>
          </a:solidFill>
          <a:ln w="25400">
            <a:solidFill>
              <a:schemeClr val="dk1"/>
            </a:solidFill>
          </a:ln>
        </p:spPr>
        <p:txBody>
          <a:bodyPr tIns="1490472"/>
          <a:lstStyle>
            <a:lvl1pPr marL="0" indent="0" algn="ctr">
              <a:buFont typeface="Arial" panose="020B0604020202020204" pitchFamily="34" charset="0"/>
              <a:buNone/>
              <a:defRPr sz="1600">
                <a:latin typeface="+mj-lt"/>
              </a:defRPr>
            </a:lvl1pPr>
          </a:lstStyle>
          <a:p>
            <a:pPr lvl="0"/>
            <a:r>
              <a:rPr lang="en-US" noProof="0"/>
              <a:t>Click to edit Master text styles</a:t>
            </a:r>
          </a:p>
        </p:txBody>
      </p:sp>
      <p:sp>
        <p:nvSpPr>
          <p:cNvPr id="36" name="Picture Placeholder 22">
            <a:extLst>
              <a:ext uri="{FF2B5EF4-FFF2-40B4-BE49-F238E27FC236}">
                <a16:creationId xmlns:a16="http://schemas.microsoft.com/office/drawing/2014/main" id="{2087F48D-BCD6-2370-DFEB-3DC855770580}"/>
              </a:ext>
            </a:extLst>
          </p:cNvPr>
          <p:cNvSpPr>
            <a:spLocks noGrp="1"/>
          </p:cNvSpPr>
          <p:nvPr>
            <p:ph type="pic" sz="quarter" idx="23"/>
          </p:nvPr>
        </p:nvSpPr>
        <p:spPr>
          <a:xfrm>
            <a:off x="9121140" y="1874520"/>
            <a:ext cx="2487168" cy="1280160"/>
          </a:xfrm>
          <a:ln w="25400">
            <a:solidFill>
              <a:schemeClr val="tx1"/>
            </a:solidFill>
          </a:ln>
        </p:spPr>
        <p:txBody>
          <a:bodyPr anchor="ctr"/>
          <a:lstStyle>
            <a:lvl1pPr marL="0" indent="0" algn="ctr">
              <a:buNone/>
              <a:defRPr sz="1600"/>
            </a:lvl1pPr>
          </a:lstStyle>
          <a:p>
            <a:r>
              <a:rPr lang="en-US" noProof="0"/>
              <a:t>Click icon to add picture</a:t>
            </a:r>
          </a:p>
        </p:txBody>
      </p:sp>
      <p:sp>
        <p:nvSpPr>
          <p:cNvPr id="37" name="Text Placeholder 26">
            <a:extLst>
              <a:ext uri="{FF2B5EF4-FFF2-40B4-BE49-F238E27FC236}">
                <a16:creationId xmlns:a16="http://schemas.microsoft.com/office/drawing/2014/main" id="{2730E53E-4C0B-1C22-8754-2D69B55DF375}"/>
              </a:ext>
            </a:extLst>
          </p:cNvPr>
          <p:cNvSpPr>
            <a:spLocks noGrp="1"/>
          </p:cNvSpPr>
          <p:nvPr>
            <p:ph type="body" sz="quarter" idx="24"/>
          </p:nvPr>
        </p:nvSpPr>
        <p:spPr>
          <a:xfrm>
            <a:off x="9107424" y="3584901"/>
            <a:ext cx="2514600" cy="274320"/>
          </a:xfrm>
        </p:spPr>
        <p:txBody>
          <a:bodyPr/>
          <a:lstStyle>
            <a:lvl1pPr marL="0" indent="0" algn="ctr">
              <a:buNone/>
              <a:defRPr sz="1200"/>
            </a:lvl1pPr>
          </a:lstStyle>
          <a:p>
            <a:pPr lvl="0"/>
            <a:r>
              <a:rPr lang="en-US" noProof="0"/>
              <a:t>Click to edit Master text styles</a:t>
            </a:r>
          </a:p>
        </p:txBody>
      </p:sp>
      <p:sp>
        <p:nvSpPr>
          <p:cNvPr id="54" name="Text Placeholder 24">
            <a:extLst>
              <a:ext uri="{FF2B5EF4-FFF2-40B4-BE49-F238E27FC236}">
                <a16:creationId xmlns:a16="http://schemas.microsoft.com/office/drawing/2014/main" id="{9690986C-4F11-A46D-923C-CCC08AB6CB76}"/>
              </a:ext>
            </a:extLst>
          </p:cNvPr>
          <p:cNvSpPr>
            <a:spLocks noGrp="1"/>
          </p:cNvSpPr>
          <p:nvPr>
            <p:ph type="body" sz="quarter" idx="33"/>
          </p:nvPr>
        </p:nvSpPr>
        <p:spPr>
          <a:xfrm>
            <a:off x="9107424" y="4242816"/>
            <a:ext cx="2514600" cy="2084832"/>
          </a:xfrm>
          <a:solidFill>
            <a:schemeClr val="accent5"/>
          </a:solidFill>
          <a:ln w="25400">
            <a:solidFill>
              <a:schemeClr val="dk1"/>
            </a:solidFill>
          </a:ln>
        </p:spPr>
        <p:txBody>
          <a:bodyPr tIns="1490472"/>
          <a:lstStyle>
            <a:lvl1pPr marL="0" indent="0" algn="ctr">
              <a:buFont typeface="Arial" panose="020B0604020202020204" pitchFamily="34" charset="0"/>
              <a:buNone/>
              <a:defRPr sz="1600">
                <a:latin typeface="+mj-lt"/>
              </a:defRPr>
            </a:lvl1pPr>
          </a:lstStyle>
          <a:p>
            <a:pPr lvl="0"/>
            <a:r>
              <a:rPr lang="en-US" noProof="0"/>
              <a:t>Click to edit Master text styles</a:t>
            </a:r>
          </a:p>
        </p:txBody>
      </p:sp>
      <p:sp>
        <p:nvSpPr>
          <p:cNvPr id="55" name="Picture Placeholder 22">
            <a:extLst>
              <a:ext uri="{FF2B5EF4-FFF2-40B4-BE49-F238E27FC236}">
                <a16:creationId xmlns:a16="http://schemas.microsoft.com/office/drawing/2014/main" id="{A4293B55-9185-9732-2F46-4B62C7F1F21E}"/>
              </a:ext>
            </a:extLst>
          </p:cNvPr>
          <p:cNvSpPr>
            <a:spLocks noGrp="1"/>
          </p:cNvSpPr>
          <p:nvPr>
            <p:ph type="pic" sz="quarter" idx="34"/>
          </p:nvPr>
        </p:nvSpPr>
        <p:spPr>
          <a:xfrm>
            <a:off x="9121140" y="4242816"/>
            <a:ext cx="2487168" cy="1280160"/>
          </a:xfrm>
          <a:ln w="25400">
            <a:solidFill>
              <a:schemeClr val="tx1"/>
            </a:solidFill>
          </a:ln>
        </p:spPr>
        <p:txBody>
          <a:bodyPr anchor="ctr"/>
          <a:lstStyle>
            <a:lvl1pPr marL="0" indent="0" algn="ctr">
              <a:buNone/>
              <a:defRPr sz="1600"/>
            </a:lvl1pPr>
          </a:lstStyle>
          <a:p>
            <a:r>
              <a:rPr lang="en-US" noProof="0"/>
              <a:t>Click icon to add picture</a:t>
            </a:r>
          </a:p>
        </p:txBody>
      </p:sp>
      <p:sp>
        <p:nvSpPr>
          <p:cNvPr id="56" name="Text Placeholder 26">
            <a:extLst>
              <a:ext uri="{FF2B5EF4-FFF2-40B4-BE49-F238E27FC236}">
                <a16:creationId xmlns:a16="http://schemas.microsoft.com/office/drawing/2014/main" id="{B8529D99-B7B2-6411-E928-9FA204E3842A}"/>
              </a:ext>
            </a:extLst>
          </p:cNvPr>
          <p:cNvSpPr>
            <a:spLocks noGrp="1"/>
          </p:cNvSpPr>
          <p:nvPr>
            <p:ph type="body" sz="quarter" idx="35"/>
          </p:nvPr>
        </p:nvSpPr>
        <p:spPr>
          <a:xfrm>
            <a:off x="9107424" y="5947269"/>
            <a:ext cx="2514600" cy="274320"/>
          </a:xfrm>
        </p:spPr>
        <p:txBody>
          <a:bodyPr/>
          <a:lstStyle>
            <a:lvl1pPr marL="0" indent="0" algn="ctr">
              <a:buNone/>
              <a:defRPr sz="1200"/>
            </a:lvl1pPr>
          </a:lstStyle>
          <a:p>
            <a:pPr lvl="0"/>
            <a:r>
              <a:rPr lang="en-US" noProof="0"/>
              <a:t>Click to edit Master text styles</a:t>
            </a:r>
          </a:p>
        </p:txBody>
      </p:sp>
    </p:spTree>
    <p:extLst>
      <p:ext uri="{BB962C8B-B14F-4D97-AF65-F5344CB8AC3E}">
        <p14:creationId xmlns:p14="http://schemas.microsoft.com/office/powerpoint/2010/main" val="2220617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List">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69EB71-EE42-930D-4E54-FA0F44BD2D36}"/>
              </a:ext>
            </a:extLst>
          </p:cNvPr>
          <p:cNvSpPr>
            <a:spLocks noGrp="1"/>
          </p:cNvSpPr>
          <p:nvPr>
            <p:ph type="title"/>
          </p:nvPr>
        </p:nvSpPr>
        <p:spPr>
          <a:xfrm>
            <a:off x="731520" y="1947672"/>
            <a:ext cx="3209544" cy="2862072"/>
          </a:xfrm>
        </p:spPr>
        <p:txBody>
          <a:bodyPr anchor="ctr"/>
          <a:lstStyle>
            <a:lvl1pPr algn="l">
              <a:defRPr/>
            </a:lvl1pPr>
          </a:lstStyle>
          <a:p>
            <a:r>
              <a:rPr lang="en-US" noProof="0"/>
              <a:t>Click to edit Master title style</a:t>
            </a:r>
          </a:p>
        </p:txBody>
      </p:sp>
      <p:sp>
        <p:nvSpPr>
          <p:cNvPr id="7" name="Google Shape;1247;p56">
            <a:extLst>
              <a:ext uri="{FF2B5EF4-FFF2-40B4-BE49-F238E27FC236}">
                <a16:creationId xmlns:a16="http://schemas.microsoft.com/office/drawing/2014/main" id="{1A52F175-2E39-E9BE-B4DF-67098DB248AA}"/>
              </a:ext>
            </a:extLst>
          </p:cNvPr>
          <p:cNvSpPr/>
          <p:nvPr userDrawn="1"/>
        </p:nvSpPr>
        <p:spPr>
          <a:xfrm>
            <a:off x="5607119" y="347046"/>
            <a:ext cx="6281928" cy="1039748"/>
          </a:xfrm>
          <a:prstGeom prst="rect">
            <a:avLst/>
          </a:prstGeom>
          <a:solidFill>
            <a:schemeClr val="accent3"/>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accent2"/>
              </a:solidFill>
              <a:latin typeface="+mj-lt"/>
              <a:ea typeface="Karla"/>
              <a:cs typeface="Karla"/>
              <a:sym typeface="Karla"/>
            </a:endParaRPr>
          </a:p>
        </p:txBody>
      </p:sp>
      <p:sp>
        <p:nvSpPr>
          <p:cNvPr id="9" name="Google Shape;1264;p56">
            <a:extLst>
              <a:ext uri="{FF2B5EF4-FFF2-40B4-BE49-F238E27FC236}">
                <a16:creationId xmlns:a16="http://schemas.microsoft.com/office/drawing/2014/main" id="{CE3B3000-733D-1995-D39A-E659E5A429CC}"/>
              </a:ext>
            </a:extLst>
          </p:cNvPr>
          <p:cNvSpPr/>
          <p:nvPr userDrawn="1"/>
        </p:nvSpPr>
        <p:spPr>
          <a:xfrm>
            <a:off x="5607119" y="1623673"/>
            <a:ext cx="6281928" cy="1039748"/>
          </a:xfrm>
          <a:prstGeom prst="rect">
            <a:avLst/>
          </a:prstGeom>
          <a:solidFill>
            <a:schemeClr val="accent3"/>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mj-lt"/>
              <a:ea typeface="Karla"/>
              <a:cs typeface="Karla"/>
              <a:sym typeface="Karla"/>
            </a:endParaRPr>
          </a:p>
        </p:txBody>
      </p:sp>
      <p:sp>
        <p:nvSpPr>
          <p:cNvPr id="11" name="Google Shape;1278;p56">
            <a:extLst>
              <a:ext uri="{FF2B5EF4-FFF2-40B4-BE49-F238E27FC236}">
                <a16:creationId xmlns:a16="http://schemas.microsoft.com/office/drawing/2014/main" id="{F1BC0AB2-17DA-D97E-3052-DA48D80F7428}"/>
              </a:ext>
            </a:extLst>
          </p:cNvPr>
          <p:cNvSpPr/>
          <p:nvPr userDrawn="1"/>
        </p:nvSpPr>
        <p:spPr>
          <a:xfrm>
            <a:off x="5607119" y="2925956"/>
            <a:ext cx="6281928" cy="1039748"/>
          </a:xfrm>
          <a:prstGeom prst="rect">
            <a:avLst/>
          </a:prstGeom>
          <a:solidFill>
            <a:schemeClr val="accent3"/>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mj-lt"/>
              <a:ea typeface="Karla"/>
              <a:cs typeface="Karla"/>
              <a:sym typeface="Karla"/>
            </a:endParaRPr>
          </a:p>
        </p:txBody>
      </p:sp>
      <p:sp>
        <p:nvSpPr>
          <p:cNvPr id="13" name="Google Shape;1278;p56">
            <a:extLst>
              <a:ext uri="{FF2B5EF4-FFF2-40B4-BE49-F238E27FC236}">
                <a16:creationId xmlns:a16="http://schemas.microsoft.com/office/drawing/2014/main" id="{C860490F-E3DB-3E9F-0AC6-F04949DC59C3}"/>
              </a:ext>
            </a:extLst>
          </p:cNvPr>
          <p:cNvSpPr/>
          <p:nvPr userDrawn="1"/>
        </p:nvSpPr>
        <p:spPr>
          <a:xfrm>
            <a:off x="5607120" y="4223036"/>
            <a:ext cx="6281928" cy="1039748"/>
          </a:xfrm>
          <a:prstGeom prst="rect">
            <a:avLst/>
          </a:prstGeom>
          <a:solidFill>
            <a:schemeClr val="accent3"/>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mj-lt"/>
              <a:ea typeface="Karla"/>
              <a:cs typeface="Karla"/>
              <a:sym typeface="Karla"/>
            </a:endParaRPr>
          </a:p>
        </p:txBody>
      </p:sp>
      <p:sp>
        <p:nvSpPr>
          <p:cNvPr id="15" name="Google Shape;1278;p56">
            <a:extLst>
              <a:ext uri="{FF2B5EF4-FFF2-40B4-BE49-F238E27FC236}">
                <a16:creationId xmlns:a16="http://schemas.microsoft.com/office/drawing/2014/main" id="{522E5778-EA03-EFC4-08AA-ECB1C07ED56E}"/>
              </a:ext>
            </a:extLst>
          </p:cNvPr>
          <p:cNvSpPr/>
          <p:nvPr userDrawn="1"/>
        </p:nvSpPr>
        <p:spPr>
          <a:xfrm>
            <a:off x="5607120" y="5519473"/>
            <a:ext cx="6281928" cy="1039748"/>
          </a:xfrm>
          <a:prstGeom prst="rect">
            <a:avLst/>
          </a:prstGeom>
          <a:solidFill>
            <a:schemeClr val="accent3"/>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mj-lt"/>
              <a:ea typeface="Karla"/>
              <a:cs typeface="Karla"/>
              <a:sym typeface="Karla"/>
            </a:endParaRPr>
          </a:p>
        </p:txBody>
      </p:sp>
      <p:sp>
        <p:nvSpPr>
          <p:cNvPr id="17" name="Google Shape;1268;p56">
            <a:extLst>
              <a:ext uri="{FF2B5EF4-FFF2-40B4-BE49-F238E27FC236}">
                <a16:creationId xmlns:a16="http://schemas.microsoft.com/office/drawing/2014/main" id="{EEA0BE49-92E1-A1A3-40E0-DDAA5511F637}"/>
              </a:ext>
            </a:extLst>
          </p:cNvPr>
          <p:cNvSpPr/>
          <p:nvPr userDrawn="1"/>
        </p:nvSpPr>
        <p:spPr>
          <a:xfrm>
            <a:off x="4348745" y="1637743"/>
            <a:ext cx="969865" cy="969865"/>
          </a:xfrm>
          <a:prstGeom prst="ellipse">
            <a:avLst/>
          </a:prstGeom>
          <a:solidFill>
            <a:schemeClr val="accent3"/>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19" name="Google Shape;1282;p56">
            <a:extLst>
              <a:ext uri="{FF2B5EF4-FFF2-40B4-BE49-F238E27FC236}">
                <a16:creationId xmlns:a16="http://schemas.microsoft.com/office/drawing/2014/main" id="{DF15F1EC-1D2B-FF49-7785-26BC7083A07C}"/>
              </a:ext>
            </a:extLst>
          </p:cNvPr>
          <p:cNvSpPr/>
          <p:nvPr userDrawn="1"/>
        </p:nvSpPr>
        <p:spPr>
          <a:xfrm>
            <a:off x="4348745" y="2927249"/>
            <a:ext cx="969865" cy="969865"/>
          </a:xfrm>
          <a:prstGeom prst="ellipse">
            <a:avLst/>
          </a:prstGeom>
          <a:solidFill>
            <a:schemeClr val="accent3"/>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21" name="Google Shape;1282;p56">
            <a:extLst>
              <a:ext uri="{FF2B5EF4-FFF2-40B4-BE49-F238E27FC236}">
                <a16:creationId xmlns:a16="http://schemas.microsoft.com/office/drawing/2014/main" id="{BE3FDD69-3D60-CF6B-97A3-7B2C1AE3100A}"/>
              </a:ext>
            </a:extLst>
          </p:cNvPr>
          <p:cNvSpPr/>
          <p:nvPr userDrawn="1"/>
        </p:nvSpPr>
        <p:spPr>
          <a:xfrm>
            <a:off x="4348745" y="4277006"/>
            <a:ext cx="969865" cy="969865"/>
          </a:xfrm>
          <a:prstGeom prst="ellipse">
            <a:avLst/>
          </a:prstGeom>
          <a:solidFill>
            <a:schemeClr val="accent3"/>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23" name="Google Shape;1282;p56">
            <a:extLst>
              <a:ext uri="{FF2B5EF4-FFF2-40B4-BE49-F238E27FC236}">
                <a16:creationId xmlns:a16="http://schemas.microsoft.com/office/drawing/2014/main" id="{E3BB1E5B-DA10-B332-D4B8-D551C3053C53}"/>
              </a:ext>
            </a:extLst>
          </p:cNvPr>
          <p:cNvSpPr/>
          <p:nvPr userDrawn="1"/>
        </p:nvSpPr>
        <p:spPr>
          <a:xfrm>
            <a:off x="4348745" y="5568541"/>
            <a:ext cx="969865" cy="969865"/>
          </a:xfrm>
          <a:prstGeom prst="ellipse">
            <a:avLst/>
          </a:prstGeom>
          <a:solidFill>
            <a:schemeClr val="accent3"/>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25" name="Google Shape;1251;p56">
            <a:extLst>
              <a:ext uri="{FF2B5EF4-FFF2-40B4-BE49-F238E27FC236}">
                <a16:creationId xmlns:a16="http://schemas.microsoft.com/office/drawing/2014/main" id="{8D887B7F-9EBA-E7B8-64CE-5EAB1DF08E19}"/>
              </a:ext>
            </a:extLst>
          </p:cNvPr>
          <p:cNvSpPr/>
          <p:nvPr userDrawn="1"/>
        </p:nvSpPr>
        <p:spPr>
          <a:xfrm>
            <a:off x="4348745" y="361116"/>
            <a:ext cx="969865" cy="969865"/>
          </a:xfrm>
          <a:prstGeom prst="ellipse">
            <a:avLst/>
          </a:prstGeom>
          <a:solidFill>
            <a:schemeClr val="accent3"/>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27" name="Google Shape;1248;p56">
            <a:extLst>
              <a:ext uri="{FF2B5EF4-FFF2-40B4-BE49-F238E27FC236}">
                <a16:creationId xmlns:a16="http://schemas.microsoft.com/office/drawing/2014/main" id="{5AC86C31-7E67-B4EC-1AE0-291ED77F2214}"/>
              </a:ext>
            </a:extLst>
          </p:cNvPr>
          <p:cNvSpPr/>
          <p:nvPr userDrawn="1"/>
        </p:nvSpPr>
        <p:spPr>
          <a:xfrm>
            <a:off x="5512393" y="241430"/>
            <a:ext cx="6281928" cy="1039748"/>
          </a:xfrm>
          <a:prstGeom prst="rect">
            <a:avLst/>
          </a:prstGeom>
          <a:solidFill>
            <a:schemeClr val="accent5"/>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mj-lt"/>
              <a:ea typeface="Karla"/>
              <a:cs typeface="Karla"/>
              <a:sym typeface="Karla"/>
            </a:endParaRPr>
          </a:p>
        </p:txBody>
      </p:sp>
      <p:sp>
        <p:nvSpPr>
          <p:cNvPr id="29" name="Google Shape;1265;p56">
            <a:extLst>
              <a:ext uri="{FF2B5EF4-FFF2-40B4-BE49-F238E27FC236}">
                <a16:creationId xmlns:a16="http://schemas.microsoft.com/office/drawing/2014/main" id="{A7BF8E2B-5184-B584-D484-7D82C9DA6C41}"/>
              </a:ext>
            </a:extLst>
          </p:cNvPr>
          <p:cNvSpPr/>
          <p:nvPr userDrawn="1"/>
        </p:nvSpPr>
        <p:spPr>
          <a:xfrm>
            <a:off x="5512393" y="1518057"/>
            <a:ext cx="6281928" cy="1039748"/>
          </a:xfrm>
          <a:prstGeom prst="rect">
            <a:avLst/>
          </a:prstGeom>
          <a:solidFill>
            <a:schemeClr val="accent5"/>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mj-lt"/>
              <a:ea typeface="Karla"/>
              <a:cs typeface="Karla"/>
              <a:sym typeface="Karla"/>
            </a:endParaRPr>
          </a:p>
        </p:txBody>
      </p:sp>
      <p:sp>
        <p:nvSpPr>
          <p:cNvPr id="31" name="Google Shape;1279;p56">
            <a:extLst>
              <a:ext uri="{FF2B5EF4-FFF2-40B4-BE49-F238E27FC236}">
                <a16:creationId xmlns:a16="http://schemas.microsoft.com/office/drawing/2014/main" id="{9E808B73-94D7-57E7-3837-3DA718162E5B}"/>
              </a:ext>
            </a:extLst>
          </p:cNvPr>
          <p:cNvSpPr/>
          <p:nvPr userDrawn="1"/>
        </p:nvSpPr>
        <p:spPr>
          <a:xfrm>
            <a:off x="5512393" y="2807563"/>
            <a:ext cx="6281928" cy="1039748"/>
          </a:xfrm>
          <a:prstGeom prst="rect">
            <a:avLst/>
          </a:prstGeom>
          <a:solidFill>
            <a:schemeClr val="accent5"/>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mj-lt"/>
              <a:ea typeface="Karla"/>
              <a:cs typeface="Karla"/>
              <a:sym typeface="Karla"/>
            </a:endParaRPr>
          </a:p>
        </p:txBody>
      </p:sp>
      <p:sp>
        <p:nvSpPr>
          <p:cNvPr id="33" name="Google Shape;1279;p56">
            <a:extLst>
              <a:ext uri="{FF2B5EF4-FFF2-40B4-BE49-F238E27FC236}">
                <a16:creationId xmlns:a16="http://schemas.microsoft.com/office/drawing/2014/main" id="{F340E0DF-98FD-EA55-7B4B-8E58FC5CFCDA}"/>
              </a:ext>
            </a:extLst>
          </p:cNvPr>
          <p:cNvSpPr/>
          <p:nvPr userDrawn="1"/>
        </p:nvSpPr>
        <p:spPr>
          <a:xfrm>
            <a:off x="5512394" y="4117420"/>
            <a:ext cx="6281928" cy="1039748"/>
          </a:xfrm>
          <a:prstGeom prst="rect">
            <a:avLst/>
          </a:prstGeom>
          <a:solidFill>
            <a:schemeClr val="accent5"/>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mj-lt"/>
              <a:ea typeface="Karla"/>
              <a:cs typeface="Karla"/>
              <a:sym typeface="Karla"/>
            </a:endParaRPr>
          </a:p>
        </p:txBody>
      </p:sp>
      <p:sp>
        <p:nvSpPr>
          <p:cNvPr id="35" name="Google Shape;1279;p56">
            <a:extLst>
              <a:ext uri="{FF2B5EF4-FFF2-40B4-BE49-F238E27FC236}">
                <a16:creationId xmlns:a16="http://schemas.microsoft.com/office/drawing/2014/main" id="{1F52D7F5-AD34-C5B1-EEA2-F711AD3A8C3F}"/>
              </a:ext>
            </a:extLst>
          </p:cNvPr>
          <p:cNvSpPr/>
          <p:nvPr userDrawn="1"/>
        </p:nvSpPr>
        <p:spPr>
          <a:xfrm>
            <a:off x="5512394" y="5413857"/>
            <a:ext cx="6281928" cy="1039748"/>
          </a:xfrm>
          <a:prstGeom prst="rect">
            <a:avLst/>
          </a:prstGeom>
          <a:solidFill>
            <a:schemeClr val="accent5"/>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mj-lt"/>
              <a:ea typeface="Karla"/>
              <a:cs typeface="Karla"/>
              <a:sym typeface="Karla"/>
            </a:endParaRPr>
          </a:p>
        </p:txBody>
      </p:sp>
      <p:sp>
        <p:nvSpPr>
          <p:cNvPr id="37" name="Google Shape;1251;p56">
            <a:extLst>
              <a:ext uri="{FF2B5EF4-FFF2-40B4-BE49-F238E27FC236}">
                <a16:creationId xmlns:a16="http://schemas.microsoft.com/office/drawing/2014/main" id="{A4889AFC-C17E-6AF6-25D9-F977ACD04A9D}"/>
              </a:ext>
            </a:extLst>
          </p:cNvPr>
          <p:cNvSpPr/>
          <p:nvPr userDrawn="1"/>
        </p:nvSpPr>
        <p:spPr>
          <a:xfrm>
            <a:off x="4290632" y="303003"/>
            <a:ext cx="969865" cy="969865"/>
          </a:xfrm>
          <a:prstGeom prst="ellipse">
            <a:avLst/>
          </a:prstGeom>
          <a:solidFill>
            <a:schemeClr val="accent5"/>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39" name="Google Shape;1268;p56">
            <a:extLst>
              <a:ext uri="{FF2B5EF4-FFF2-40B4-BE49-F238E27FC236}">
                <a16:creationId xmlns:a16="http://schemas.microsoft.com/office/drawing/2014/main" id="{5E0F6889-9671-EA56-B88B-DBA6C149062C}"/>
              </a:ext>
            </a:extLst>
          </p:cNvPr>
          <p:cNvSpPr/>
          <p:nvPr userDrawn="1"/>
        </p:nvSpPr>
        <p:spPr>
          <a:xfrm>
            <a:off x="4290632" y="1579630"/>
            <a:ext cx="969865" cy="969865"/>
          </a:xfrm>
          <a:prstGeom prst="ellipse">
            <a:avLst/>
          </a:prstGeom>
          <a:solidFill>
            <a:schemeClr val="accent5"/>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41" name="Google Shape;1282;p56">
            <a:extLst>
              <a:ext uri="{FF2B5EF4-FFF2-40B4-BE49-F238E27FC236}">
                <a16:creationId xmlns:a16="http://schemas.microsoft.com/office/drawing/2014/main" id="{44CB8F8B-1D14-EA9D-117E-79BB0DB776E9}"/>
              </a:ext>
            </a:extLst>
          </p:cNvPr>
          <p:cNvSpPr/>
          <p:nvPr userDrawn="1"/>
        </p:nvSpPr>
        <p:spPr>
          <a:xfrm>
            <a:off x="4290632" y="2869136"/>
            <a:ext cx="969865" cy="969865"/>
          </a:xfrm>
          <a:prstGeom prst="ellipse">
            <a:avLst/>
          </a:prstGeom>
          <a:solidFill>
            <a:schemeClr val="accent5"/>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43" name="Google Shape;1282;p56">
            <a:extLst>
              <a:ext uri="{FF2B5EF4-FFF2-40B4-BE49-F238E27FC236}">
                <a16:creationId xmlns:a16="http://schemas.microsoft.com/office/drawing/2014/main" id="{9D8D9DEA-F6DA-EFDC-5DDF-946728969392}"/>
              </a:ext>
            </a:extLst>
          </p:cNvPr>
          <p:cNvSpPr/>
          <p:nvPr userDrawn="1"/>
        </p:nvSpPr>
        <p:spPr>
          <a:xfrm>
            <a:off x="4290632" y="4217824"/>
            <a:ext cx="969865" cy="969865"/>
          </a:xfrm>
          <a:prstGeom prst="ellipse">
            <a:avLst/>
          </a:prstGeom>
          <a:solidFill>
            <a:schemeClr val="accent5"/>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45" name="Google Shape;1282;p56">
            <a:extLst>
              <a:ext uri="{FF2B5EF4-FFF2-40B4-BE49-F238E27FC236}">
                <a16:creationId xmlns:a16="http://schemas.microsoft.com/office/drawing/2014/main" id="{5B83F600-A2A8-FC3E-235C-F63589027CEC}"/>
              </a:ext>
            </a:extLst>
          </p:cNvPr>
          <p:cNvSpPr/>
          <p:nvPr userDrawn="1"/>
        </p:nvSpPr>
        <p:spPr>
          <a:xfrm>
            <a:off x="4290632" y="5510428"/>
            <a:ext cx="969865" cy="969865"/>
          </a:xfrm>
          <a:prstGeom prst="ellipse">
            <a:avLst/>
          </a:prstGeom>
          <a:solidFill>
            <a:schemeClr val="accent5"/>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47" name="Picture Placeholder 46">
            <a:extLst>
              <a:ext uri="{FF2B5EF4-FFF2-40B4-BE49-F238E27FC236}">
                <a16:creationId xmlns:a16="http://schemas.microsoft.com/office/drawing/2014/main" id="{3B37AA0A-CC3F-643E-4CA3-94EE9D0B955A}"/>
              </a:ext>
            </a:extLst>
          </p:cNvPr>
          <p:cNvSpPr>
            <a:spLocks noGrp="1"/>
          </p:cNvSpPr>
          <p:nvPr>
            <p:ph type="pic" sz="quarter" idx="10"/>
          </p:nvPr>
        </p:nvSpPr>
        <p:spPr>
          <a:xfrm>
            <a:off x="4455524" y="467895"/>
            <a:ext cx="640080" cy="640080"/>
          </a:xfrm>
        </p:spPr>
        <p:txBody>
          <a:bodyPr anchor="ctr"/>
          <a:lstStyle>
            <a:lvl1pPr marL="0" indent="0" algn="ctr">
              <a:buNone/>
              <a:defRPr sz="900"/>
            </a:lvl1pPr>
          </a:lstStyle>
          <a:p>
            <a:r>
              <a:rPr lang="en-US" noProof="0"/>
              <a:t>Click icon to add picture</a:t>
            </a:r>
          </a:p>
        </p:txBody>
      </p:sp>
      <p:sp>
        <p:nvSpPr>
          <p:cNvPr id="53" name="Text Placeholder 52">
            <a:extLst>
              <a:ext uri="{FF2B5EF4-FFF2-40B4-BE49-F238E27FC236}">
                <a16:creationId xmlns:a16="http://schemas.microsoft.com/office/drawing/2014/main" id="{04148F56-845C-40C8-5EFE-44B32FB55764}"/>
              </a:ext>
            </a:extLst>
          </p:cNvPr>
          <p:cNvSpPr>
            <a:spLocks noGrp="1"/>
          </p:cNvSpPr>
          <p:nvPr>
            <p:ph type="body" sz="quarter" idx="15"/>
          </p:nvPr>
        </p:nvSpPr>
        <p:spPr>
          <a:xfrm>
            <a:off x="5769864" y="457200"/>
            <a:ext cx="3840480" cy="338328"/>
          </a:xfrm>
        </p:spPr>
        <p:txBody>
          <a:bodyPr/>
          <a:lstStyle>
            <a:lvl1pPr marL="0" indent="0">
              <a:buNone/>
              <a:defRPr sz="2000">
                <a:latin typeface="+mj-lt"/>
              </a:defRPr>
            </a:lvl1pPr>
          </a:lstStyle>
          <a:p>
            <a:pPr lvl="0"/>
            <a:r>
              <a:rPr lang="en-US" noProof="0"/>
              <a:t>Click to edit Master text styles</a:t>
            </a:r>
          </a:p>
        </p:txBody>
      </p:sp>
      <p:sp>
        <p:nvSpPr>
          <p:cNvPr id="58" name="Text Placeholder 52">
            <a:extLst>
              <a:ext uri="{FF2B5EF4-FFF2-40B4-BE49-F238E27FC236}">
                <a16:creationId xmlns:a16="http://schemas.microsoft.com/office/drawing/2014/main" id="{6FAEB77B-C9AE-5EC8-3043-2C6C91015EF2}"/>
              </a:ext>
            </a:extLst>
          </p:cNvPr>
          <p:cNvSpPr>
            <a:spLocks noGrp="1"/>
          </p:cNvSpPr>
          <p:nvPr>
            <p:ph type="body" sz="quarter" idx="20"/>
          </p:nvPr>
        </p:nvSpPr>
        <p:spPr>
          <a:xfrm>
            <a:off x="5769864" y="780642"/>
            <a:ext cx="5029200" cy="338328"/>
          </a:xfrm>
        </p:spPr>
        <p:txBody>
          <a:bodyPr/>
          <a:lstStyle>
            <a:lvl1pPr marL="0" indent="0">
              <a:buNone/>
              <a:defRPr sz="1600">
                <a:latin typeface="+mn-lt"/>
              </a:defRPr>
            </a:lvl1pPr>
          </a:lstStyle>
          <a:p>
            <a:pPr lvl="0"/>
            <a:r>
              <a:rPr lang="en-US" noProof="0"/>
              <a:t>Click to edit Master text styles</a:t>
            </a:r>
          </a:p>
        </p:txBody>
      </p:sp>
      <p:sp>
        <p:nvSpPr>
          <p:cNvPr id="48" name="Picture Placeholder 46">
            <a:extLst>
              <a:ext uri="{FF2B5EF4-FFF2-40B4-BE49-F238E27FC236}">
                <a16:creationId xmlns:a16="http://schemas.microsoft.com/office/drawing/2014/main" id="{EA6CA3D6-A486-C220-D150-162068803F01}"/>
              </a:ext>
            </a:extLst>
          </p:cNvPr>
          <p:cNvSpPr>
            <a:spLocks noGrp="1"/>
          </p:cNvSpPr>
          <p:nvPr>
            <p:ph type="pic" sz="quarter" idx="11"/>
          </p:nvPr>
        </p:nvSpPr>
        <p:spPr>
          <a:xfrm>
            <a:off x="4455524" y="1744522"/>
            <a:ext cx="640080" cy="640080"/>
          </a:xfrm>
        </p:spPr>
        <p:txBody>
          <a:bodyPr anchor="ctr"/>
          <a:lstStyle>
            <a:lvl1pPr marL="0" indent="0" algn="ctr">
              <a:buNone/>
              <a:defRPr sz="900"/>
            </a:lvl1pPr>
          </a:lstStyle>
          <a:p>
            <a:r>
              <a:rPr lang="en-US" noProof="0"/>
              <a:t>Click icon to add picture</a:t>
            </a:r>
          </a:p>
        </p:txBody>
      </p:sp>
      <p:sp>
        <p:nvSpPr>
          <p:cNvPr id="54" name="Text Placeholder 52">
            <a:extLst>
              <a:ext uri="{FF2B5EF4-FFF2-40B4-BE49-F238E27FC236}">
                <a16:creationId xmlns:a16="http://schemas.microsoft.com/office/drawing/2014/main" id="{B70CC111-C404-5983-7E1A-758C72DA2151}"/>
              </a:ext>
            </a:extLst>
          </p:cNvPr>
          <p:cNvSpPr>
            <a:spLocks noGrp="1"/>
          </p:cNvSpPr>
          <p:nvPr>
            <p:ph type="body" sz="quarter" idx="16"/>
          </p:nvPr>
        </p:nvSpPr>
        <p:spPr>
          <a:xfrm>
            <a:off x="5769864" y="1746504"/>
            <a:ext cx="3840480" cy="338328"/>
          </a:xfrm>
        </p:spPr>
        <p:txBody>
          <a:bodyPr/>
          <a:lstStyle>
            <a:lvl1pPr marL="0" indent="0">
              <a:buNone/>
              <a:defRPr sz="2000">
                <a:latin typeface="+mj-lt"/>
              </a:defRPr>
            </a:lvl1pPr>
          </a:lstStyle>
          <a:p>
            <a:pPr lvl="0"/>
            <a:r>
              <a:rPr lang="en-US" noProof="0"/>
              <a:t>Click to edit Master text styles</a:t>
            </a:r>
          </a:p>
        </p:txBody>
      </p:sp>
      <p:sp>
        <p:nvSpPr>
          <p:cNvPr id="59" name="Text Placeholder 52">
            <a:extLst>
              <a:ext uri="{FF2B5EF4-FFF2-40B4-BE49-F238E27FC236}">
                <a16:creationId xmlns:a16="http://schemas.microsoft.com/office/drawing/2014/main" id="{0FACAEC0-F5EF-8921-74B5-2C775EC42E63}"/>
              </a:ext>
            </a:extLst>
          </p:cNvPr>
          <p:cNvSpPr>
            <a:spLocks noGrp="1"/>
          </p:cNvSpPr>
          <p:nvPr>
            <p:ph type="body" sz="quarter" idx="21"/>
          </p:nvPr>
        </p:nvSpPr>
        <p:spPr>
          <a:xfrm>
            <a:off x="5769864" y="2069946"/>
            <a:ext cx="5029200" cy="338328"/>
          </a:xfrm>
        </p:spPr>
        <p:txBody>
          <a:bodyPr/>
          <a:lstStyle>
            <a:lvl1pPr marL="0" indent="0">
              <a:buNone/>
              <a:defRPr sz="1600">
                <a:latin typeface="+mn-lt"/>
              </a:defRPr>
            </a:lvl1pPr>
          </a:lstStyle>
          <a:p>
            <a:pPr lvl="0"/>
            <a:r>
              <a:rPr lang="en-US" noProof="0"/>
              <a:t>Click to edit Master text styles</a:t>
            </a:r>
          </a:p>
        </p:txBody>
      </p:sp>
      <p:sp>
        <p:nvSpPr>
          <p:cNvPr id="49" name="Picture Placeholder 46">
            <a:extLst>
              <a:ext uri="{FF2B5EF4-FFF2-40B4-BE49-F238E27FC236}">
                <a16:creationId xmlns:a16="http://schemas.microsoft.com/office/drawing/2014/main" id="{D85BED76-EF8A-3369-FA46-11513F2D2231}"/>
              </a:ext>
            </a:extLst>
          </p:cNvPr>
          <p:cNvSpPr>
            <a:spLocks noGrp="1"/>
          </p:cNvSpPr>
          <p:nvPr>
            <p:ph type="pic" sz="quarter" idx="12"/>
          </p:nvPr>
        </p:nvSpPr>
        <p:spPr>
          <a:xfrm>
            <a:off x="4455524" y="3034028"/>
            <a:ext cx="640080" cy="640080"/>
          </a:xfrm>
        </p:spPr>
        <p:txBody>
          <a:bodyPr anchor="ctr"/>
          <a:lstStyle>
            <a:lvl1pPr marL="0" indent="0" algn="ctr">
              <a:buNone/>
              <a:defRPr sz="900"/>
            </a:lvl1pPr>
          </a:lstStyle>
          <a:p>
            <a:r>
              <a:rPr lang="en-US" noProof="0"/>
              <a:t>Click icon to add picture</a:t>
            </a:r>
          </a:p>
        </p:txBody>
      </p:sp>
      <p:sp>
        <p:nvSpPr>
          <p:cNvPr id="55" name="Text Placeholder 52">
            <a:extLst>
              <a:ext uri="{FF2B5EF4-FFF2-40B4-BE49-F238E27FC236}">
                <a16:creationId xmlns:a16="http://schemas.microsoft.com/office/drawing/2014/main" id="{3A752FC9-DE9C-9701-E24E-6F1AC075B16E}"/>
              </a:ext>
            </a:extLst>
          </p:cNvPr>
          <p:cNvSpPr>
            <a:spLocks noGrp="1"/>
          </p:cNvSpPr>
          <p:nvPr>
            <p:ph type="body" sz="quarter" idx="17"/>
          </p:nvPr>
        </p:nvSpPr>
        <p:spPr>
          <a:xfrm>
            <a:off x="5769864" y="3035808"/>
            <a:ext cx="3840480" cy="338328"/>
          </a:xfrm>
        </p:spPr>
        <p:txBody>
          <a:bodyPr/>
          <a:lstStyle>
            <a:lvl1pPr marL="0" indent="0">
              <a:buNone/>
              <a:defRPr sz="2000">
                <a:latin typeface="+mj-lt"/>
              </a:defRPr>
            </a:lvl1pPr>
          </a:lstStyle>
          <a:p>
            <a:pPr lvl="0"/>
            <a:r>
              <a:rPr lang="en-US" noProof="0"/>
              <a:t>Click to edit Master text styles</a:t>
            </a:r>
          </a:p>
        </p:txBody>
      </p:sp>
      <p:sp>
        <p:nvSpPr>
          <p:cNvPr id="60" name="Text Placeholder 52">
            <a:extLst>
              <a:ext uri="{FF2B5EF4-FFF2-40B4-BE49-F238E27FC236}">
                <a16:creationId xmlns:a16="http://schemas.microsoft.com/office/drawing/2014/main" id="{5CA64FAC-BAC1-519A-1252-ED8A726B6313}"/>
              </a:ext>
            </a:extLst>
          </p:cNvPr>
          <p:cNvSpPr>
            <a:spLocks noGrp="1"/>
          </p:cNvSpPr>
          <p:nvPr>
            <p:ph type="body" sz="quarter" idx="22"/>
          </p:nvPr>
        </p:nvSpPr>
        <p:spPr>
          <a:xfrm>
            <a:off x="5769864" y="3359250"/>
            <a:ext cx="5029200" cy="338328"/>
          </a:xfrm>
        </p:spPr>
        <p:txBody>
          <a:bodyPr/>
          <a:lstStyle>
            <a:lvl1pPr marL="0" indent="0">
              <a:buNone/>
              <a:defRPr sz="1600">
                <a:latin typeface="+mn-lt"/>
              </a:defRPr>
            </a:lvl1pPr>
          </a:lstStyle>
          <a:p>
            <a:pPr lvl="0"/>
            <a:r>
              <a:rPr lang="en-US" noProof="0"/>
              <a:t>Click to edit Master text styles</a:t>
            </a:r>
          </a:p>
        </p:txBody>
      </p:sp>
      <p:sp>
        <p:nvSpPr>
          <p:cNvPr id="50" name="Picture Placeholder 46">
            <a:extLst>
              <a:ext uri="{FF2B5EF4-FFF2-40B4-BE49-F238E27FC236}">
                <a16:creationId xmlns:a16="http://schemas.microsoft.com/office/drawing/2014/main" id="{5FF1804E-BBAF-5060-07A3-705BCCF0D7C5}"/>
              </a:ext>
            </a:extLst>
          </p:cNvPr>
          <p:cNvSpPr>
            <a:spLocks noGrp="1"/>
          </p:cNvSpPr>
          <p:nvPr>
            <p:ph type="pic" sz="quarter" idx="13"/>
          </p:nvPr>
        </p:nvSpPr>
        <p:spPr>
          <a:xfrm>
            <a:off x="4455524" y="4382716"/>
            <a:ext cx="640080" cy="640080"/>
          </a:xfrm>
        </p:spPr>
        <p:txBody>
          <a:bodyPr anchor="ctr"/>
          <a:lstStyle>
            <a:lvl1pPr marL="0" indent="0" algn="ctr">
              <a:buNone/>
              <a:defRPr sz="900"/>
            </a:lvl1pPr>
          </a:lstStyle>
          <a:p>
            <a:r>
              <a:rPr lang="en-US" noProof="0"/>
              <a:t>Click icon to add picture</a:t>
            </a:r>
          </a:p>
        </p:txBody>
      </p:sp>
      <p:sp>
        <p:nvSpPr>
          <p:cNvPr id="56" name="Text Placeholder 52">
            <a:extLst>
              <a:ext uri="{FF2B5EF4-FFF2-40B4-BE49-F238E27FC236}">
                <a16:creationId xmlns:a16="http://schemas.microsoft.com/office/drawing/2014/main" id="{D03AC44E-421F-94EE-DC26-D4F6FB1D5444}"/>
              </a:ext>
            </a:extLst>
          </p:cNvPr>
          <p:cNvSpPr>
            <a:spLocks noGrp="1"/>
          </p:cNvSpPr>
          <p:nvPr>
            <p:ph type="body" sz="quarter" idx="18"/>
          </p:nvPr>
        </p:nvSpPr>
        <p:spPr>
          <a:xfrm>
            <a:off x="5769864" y="4325112"/>
            <a:ext cx="3840480" cy="338328"/>
          </a:xfrm>
        </p:spPr>
        <p:txBody>
          <a:bodyPr/>
          <a:lstStyle>
            <a:lvl1pPr marL="0" indent="0">
              <a:buNone/>
              <a:defRPr sz="2000">
                <a:latin typeface="+mj-lt"/>
              </a:defRPr>
            </a:lvl1pPr>
          </a:lstStyle>
          <a:p>
            <a:pPr lvl="0"/>
            <a:r>
              <a:rPr lang="en-US" noProof="0"/>
              <a:t>Click to edit Master text styles</a:t>
            </a:r>
          </a:p>
        </p:txBody>
      </p:sp>
      <p:sp>
        <p:nvSpPr>
          <p:cNvPr id="61" name="Text Placeholder 52">
            <a:extLst>
              <a:ext uri="{FF2B5EF4-FFF2-40B4-BE49-F238E27FC236}">
                <a16:creationId xmlns:a16="http://schemas.microsoft.com/office/drawing/2014/main" id="{4806989D-2A9A-5590-1EF7-9BF0E1F4C43D}"/>
              </a:ext>
            </a:extLst>
          </p:cNvPr>
          <p:cNvSpPr>
            <a:spLocks noGrp="1"/>
          </p:cNvSpPr>
          <p:nvPr>
            <p:ph type="body" sz="quarter" idx="23"/>
          </p:nvPr>
        </p:nvSpPr>
        <p:spPr>
          <a:xfrm>
            <a:off x="5769864" y="4648554"/>
            <a:ext cx="5029200" cy="338328"/>
          </a:xfrm>
        </p:spPr>
        <p:txBody>
          <a:bodyPr/>
          <a:lstStyle>
            <a:lvl1pPr marL="0" indent="0">
              <a:buNone/>
              <a:defRPr sz="1600">
                <a:latin typeface="+mn-lt"/>
              </a:defRPr>
            </a:lvl1pPr>
          </a:lstStyle>
          <a:p>
            <a:pPr lvl="0"/>
            <a:r>
              <a:rPr lang="en-US" noProof="0"/>
              <a:t>Click to edit Master text styles</a:t>
            </a:r>
          </a:p>
        </p:txBody>
      </p:sp>
      <p:sp>
        <p:nvSpPr>
          <p:cNvPr id="51" name="Picture Placeholder 46">
            <a:extLst>
              <a:ext uri="{FF2B5EF4-FFF2-40B4-BE49-F238E27FC236}">
                <a16:creationId xmlns:a16="http://schemas.microsoft.com/office/drawing/2014/main" id="{C28AAD1A-4269-0A5C-7418-7DFC69060C90}"/>
              </a:ext>
            </a:extLst>
          </p:cNvPr>
          <p:cNvSpPr>
            <a:spLocks noGrp="1"/>
          </p:cNvSpPr>
          <p:nvPr>
            <p:ph type="pic" sz="quarter" idx="14"/>
          </p:nvPr>
        </p:nvSpPr>
        <p:spPr>
          <a:xfrm>
            <a:off x="4455524" y="5675320"/>
            <a:ext cx="640080" cy="640080"/>
          </a:xfrm>
        </p:spPr>
        <p:txBody>
          <a:bodyPr anchor="ctr"/>
          <a:lstStyle>
            <a:lvl1pPr marL="0" indent="0" algn="ctr">
              <a:buNone/>
              <a:defRPr sz="900"/>
            </a:lvl1pPr>
          </a:lstStyle>
          <a:p>
            <a:r>
              <a:rPr lang="en-US" noProof="0"/>
              <a:t>Click icon to add picture</a:t>
            </a:r>
          </a:p>
        </p:txBody>
      </p:sp>
      <p:sp>
        <p:nvSpPr>
          <p:cNvPr id="57" name="Text Placeholder 52">
            <a:extLst>
              <a:ext uri="{FF2B5EF4-FFF2-40B4-BE49-F238E27FC236}">
                <a16:creationId xmlns:a16="http://schemas.microsoft.com/office/drawing/2014/main" id="{650C0EB3-5783-DC1F-09A3-02DFAA316429}"/>
              </a:ext>
            </a:extLst>
          </p:cNvPr>
          <p:cNvSpPr>
            <a:spLocks noGrp="1"/>
          </p:cNvSpPr>
          <p:nvPr>
            <p:ph type="body" sz="quarter" idx="19"/>
          </p:nvPr>
        </p:nvSpPr>
        <p:spPr>
          <a:xfrm>
            <a:off x="5769864" y="5614416"/>
            <a:ext cx="3840480" cy="338328"/>
          </a:xfrm>
        </p:spPr>
        <p:txBody>
          <a:bodyPr/>
          <a:lstStyle>
            <a:lvl1pPr marL="0" indent="0">
              <a:buNone/>
              <a:defRPr sz="2000">
                <a:latin typeface="+mj-lt"/>
              </a:defRPr>
            </a:lvl1pPr>
          </a:lstStyle>
          <a:p>
            <a:pPr lvl="0"/>
            <a:r>
              <a:rPr lang="en-US" noProof="0"/>
              <a:t>Click to edit Master text styles</a:t>
            </a:r>
          </a:p>
        </p:txBody>
      </p:sp>
      <p:sp>
        <p:nvSpPr>
          <p:cNvPr id="62" name="Text Placeholder 52">
            <a:extLst>
              <a:ext uri="{FF2B5EF4-FFF2-40B4-BE49-F238E27FC236}">
                <a16:creationId xmlns:a16="http://schemas.microsoft.com/office/drawing/2014/main" id="{94850C9F-BD14-9481-E7F6-526639251EB9}"/>
              </a:ext>
            </a:extLst>
          </p:cNvPr>
          <p:cNvSpPr>
            <a:spLocks noGrp="1"/>
          </p:cNvSpPr>
          <p:nvPr>
            <p:ph type="body" sz="quarter" idx="24"/>
          </p:nvPr>
        </p:nvSpPr>
        <p:spPr>
          <a:xfrm>
            <a:off x="5769864" y="5937858"/>
            <a:ext cx="5029200" cy="338328"/>
          </a:xfrm>
        </p:spPr>
        <p:txBody>
          <a:bodyPr/>
          <a:lstStyle>
            <a:lvl1pPr marL="0" indent="0">
              <a:buNone/>
              <a:defRPr sz="1600">
                <a:latin typeface="+mn-lt"/>
              </a:defRPr>
            </a:lvl1pPr>
          </a:lstStyle>
          <a:p>
            <a:pPr lvl="0"/>
            <a:r>
              <a:rPr lang="en-US" noProof="0"/>
              <a:t>Click to edit Master text styles</a:t>
            </a:r>
          </a:p>
        </p:txBody>
      </p:sp>
    </p:spTree>
    <p:extLst>
      <p:ext uri="{BB962C8B-B14F-4D97-AF65-F5344CB8AC3E}">
        <p14:creationId xmlns:p14="http://schemas.microsoft.com/office/powerpoint/2010/main" val="12749419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imeline">
    <p:bg>
      <p:bgPr>
        <a:solidFill>
          <a:schemeClr val="accent3"/>
        </a:solidFill>
        <a:effectLst/>
      </p:bgPr>
    </p:bg>
    <p:spTree>
      <p:nvGrpSpPr>
        <p:cNvPr id="1" name=""/>
        <p:cNvGrpSpPr/>
        <p:nvPr/>
      </p:nvGrpSpPr>
      <p:grpSpPr>
        <a:xfrm>
          <a:off x="0" y="0"/>
          <a:ext cx="0" cy="0"/>
          <a:chOff x="0" y="0"/>
          <a:chExt cx="0" cy="0"/>
        </a:xfrm>
      </p:grpSpPr>
      <p:sp>
        <p:nvSpPr>
          <p:cNvPr id="8" name="Google Shape;1251;p56">
            <a:extLst>
              <a:ext uri="{FF2B5EF4-FFF2-40B4-BE49-F238E27FC236}">
                <a16:creationId xmlns:a16="http://schemas.microsoft.com/office/drawing/2014/main" id="{5240ABBF-9F6E-51C2-3600-798F3A8C4868}"/>
              </a:ext>
            </a:extLst>
          </p:cNvPr>
          <p:cNvSpPr/>
          <p:nvPr userDrawn="1"/>
        </p:nvSpPr>
        <p:spPr>
          <a:xfrm>
            <a:off x="547230" y="1944086"/>
            <a:ext cx="2529083" cy="2529083"/>
          </a:xfrm>
          <a:prstGeom prst="ellipse">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10" name="Google Shape;1251;p56">
            <a:extLst>
              <a:ext uri="{FF2B5EF4-FFF2-40B4-BE49-F238E27FC236}">
                <a16:creationId xmlns:a16="http://schemas.microsoft.com/office/drawing/2014/main" id="{724FD7F3-2232-7463-6613-3EF2344BD063}"/>
              </a:ext>
            </a:extLst>
          </p:cNvPr>
          <p:cNvSpPr/>
          <p:nvPr userDrawn="1"/>
        </p:nvSpPr>
        <p:spPr>
          <a:xfrm>
            <a:off x="4922989" y="1946963"/>
            <a:ext cx="2529083" cy="2529083"/>
          </a:xfrm>
          <a:prstGeom prst="ellipse">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12" name="Google Shape;1251;p56">
            <a:extLst>
              <a:ext uri="{FF2B5EF4-FFF2-40B4-BE49-F238E27FC236}">
                <a16:creationId xmlns:a16="http://schemas.microsoft.com/office/drawing/2014/main" id="{234E24BE-6EC9-C62B-1B5F-EBE5C279EF38}"/>
              </a:ext>
            </a:extLst>
          </p:cNvPr>
          <p:cNvSpPr/>
          <p:nvPr userDrawn="1"/>
        </p:nvSpPr>
        <p:spPr>
          <a:xfrm>
            <a:off x="9225456" y="1924776"/>
            <a:ext cx="2529083" cy="2529083"/>
          </a:xfrm>
          <a:prstGeom prst="ellipse">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14" name="Google Shape;1251;p56">
            <a:extLst>
              <a:ext uri="{FF2B5EF4-FFF2-40B4-BE49-F238E27FC236}">
                <a16:creationId xmlns:a16="http://schemas.microsoft.com/office/drawing/2014/main" id="{F4987345-5BC3-6B09-35D1-118625B93B26}"/>
              </a:ext>
            </a:extLst>
          </p:cNvPr>
          <p:cNvSpPr/>
          <p:nvPr userDrawn="1"/>
        </p:nvSpPr>
        <p:spPr>
          <a:xfrm>
            <a:off x="2798649" y="3902220"/>
            <a:ext cx="2529083" cy="2529083"/>
          </a:xfrm>
          <a:prstGeom prst="ellipse">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16" name="Google Shape;1251;p56">
            <a:extLst>
              <a:ext uri="{FF2B5EF4-FFF2-40B4-BE49-F238E27FC236}">
                <a16:creationId xmlns:a16="http://schemas.microsoft.com/office/drawing/2014/main" id="{D24F97D8-E25C-583D-72FF-A9AD2A77A71F}"/>
              </a:ext>
            </a:extLst>
          </p:cNvPr>
          <p:cNvSpPr/>
          <p:nvPr userDrawn="1"/>
        </p:nvSpPr>
        <p:spPr>
          <a:xfrm>
            <a:off x="7156227" y="3880033"/>
            <a:ext cx="2529083" cy="2529083"/>
          </a:xfrm>
          <a:prstGeom prst="ellipse">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2" name="Title 1">
            <a:extLst>
              <a:ext uri="{FF2B5EF4-FFF2-40B4-BE49-F238E27FC236}">
                <a16:creationId xmlns:a16="http://schemas.microsoft.com/office/drawing/2014/main" id="{BF01426A-0740-2EB9-FC34-9C043459357E}"/>
              </a:ext>
            </a:extLst>
          </p:cNvPr>
          <p:cNvSpPr>
            <a:spLocks noGrp="1"/>
          </p:cNvSpPr>
          <p:nvPr>
            <p:ph type="title"/>
          </p:nvPr>
        </p:nvSpPr>
        <p:spPr/>
        <p:txBody>
          <a:bodyPr/>
          <a:lstStyle>
            <a:lvl1pPr>
              <a:defRPr>
                <a:solidFill>
                  <a:schemeClr val="bg1"/>
                </a:solidFill>
              </a:defRPr>
            </a:lvl1pPr>
          </a:lstStyle>
          <a:p>
            <a:r>
              <a:rPr lang="en-US" noProof="0"/>
              <a:t>Click to edit Master title style</a:t>
            </a:r>
          </a:p>
        </p:txBody>
      </p:sp>
      <p:sp>
        <p:nvSpPr>
          <p:cNvPr id="36" name="Text Placeholder 35">
            <a:extLst>
              <a:ext uri="{FF2B5EF4-FFF2-40B4-BE49-F238E27FC236}">
                <a16:creationId xmlns:a16="http://schemas.microsoft.com/office/drawing/2014/main" id="{C96B6B23-01AB-14E3-6F7D-14E56C8F7FB4}"/>
              </a:ext>
            </a:extLst>
          </p:cNvPr>
          <p:cNvSpPr>
            <a:spLocks noGrp="1"/>
          </p:cNvSpPr>
          <p:nvPr>
            <p:ph type="body" sz="quarter" idx="13"/>
          </p:nvPr>
        </p:nvSpPr>
        <p:spPr>
          <a:xfrm>
            <a:off x="458788" y="1836534"/>
            <a:ext cx="2528887" cy="2528887"/>
          </a:xfrm>
          <a:prstGeom prst="ellipse">
            <a:avLst/>
          </a:prstGeom>
          <a:solidFill>
            <a:schemeClr val="accent5"/>
          </a:solidFill>
          <a:ln w="25400">
            <a:solidFill>
              <a:schemeClr val="tx2"/>
            </a:solidFill>
          </a:ln>
        </p:spPr>
        <p:txBody>
          <a:bodyPr tIns="274320"/>
          <a:lstStyle>
            <a:lvl1pPr marL="0" indent="0" algn="ctr">
              <a:lnSpc>
                <a:spcPct val="100000"/>
              </a:lnSpc>
              <a:spcBef>
                <a:spcPts val="0"/>
              </a:spcBef>
              <a:buNone/>
              <a:defRPr sz="2000">
                <a:latin typeface="+mj-lt"/>
              </a:defRPr>
            </a:lvl1pPr>
            <a:lvl2pPr marL="0" indent="0" algn="ctr">
              <a:lnSpc>
                <a:spcPct val="100000"/>
              </a:lnSpc>
              <a:spcBef>
                <a:spcPts val="600"/>
              </a:spcBef>
              <a:buNone/>
              <a:defRPr sz="1600"/>
            </a:lvl2pPr>
          </a:lstStyle>
          <a:p>
            <a:pPr lvl="0"/>
            <a:r>
              <a:rPr lang="en-US" noProof="0"/>
              <a:t>Click to edit Master text styles</a:t>
            </a:r>
          </a:p>
          <a:p>
            <a:pPr lvl="1"/>
            <a:r>
              <a:rPr lang="en-US" noProof="0"/>
              <a:t>Second level</a:t>
            </a:r>
          </a:p>
        </p:txBody>
      </p:sp>
      <p:sp>
        <p:nvSpPr>
          <p:cNvPr id="40" name="Text Placeholder 35">
            <a:extLst>
              <a:ext uri="{FF2B5EF4-FFF2-40B4-BE49-F238E27FC236}">
                <a16:creationId xmlns:a16="http://schemas.microsoft.com/office/drawing/2014/main" id="{B5D9C006-6816-1398-2752-53296B2275E9}"/>
              </a:ext>
            </a:extLst>
          </p:cNvPr>
          <p:cNvSpPr>
            <a:spLocks noGrp="1"/>
          </p:cNvSpPr>
          <p:nvPr>
            <p:ph type="body" sz="quarter" idx="15"/>
          </p:nvPr>
        </p:nvSpPr>
        <p:spPr>
          <a:xfrm>
            <a:off x="4844975" y="1836534"/>
            <a:ext cx="2528887" cy="2528887"/>
          </a:xfrm>
          <a:prstGeom prst="ellipse">
            <a:avLst/>
          </a:prstGeom>
          <a:solidFill>
            <a:schemeClr val="accent5"/>
          </a:solidFill>
          <a:ln w="25400">
            <a:solidFill>
              <a:schemeClr val="tx2"/>
            </a:solidFill>
          </a:ln>
        </p:spPr>
        <p:txBody>
          <a:bodyPr tIns="274320"/>
          <a:lstStyle>
            <a:lvl1pPr marL="0" indent="0" algn="ctr">
              <a:lnSpc>
                <a:spcPct val="100000"/>
              </a:lnSpc>
              <a:spcBef>
                <a:spcPts val="0"/>
              </a:spcBef>
              <a:buNone/>
              <a:defRPr sz="2000">
                <a:latin typeface="+mj-lt"/>
              </a:defRPr>
            </a:lvl1pPr>
            <a:lvl2pPr marL="0" indent="0" algn="ctr">
              <a:lnSpc>
                <a:spcPct val="100000"/>
              </a:lnSpc>
              <a:spcBef>
                <a:spcPts val="600"/>
              </a:spcBef>
              <a:buNone/>
              <a:defRPr sz="1600"/>
            </a:lvl2pPr>
          </a:lstStyle>
          <a:p>
            <a:pPr lvl="0"/>
            <a:r>
              <a:rPr lang="en-US" noProof="0"/>
              <a:t>Click to edit Master text styles</a:t>
            </a:r>
          </a:p>
          <a:p>
            <a:pPr lvl="1"/>
            <a:r>
              <a:rPr lang="en-US" noProof="0"/>
              <a:t>Second level</a:t>
            </a:r>
          </a:p>
        </p:txBody>
      </p:sp>
      <p:sp>
        <p:nvSpPr>
          <p:cNvPr id="43" name="Text Placeholder 35">
            <a:extLst>
              <a:ext uri="{FF2B5EF4-FFF2-40B4-BE49-F238E27FC236}">
                <a16:creationId xmlns:a16="http://schemas.microsoft.com/office/drawing/2014/main" id="{5C67F012-5EC1-3C44-2545-C90EFB6C7AA3}"/>
              </a:ext>
            </a:extLst>
          </p:cNvPr>
          <p:cNvSpPr>
            <a:spLocks noGrp="1"/>
          </p:cNvSpPr>
          <p:nvPr>
            <p:ph type="body" sz="quarter" idx="17"/>
          </p:nvPr>
        </p:nvSpPr>
        <p:spPr>
          <a:xfrm>
            <a:off x="9137214" y="1836534"/>
            <a:ext cx="2528887" cy="2528887"/>
          </a:xfrm>
          <a:prstGeom prst="ellipse">
            <a:avLst/>
          </a:prstGeom>
          <a:solidFill>
            <a:schemeClr val="accent5"/>
          </a:solidFill>
          <a:ln w="25400">
            <a:solidFill>
              <a:schemeClr val="tx2"/>
            </a:solidFill>
          </a:ln>
        </p:spPr>
        <p:txBody>
          <a:bodyPr tIns="274320"/>
          <a:lstStyle>
            <a:lvl1pPr marL="0" indent="0" algn="ctr">
              <a:lnSpc>
                <a:spcPct val="100000"/>
              </a:lnSpc>
              <a:spcBef>
                <a:spcPts val="0"/>
              </a:spcBef>
              <a:buNone/>
              <a:defRPr sz="2000">
                <a:latin typeface="+mj-lt"/>
              </a:defRPr>
            </a:lvl1pPr>
            <a:lvl2pPr marL="0" indent="0" algn="ctr">
              <a:lnSpc>
                <a:spcPct val="100000"/>
              </a:lnSpc>
              <a:spcBef>
                <a:spcPts val="600"/>
              </a:spcBef>
              <a:buNone/>
              <a:defRPr sz="1600"/>
            </a:lvl2pPr>
          </a:lstStyle>
          <a:p>
            <a:pPr lvl="0"/>
            <a:r>
              <a:rPr lang="en-US" noProof="0"/>
              <a:t>Click to edit Master text styles</a:t>
            </a:r>
          </a:p>
          <a:p>
            <a:pPr lvl="1"/>
            <a:r>
              <a:rPr lang="en-US" noProof="0"/>
              <a:t>Second level</a:t>
            </a:r>
          </a:p>
        </p:txBody>
      </p:sp>
      <p:sp>
        <p:nvSpPr>
          <p:cNvPr id="39" name="Text Placeholder 35">
            <a:extLst>
              <a:ext uri="{FF2B5EF4-FFF2-40B4-BE49-F238E27FC236}">
                <a16:creationId xmlns:a16="http://schemas.microsoft.com/office/drawing/2014/main" id="{84C1F7B9-544F-1D65-F30E-22B977B0EA42}"/>
              </a:ext>
            </a:extLst>
          </p:cNvPr>
          <p:cNvSpPr>
            <a:spLocks noGrp="1"/>
          </p:cNvSpPr>
          <p:nvPr>
            <p:ph type="body" sz="quarter" idx="14"/>
          </p:nvPr>
        </p:nvSpPr>
        <p:spPr>
          <a:xfrm>
            <a:off x="2710407" y="3813978"/>
            <a:ext cx="2528887" cy="2528887"/>
          </a:xfrm>
          <a:prstGeom prst="ellipse">
            <a:avLst/>
          </a:prstGeom>
          <a:solidFill>
            <a:schemeClr val="accent5"/>
          </a:solidFill>
          <a:ln w="25400">
            <a:solidFill>
              <a:schemeClr val="tx2"/>
            </a:solidFill>
          </a:ln>
        </p:spPr>
        <p:txBody>
          <a:bodyPr tIns="274320"/>
          <a:lstStyle>
            <a:lvl1pPr marL="0" indent="0" algn="ctr">
              <a:lnSpc>
                <a:spcPct val="100000"/>
              </a:lnSpc>
              <a:spcBef>
                <a:spcPts val="0"/>
              </a:spcBef>
              <a:buNone/>
              <a:defRPr sz="2000">
                <a:latin typeface="+mj-lt"/>
              </a:defRPr>
            </a:lvl1pPr>
            <a:lvl2pPr marL="0" indent="0" algn="ctr">
              <a:lnSpc>
                <a:spcPct val="100000"/>
              </a:lnSpc>
              <a:spcBef>
                <a:spcPts val="600"/>
              </a:spcBef>
              <a:buNone/>
              <a:defRPr sz="1600"/>
            </a:lvl2pPr>
          </a:lstStyle>
          <a:p>
            <a:pPr lvl="0"/>
            <a:r>
              <a:rPr lang="en-US" noProof="0"/>
              <a:t>Click to edit Master text styles</a:t>
            </a:r>
          </a:p>
          <a:p>
            <a:pPr lvl="1"/>
            <a:r>
              <a:rPr lang="en-US" noProof="0"/>
              <a:t>Second level</a:t>
            </a:r>
          </a:p>
        </p:txBody>
      </p:sp>
      <p:sp>
        <p:nvSpPr>
          <p:cNvPr id="41" name="Text Placeholder 35">
            <a:extLst>
              <a:ext uri="{FF2B5EF4-FFF2-40B4-BE49-F238E27FC236}">
                <a16:creationId xmlns:a16="http://schemas.microsoft.com/office/drawing/2014/main" id="{F0785379-F700-62B9-BF17-703A87E29891}"/>
              </a:ext>
            </a:extLst>
          </p:cNvPr>
          <p:cNvSpPr>
            <a:spLocks noGrp="1"/>
          </p:cNvSpPr>
          <p:nvPr>
            <p:ph type="body" sz="quarter" idx="16"/>
          </p:nvPr>
        </p:nvSpPr>
        <p:spPr>
          <a:xfrm>
            <a:off x="7067985" y="3813978"/>
            <a:ext cx="2528887" cy="2528887"/>
          </a:xfrm>
          <a:prstGeom prst="ellipse">
            <a:avLst/>
          </a:prstGeom>
          <a:solidFill>
            <a:schemeClr val="accent5"/>
          </a:solidFill>
          <a:ln w="25400">
            <a:solidFill>
              <a:schemeClr val="tx2"/>
            </a:solidFill>
          </a:ln>
        </p:spPr>
        <p:txBody>
          <a:bodyPr tIns="274320"/>
          <a:lstStyle>
            <a:lvl1pPr marL="0" indent="0" algn="ctr">
              <a:lnSpc>
                <a:spcPct val="100000"/>
              </a:lnSpc>
              <a:spcBef>
                <a:spcPts val="0"/>
              </a:spcBef>
              <a:buNone/>
              <a:defRPr sz="2000">
                <a:latin typeface="+mj-lt"/>
              </a:defRPr>
            </a:lvl1pPr>
            <a:lvl2pPr marL="0" indent="0" algn="ctr">
              <a:lnSpc>
                <a:spcPct val="100000"/>
              </a:lnSpc>
              <a:spcBef>
                <a:spcPts val="600"/>
              </a:spcBef>
              <a:buNone/>
              <a:defRPr sz="1600"/>
            </a:lvl2pPr>
          </a:lstStyle>
          <a:p>
            <a:pPr lvl="0"/>
            <a:r>
              <a:rPr lang="en-US" noProof="0"/>
              <a:t>Click to edit Master text styles</a:t>
            </a:r>
          </a:p>
          <a:p>
            <a:pPr lvl="1"/>
            <a:r>
              <a:rPr lang="en-US" noProof="0"/>
              <a:t>Second level</a:t>
            </a:r>
          </a:p>
        </p:txBody>
      </p:sp>
    </p:spTree>
    <p:extLst>
      <p:ext uri="{BB962C8B-B14F-4D97-AF65-F5344CB8AC3E}">
        <p14:creationId xmlns:p14="http://schemas.microsoft.com/office/powerpoint/2010/main" val="22660068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Comparison">
    <p:bg>
      <p:bgPr>
        <a:solidFill>
          <a:schemeClr val="accent5"/>
        </a:solidFill>
        <a:effectLst/>
      </p:bgPr>
    </p:bg>
    <p:spTree>
      <p:nvGrpSpPr>
        <p:cNvPr id="1" name=""/>
        <p:cNvGrpSpPr/>
        <p:nvPr/>
      </p:nvGrpSpPr>
      <p:grpSpPr>
        <a:xfrm>
          <a:off x="0" y="0"/>
          <a:ext cx="0" cy="0"/>
          <a:chOff x="0" y="0"/>
          <a:chExt cx="0" cy="0"/>
        </a:xfrm>
      </p:grpSpPr>
      <p:sp>
        <p:nvSpPr>
          <p:cNvPr id="11" name="Google Shape;634;p42">
            <a:extLst>
              <a:ext uri="{FF2B5EF4-FFF2-40B4-BE49-F238E27FC236}">
                <a16:creationId xmlns:a16="http://schemas.microsoft.com/office/drawing/2014/main" id="{8B24251C-09A2-7EC7-D81E-7B4EC1A6C8FB}"/>
              </a:ext>
            </a:extLst>
          </p:cNvPr>
          <p:cNvSpPr/>
          <p:nvPr userDrawn="1"/>
        </p:nvSpPr>
        <p:spPr>
          <a:xfrm>
            <a:off x="1043969" y="2096168"/>
            <a:ext cx="10271731" cy="1505316"/>
          </a:xfrm>
          <a:prstGeom prst="rect">
            <a:avLst/>
          </a:prstGeom>
          <a:solidFill>
            <a:schemeClr val="accent3"/>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13" name="Google Shape;634;p42">
            <a:extLst>
              <a:ext uri="{FF2B5EF4-FFF2-40B4-BE49-F238E27FC236}">
                <a16:creationId xmlns:a16="http://schemas.microsoft.com/office/drawing/2014/main" id="{7095FC12-1305-9C50-D9A9-1BA4392374E6}"/>
              </a:ext>
            </a:extLst>
          </p:cNvPr>
          <p:cNvSpPr/>
          <p:nvPr userDrawn="1"/>
        </p:nvSpPr>
        <p:spPr>
          <a:xfrm>
            <a:off x="1043969" y="4160972"/>
            <a:ext cx="10271731" cy="1505316"/>
          </a:xfrm>
          <a:prstGeom prst="rect">
            <a:avLst/>
          </a:prstGeom>
          <a:solidFill>
            <a:schemeClr val="accent3"/>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23" name="Title 22">
            <a:extLst>
              <a:ext uri="{FF2B5EF4-FFF2-40B4-BE49-F238E27FC236}">
                <a16:creationId xmlns:a16="http://schemas.microsoft.com/office/drawing/2014/main" id="{AA325A5B-8E43-DA35-85DE-66DB81C5F5AD}"/>
              </a:ext>
            </a:extLst>
          </p:cNvPr>
          <p:cNvSpPr>
            <a:spLocks noGrp="1"/>
          </p:cNvSpPr>
          <p:nvPr>
            <p:ph type="title"/>
          </p:nvPr>
        </p:nvSpPr>
        <p:spPr/>
        <p:txBody>
          <a:bodyPr/>
          <a:lstStyle/>
          <a:p>
            <a:r>
              <a:rPr lang="en-US" noProof="0"/>
              <a:t>Click to edit Master title style</a:t>
            </a:r>
          </a:p>
        </p:txBody>
      </p:sp>
      <p:sp>
        <p:nvSpPr>
          <p:cNvPr id="21" name="Text Placeholder 2">
            <a:extLst>
              <a:ext uri="{FF2B5EF4-FFF2-40B4-BE49-F238E27FC236}">
                <a16:creationId xmlns:a16="http://schemas.microsoft.com/office/drawing/2014/main" id="{BCA26A7E-435E-AFBA-FECA-047481A83CB8}"/>
              </a:ext>
            </a:extLst>
          </p:cNvPr>
          <p:cNvSpPr>
            <a:spLocks noGrp="1"/>
          </p:cNvSpPr>
          <p:nvPr>
            <p:ph type="body" idx="1"/>
          </p:nvPr>
        </p:nvSpPr>
        <p:spPr>
          <a:xfrm>
            <a:off x="892795" y="1920319"/>
            <a:ext cx="10268712" cy="1505315"/>
          </a:xfrm>
          <a:solidFill>
            <a:schemeClr val="accent5"/>
          </a:solidFill>
          <a:ln w="25400">
            <a:solidFill>
              <a:schemeClr val="dk1"/>
            </a:solidFill>
          </a:ln>
        </p:spPr>
        <p:txBody>
          <a:bodyPr lIns="896112" rIns="6492240" anchor="ctr"/>
          <a:lstStyle>
            <a:lvl1pPr marL="0" indent="0">
              <a:lnSpc>
                <a:spcPct val="120000"/>
              </a:lnSpc>
              <a:spcBef>
                <a:spcPts val="0"/>
              </a:spcBef>
              <a:buNone/>
              <a:defRPr sz="20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4" name="Content Placeholder 3">
            <a:extLst>
              <a:ext uri="{FF2B5EF4-FFF2-40B4-BE49-F238E27FC236}">
                <a16:creationId xmlns:a16="http://schemas.microsoft.com/office/drawing/2014/main" id="{4A82CD3C-84E1-013B-FEDD-5B4008CD2B33}"/>
              </a:ext>
            </a:extLst>
          </p:cNvPr>
          <p:cNvSpPr>
            <a:spLocks noGrp="1"/>
          </p:cNvSpPr>
          <p:nvPr>
            <p:ph sz="half" idx="2"/>
          </p:nvPr>
        </p:nvSpPr>
        <p:spPr>
          <a:xfrm>
            <a:off x="4645152" y="2007884"/>
            <a:ext cx="6408671" cy="1330189"/>
          </a:xfrm>
        </p:spPr>
        <p:txBody>
          <a:bodyPr anchor="ctr"/>
          <a:lstStyle>
            <a:lvl1pPr marL="0" indent="-137160">
              <a:lnSpc>
                <a:spcPct val="100000"/>
              </a:lnSpc>
              <a:spcBef>
                <a:spcPts val="0"/>
              </a:spcBef>
              <a:buSzPct val="50000"/>
              <a:defRPr sz="1600"/>
            </a:lvl1pPr>
            <a:lvl2pPr marL="274320" indent="-137160">
              <a:lnSpc>
                <a:spcPct val="100000"/>
              </a:lnSpc>
              <a:spcBef>
                <a:spcPts val="0"/>
              </a:spcBef>
              <a:buSzPct val="50000"/>
              <a:defRPr sz="1400"/>
            </a:lvl2pPr>
            <a:lvl3pPr marL="411480" indent="-137160">
              <a:lnSpc>
                <a:spcPct val="100000"/>
              </a:lnSpc>
              <a:spcBef>
                <a:spcPts val="0"/>
              </a:spcBef>
              <a:buSzPct val="50000"/>
              <a:defRPr sz="1200"/>
            </a:lvl3pPr>
            <a:lvl4pPr marL="548640" indent="-137160">
              <a:lnSpc>
                <a:spcPct val="100000"/>
              </a:lnSpc>
              <a:spcBef>
                <a:spcPts val="0"/>
              </a:spcBef>
              <a:buSzPct val="50000"/>
              <a:defRPr sz="1100"/>
            </a:lvl4pPr>
            <a:lvl5pPr indent="-137160">
              <a:buSzPct val="50000"/>
              <a:defRPr sz="11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p:txBody>
      </p:sp>
      <p:sp>
        <p:nvSpPr>
          <p:cNvPr id="22" name="Text Placeholder 4">
            <a:extLst>
              <a:ext uri="{FF2B5EF4-FFF2-40B4-BE49-F238E27FC236}">
                <a16:creationId xmlns:a16="http://schemas.microsoft.com/office/drawing/2014/main" id="{42E5F6B0-4BF8-B61C-19DC-44EADF2C6A3E}"/>
              </a:ext>
            </a:extLst>
          </p:cNvPr>
          <p:cNvSpPr>
            <a:spLocks noGrp="1"/>
          </p:cNvSpPr>
          <p:nvPr>
            <p:ph type="body" sz="quarter" idx="3"/>
          </p:nvPr>
        </p:nvSpPr>
        <p:spPr>
          <a:xfrm>
            <a:off x="892795" y="4005858"/>
            <a:ext cx="10268712" cy="1505315"/>
          </a:xfrm>
          <a:solidFill>
            <a:schemeClr val="accent5"/>
          </a:solidFill>
          <a:ln w="25400">
            <a:solidFill>
              <a:schemeClr val="dk1"/>
            </a:solidFill>
          </a:ln>
        </p:spPr>
        <p:txBody>
          <a:bodyPr lIns="896112" rIns="6492240" anchor="ctr"/>
          <a:lstStyle>
            <a:lvl1pPr marL="0" indent="0">
              <a:lnSpc>
                <a:spcPct val="120000"/>
              </a:lnSpc>
              <a:spcBef>
                <a:spcPts val="0"/>
              </a:spcBef>
              <a:buNone/>
              <a:defRPr sz="20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20" name="Content Placeholder 3">
            <a:extLst>
              <a:ext uri="{FF2B5EF4-FFF2-40B4-BE49-F238E27FC236}">
                <a16:creationId xmlns:a16="http://schemas.microsoft.com/office/drawing/2014/main" id="{710FDC74-97A7-7CF9-8479-7DF70FE009C4}"/>
              </a:ext>
            </a:extLst>
          </p:cNvPr>
          <p:cNvSpPr>
            <a:spLocks noGrp="1"/>
          </p:cNvSpPr>
          <p:nvPr>
            <p:ph sz="half" idx="13"/>
          </p:nvPr>
        </p:nvSpPr>
        <p:spPr>
          <a:xfrm>
            <a:off x="4645152" y="4093420"/>
            <a:ext cx="6408671" cy="1330189"/>
          </a:xfrm>
        </p:spPr>
        <p:txBody>
          <a:bodyPr anchor="ctr"/>
          <a:lstStyle>
            <a:lvl1pPr marL="0" indent="-137160">
              <a:lnSpc>
                <a:spcPct val="100000"/>
              </a:lnSpc>
              <a:spcBef>
                <a:spcPts val="0"/>
              </a:spcBef>
              <a:buSzPct val="50000"/>
              <a:defRPr sz="1600"/>
            </a:lvl1pPr>
            <a:lvl2pPr marL="274320" indent="-137160">
              <a:lnSpc>
                <a:spcPct val="100000"/>
              </a:lnSpc>
              <a:spcBef>
                <a:spcPts val="0"/>
              </a:spcBef>
              <a:buSzPct val="50000"/>
              <a:defRPr sz="1400"/>
            </a:lvl2pPr>
            <a:lvl3pPr marL="411480" indent="-137160">
              <a:lnSpc>
                <a:spcPct val="100000"/>
              </a:lnSpc>
              <a:spcBef>
                <a:spcPts val="0"/>
              </a:spcBef>
              <a:buSzPct val="50000"/>
              <a:defRPr sz="1200"/>
            </a:lvl3pPr>
            <a:lvl4pPr marL="548640" indent="-137160">
              <a:lnSpc>
                <a:spcPct val="100000"/>
              </a:lnSpc>
              <a:spcBef>
                <a:spcPts val="0"/>
              </a:spcBef>
              <a:buSzPct val="50000"/>
              <a:defRPr sz="1100"/>
            </a:lvl4pPr>
            <a:lvl5pPr indent="-137160">
              <a:buSzPct val="50000"/>
              <a:defRPr sz="11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p:txBody>
      </p:sp>
      <p:sp>
        <p:nvSpPr>
          <p:cNvPr id="9" name="Slide Number Placeholder 8">
            <a:extLst>
              <a:ext uri="{FF2B5EF4-FFF2-40B4-BE49-F238E27FC236}">
                <a16:creationId xmlns:a16="http://schemas.microsoft.com/office/drawing/2014/main" id="{7EA9E27A-A5B9-7554-B03C-977DD0697109}"/>
              </a:ext>
            </a:extLst>
          </p:cNvPr>
          <p:cNvSpPr>
            <a:spLocks noGrp="1"/>
          </p:cNvSpPr>
          <p:nvPr>
            <p:ph type="sldNum" sz="quarter" idx="12"/>
          </p:nvPr>
        </p:nvSpPr>
        <p:spPr/>
        <p:txBody>
          <a:bodyPr/>
          <a:lstStyle/>
          <a:p>
            <a:fld id="{8D0AFDD5-844D-364D-8AEC-50CF4D36D55D}" type="slidenum">
              <a:rPr lang="en-US" noProof="0" smtClean="0"/>
              <a:t>‹#›</a:t>
            </a:fld>
            <a:endParaRPr lang="en-US" noProof="0"/>
          </a:p>
        </p:txBody>
      </p:sp>
      <p:sp>
        <p:nvSpPr>
          <p:cNvPr id="8" name="Footer Placeholder 7">
            <a:extLst>
              <a:ext uri="{FF2B5EF4-FFF2-40B4-BE49-F238E27FC236}">
                <a16:creationId xmlns:a16="http://schemas.microsoft.com/office/drawing/2014/main" id="{10B2D671-9FA9-57ED-C5BB-EF64BEB1363E}"/>
              </a:ext>
            </a:extLst>
          </p:cNvPr>
          <p:cNvSpPr>
            <a:spLocks noGrp="1"/>
          </p:cNvSpPr>
          <p:nvPr>
            <p:ph type="ftr" sz="quarter" idx="11"/>
          </p:nvPr>
        </p:nvSpPr>
        <p:spPr/>
        <p:txBody>
          <a:bodyPr/>
          <a:lstStyle/>
          <a:p>
            <a:r>
              <a:rPr lang="en-US" noProof="0"/>
              <a:t>Presentation title</a:t>
            </a:r>
          </a:p>
        </p:txBody>
      </p:sp>
      <p:sp>
        <p:nvSpPr>
          <p:cNvPr id="7" name="Date Placeholder 6">
            <a:extLst>
              <a:ext uri="{FF2B5EF4-FFF2-40B4-BE49-F238E27FC236}">
                <a16:creationId xmlns:a16="http://schemas.microsoft.com/office/drawing/2014/main" id="{ECF944D9-3F95-D788-A7A5-9C541DBDEF9F}"/>
              </a:ext>
            </a:extLst>
          </p:cNvPr>
          <p:cNvSpPr>
            <a:spLocks noGrp="1"/>
          </p:cNvSpPr>
          <p:nvPr>
            <p:ph type="dt" sz="half" idx="10"/>
          </p:nvPr>
        </p:nvSpPr>
        <p:spPr/>
        <p:txBody>
          <a:bodyPr/>
          <a:lstStyle/>
          <a:p>
            <a:r>
              <a:rPr lang="en-US" noProof="0"/>
              <a:t>20XX</a:t>
            </a:r>
          </a:p>
        </p:txBody>
      </p:sp>
    </p:spTree>
    <p:extLst>
      <p:ext uri="{BB962C8B-B14F-4D97-AF65-F5344CB8AC3E}">
        <p14:creationId xmlns:p14="http://schemas.microsoft.com/office/powerpoint/2010/main" val="427805764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wo Content">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4CB1F4-E4E2-E27F-87D0-6DFE6637592C}"/>
              </a:ext>
            </a:extLst>
          </p:cNvPr>
          <p:cNvSpPr>
            <a:spLocks noGrp="1"/>
          </p:cNvSpPr>
          <p:nvPr>
            <p:ph type="title"/>
          </p:nvPr>
        </p:nvSpPr>
        <p:spPr/>
        <p:txBody>
          <a:bodyPr/>
          <a:lstStyle/>
          <a:p>
            <a:r>
              <a:rPr lang="en-US" noProof="0"/>
              <a:t>Click to edit Master title style</a:t>
            </a:r>
          </a:p>
        </p:txBody>
      </p:sp>
      <p:sp>
        <p:nvSpPr>
          <p:cNvPr id="7" name="Google Shape;1148;p53">
            <a:extLst>
              <a:ext uri="{FF2B5EF4-FFF2-40B4-BE49-F238E27FC236}">
                <a16:creationId xmlns:a16="http://schemas.microsoft.com/office/drawing/2014/main" id="{D76333E0-FAE0-3B63-28EE-BA834131593C}"/>
              </a:ext>
            </a:extLst>
          </p:cNvPr>
          <p:cNvSpPr/>
          <p:nvPr userDrawn="1"/>
        </p:nvSpPr>
        <p:spPr>
          <a:xfrm>
            <a:off x="6481182" y="2106081"/>
            <a:ext cx="5056632" cy="3987012"/>
          </a:xfrm>
          <a:prstGeom prst="rect">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11" name="Google Shape;1148;p53">
            <a:extLst>
              <a:ext uri="{FF2B5EF4-FFF2-40B4-BE49-F238E27FC236}">
                <a16:creationId xmlns:a16="http://schemas.microsoft.com/office/drawing/2014/main" id="{B21F23CA-8996-2ED3-865E-9CBB7B3DEF01}"/>
              </a:ext>
            </a:extLst>
          </p:cNvPr>
          <p:cNvSpPr/>
          <p:nvPr userDrawn="1"/>
        </p:nvSpPr>
        <p:spPr>
          <a:xfrm>
            <a:off x="808072" y="2106081"/>
            <a:ext cx="5054248" cy="3987012"/>
          </a:xfrm>
          <a:prstGeom prst="rect">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18" name="Text Placeholder 24">
            <a:extLst>
              <a:ext uri="{FF2B5EF4-FFF2-40B4-BE49-F238E27FC236}">
                <a16:creationId xmlns:a16="http://schemas.microsoft.com/office/drawing/2014/main" id="{BF16B1C6-54F0-43B5-701B-5ACB9DB37B75}"/>
              </a:ext>
            </a:extLst>
          </p:cNvPr>
          <p:cNvSpPr>
            <a:spLocks noGrp="1"/>
          </p:cNvSpPr>
          <p:nvPr>
            <p:ph type="body" sz="quarter" idx="14"/>
          </p:nvPr>
        </p:nvSpPr>
        <p:spPr>
          <a:xfrm>
            <a:off x="685800" y="1956816"/>
            <a:ext cx="5048882" cy="3986784"/>
          </a:xfrm>
          <a:solidFill>
            <a:schemeClr val="accent5"/>
          </a:solidFill>
          <a:ln w="25400">
            <a:solidFill>
              <a:schemeClr val="dk1"/>
            </a:solidFill>
          </a:ln>
        </p:spPr>
        <p:txBody>
          <a:bodyPr lIns="320040" tIns="502920"/>
          <a:lstStyle>
            <a:lvl1pPr marL="0" indent="0" algn="l">
              <a:buFont typeface="Arial" panose="020B0604020202020204" pitchFamily="34" charset="0"/>
              <a:buNone/>
              <a:defRPr sz="2000">
                <a:latin typeface="+mj-lt"/>
              </a:defRPr>
            </a:lvl1pPr>
          </a:lstStyle>
          <a:p>
            <a:pPr lvl="0"/>
            <a:r>
              <a:rPr lang="en-US" noProof="0"/>
              <a:t>Click to edit Master text styles</a:t>
            </a:r>
          </a:p>
        </p:txBody>
      </p:sp>
      <p:sp>
        <p:nvSpPr>
          <p:cNvPr id="21" name="Content Placeholder 3">
            <a:extLst>
              <a:ext uri="{FF2B5EF4-FFF2-40B4-BE49-F238E27FC236}">
                <a16:creationId xmlns:a16="http://schemas.microsoft.com/office/drawing/2014/main" id="{86A122E7-1CF8-0AB9-3407-6E725320DC62}"/>
              </a:ext>
            </a:extLst>
          </p:cNvPr>
          <p:cNvSpPr>
            <a:spLocks noGrp="1"/>
          </p:cNvSpPr>
          <p:nvPr>
            <p:ph sz="half" idx="2"/>
          </p:nvPr>
        </p:nvSpPr>
        <p:spPr>
          <a:xfrm>
            <a:off x="932688" y="2944368"/>
            <a:ext cx="4604512" cy="2785100"/>
          </a:xfrm>
        </p:spPr>
        <p:txBody>
          <a:bodyPr anchor="t"/>
          <a:lstStyle>
            <a:lvl1pPr marL="0" indent="0">
              <a:lnSpc>
                <a:spcPct val="100000"/>
              </a:lnSpc>
              <a:spcBef>
                <a:spcPts val="0"/>
              </a:spcBef>
              <a:buSzPct val="50000"/>
              <a:buNone/>
              <a:defRPr sz="1600"/>
            </a:lvl1pPr>
            <a:lvl2pPr marL="274320" indent="-137160">
              <a:lnSpc>
                <a:spcPct val="100000"/>
              </a:lnSpc>
              <a:spcBef>
                <a:spcPts val="0"/>
              </a:spcBef>
              <a:buSzPct val="50000"/>
              <a:defRPr sz="1400"/>
            </a:lvl2pPr>
            <a:lvl3pPr marL="411480" indent="-137160">
              <a:lnSpc>
                <a:spcPct val="100000"/>
              </a:lnSpc>
              <a:spcBef>
                <a:spcPts val="0"/>
              </a:spcBef>
              <a:buSzPct val="50000"/>
              <a:defRPr sz="1200"/>
            </a:lvl3pPr>
            <a:lvl4pPr marL="548640" indent="-137160">
              <a:lnSpc>
                <a:spcPct val="100000"/>
              </a:lnSpc>
              <a:spcBef>
                <a:spcPts val="0"/>
              </a:spcBef>
              <a:buSzPct val="50000"/>
              <a:defRPr sz="1100"/>
            </a:lvl4pPr>
            <a:lvl5pPr indent="-137160">
              <a:buSzPct val="50000"/>
              <a:defRPr sz="11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p:txBody>
      </p:sp>
      <p:sp>
        <p:nvSpPr>
          <p:cNvPr id="20" name="Text Placeholder 24">
            <a:extLst>
              <a:ext uri="{FF2B5EF4-FFF2-40B4-BE49-F238E27FC236}">
                <a16:creationId xmlns:a16="http://schemas.microsoft.com/office/drawing/2014/main" id="{F5C0C473-4EA8-206C-EDC5-DAF92DC87E7B}"/>
              </a:ext>
            </a:extLst>
          </p:cNvPr>
          <p:cNvSpPr>
            <a:spLocks noGrp="1"/>
          </p:cNvSpPr>
          <p:nvPr>
            <p:ph type="body" sz="quarter" idx="19"/>
          </p:nvPr>
        </p:nvSpPr>
        <p:spPr>
          <a:xfrm>
            <a:off x="6358128" y="1956816"/>
            <a:ext cx="5047488" cy="3986784"/>
          </a:xfrm>
          <a:solidFill>
            <a:schemeClr val="accent5"/>
          </a:solidFill>
          <a:ln w="25400">
            <a:solidFill>
              <a:schemeClr val="dk1"/>
            </a:solidFill>
          </a:ln>
        </p:spPr>
        <p:txBody>
          <a:bodyPr lIns="320040" tIns="502920"/>
          <a:lstStyle>
            <a:lvl1pPr marL="0" indent="0" algn="l">
              <a:buFont typeface="Arial" panose="020B0604020202020204" pitchFamily="34" charset="0"/>
              <a:buNone/>
              <a:defRPr sz="2000">
                <a:latin typeface="+mj-lt"/>
              </a:defRPr>
            </a:lvl1pPr>
          </a:lstStyle>
          <a:p>
            <a:pPr lvl="0"/>
            <a:r>
              <a:rPr lang="en-US" noProof="0"/>
              <a:t>Click to edit Master text styles</a:t>
            </a:r>
          </a:p>
        </p:txBody>
      </p:sp>
      <p:sp>
        <p:nvSpPr>
          <p:cNvPr id="23" name="Content Placeholder 3">
            <a:extLst>
              <a:ext uri="{FF2B5EF4-FFF2-40B4-BE49-F238E27FC236}">
                <a16:creationId xmlns:a16="http://schemas.microsoft.com/office/drawing/2014/main" id="{E3B2BF64-243E-E09B-24DD-86574712A72C}"/>
              </a:ext>
            </a:extLst>
          </p:cNvPr>
          <p:cNvSpPr>
            <a:spLocks noGrp="1"/>
          </p:cNvSpPr>
          <p:nvPr>
            <p:ph sz="half" idx="20"/>
          </p:nvPr>
        </p:nvSpPr>
        <p:spPr>
          <a:xfrm>
            <a:off x="6600154" y="2944368"/>
            <a:ext cx="4608576" cy="2785100"/>
          </a:xfrm>
        </p:spPr>
        <p:txBody>
          <a:bodyPr anchor="t"/>
          <a:lstStyle>
            <a:lvl1pPr marL="0" indent="0">
              <a:lnSpc>
                <a:spcPct val="100000"/>
              </a:lnSpc>
              <a:spcBef>
                <a:spcPts val="0"/>
              </a:spcBef>
              <a:buSzPct val="50000"/>
              <a:buNone/>
              <a:defRPr sz="1600"/>
            </a:lvl1pPr>
            <a:lvl2pPr marL="274320" indent="-137160">
              <a:lnSpc>
                <a:spcPct val="100000"/>
              </a:lnSpc>
              <a:spcBef>
                <a:spcPts val="0"/>
              </a:spcBef>
              <a:buSzPct val="50000"/>
              <a:defRPr sz="1400"/>
            </a:lvl2pPr>
            <a:lvl3pPr marL="411480" indent="-137160">
              <a:lnSpc>
                <a:spcPct val="100000"/>
              </a:lnSpc>
              <a:spcBef>
                <a:spcPts val="0"/>
              </a:spcBef>
              <a:buSzPct val="50000"/>
              <a:defRPr sz="1200"/>
            </a:lvl3pPr>
            <a:lvl4pPr marL="548640" indent="-137160">
              <a:lnSpc>
                <a:spcPct val="100000"/>
              </a:lnSpc>
              <a:spcBef>
                <a:spcPts val="0"/>
              </a:spcBef>
              <a:buSzPct val="50000"/>
              <a:defRPr sz="1100"/>
            </a:lvl4pPr>
            <a:lvl5pPr indent="-137160">
              <a:buSzPct val="50000"/>
              <a:defRPr sz="11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p:txBody>
      </p:sp>
      <p:sp>
        <p:nvSpPr>
          <p:cNvPr id="5" name="Slide Number Placeholder 4">
            <a:extLst>
              <a:ext uri="{FF2B5EF4-FFF2-40B4-BE49-F238E27FC236}">
                <a16:creationId xmlns:a16="http://schemas.microsoft.com/office/drawing/2014/main" id="{3A18DB23-E349-DF43-8126-A1F21B8C33C6}"/>
              </a:ext>
            </a:extLst>
          </p:cNvPr>
          <p:cNvSpPr>
            <a:spLocks noGrp="1"/>
          </p:cNvSpPr>
          <p:nvPr>
            <p:ph type="sldNum" sz="quarter" idx="12"/>
          </p:nvPr>
        </p:nvSpPr>
        <p:spPr/>
        <p:txBody>
          <a:bodyPr/>
          <a:lstStyle/>
          <a:p>
            <a:fld id="{8D0AFDD5-844D-364D-8AEC-50CF4D36D55D}" type="slidenum">
              <a:rPr lang="en-US" noProof="0" smtClean="0"/>
              <a:pPr/>
              <a:t>‹#›</a:t>
            </a:fld>
            <a:endParaRPr lang="en-US" noProof="0"/>
          </a:p>
        </p:txBody>
      </p:sp>
      <p:sp>
        <p:nvSpPr>
          <p:cNvPr id="4" name="Footer Placeholder 3">
            <a:extLst>
              <a:ext uri="{FF2B5EF4-FFF2-40B4-BE49-F238E27FC236}">
                <a16:creationId xmlns:a16="http://schemas.microsoft.com/office/drawing/2014/main" id="{46774F0D-57B5-C6EE-016C-501DC8D7E4F7}"/>
              </a:ext>
            </a:extLst>
          </p:cNvPr>
          <p:cNvSpPr>
            <a:spLocks noGrp="1"/>
          </p:cNvSpPr>
          <p:nvPr>
            <p:ph type="ftr" sz="quarter" idx="11"/>
          </p:nvPr>
        </p:nvSpPr>
        <p:spPr/>
        <p:txBody>
          <a:bodyPr/>
          <a:lstStyle/>
          <a:p>
            <a:r>
              <a:rPr lang="en-US" noProof="0"/>
              <a:t>Presentation title</a:t>
            </a:r>
          </a:p>
        </p:txBody>
      </p:sp>
      <p:sp>
        <p:nvSpPr>
          <p:cNvPr id="3" name="Date Placeholder 2">
            <a:extLst>
              <a:ext uri="{FF2B5EF4-FFF2-40B4-BE49-F238E27FC236}">
                <a16:creationId xmlns:a16="http://schemas.microsoft.com/office/drawing/2014/main" id="{5DF0D283-938B-8E26-1C43-DC3AD65091BF}"/>
              </a:ext>
            </a:extLst>
          </p:cNvPr>
          <p:cNvSpPr>
            <a:spLocks noGrp="1"/>
          </p:cNvSpPr>
          <p:nvPr>
            <p:ph type="dt" sz="half" idx="10"/>
          </p:nvPr>
        </p:nvSpPr>
        <p:spPr/>
        <p:txBody>
          <a:bodyPr/>
          <a:lstStyle/>
          <a:p>
            <a:r>
              <a:rPr lang="en-US" noProof="0"/>
              <a:t>20XX</a:t>
            </a:r>
          </a:p>
        </p:txBody>
      </p:sp>
    </p:spTree>
    <p:extLst>
      <p:ext uri="{BB962C8B-B14F-4D97-AF65-F5344CB8AC3E}">
        <p14:creationId xmlns:p14="http://schemas.microsoft.com/office/powerpoint/2010/main" val="41890907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hree Content">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4CB1F4-E4E2-E27F-87D0-6DFE6637592C}"/>
              </a:ext>
            </a:extLst>
          </p:cNvPr>
          <p:cNvSpPr>
            <a:spLocks noGrp="1"/>
          </p:cNvSpPr>
          <p:nvPr>
            <p:ph type="title"/>
          </p:nvPr>
        </p:nvSpPr>
        <p:spPr/>
        <p:txBody>
          <a:bodyPr/>
          <a:lstStyle/>
          <a:p>
            <a:r>
              <a:rPr lang="en-US" noProof="0"/>
              <a:t>Click to edit Master title style</a:t>
            </a:r>
          </a:p>
        </p:txBody>
      </p:sp>
      <p:sp>
        <p:nvSpPr>
          <p:cNvPr id="7" name="Google Shape;1148;p53">
            <a:extLst>
              <a:ext uri="{FF2B5EF4-FFF2-40B4-BE49-F238E27FC236}">
                <a16:creationId xmlns:a16="http://schemas.microsoft.com/office/drawing/2014/main" id="{D76333E0-FAE0-3B63-28EE-BA834131593C}"/>
              </a:ext>
            </a:extLst>
          </p:cNvPr>
          <p:cNvSpPr/>
          <p:nvPr userDrawn="1"/>
        </p:nvSpPr>
        <p:spPr>
          <a:xfrm>
            <a:off x="8370942" y="2106081"/>
            <a:ext cx="3249570" cy="3987012"/>
          </a:xfrm>
          <a:prstGeom prst="rect">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9" name="Google Shape;1148;p53">
            <a:extLst>
              <a:ext uri="{FF2B5EF4-FFF2-40B4-BE49-F238E27FC236}">
                <a16:creationId xmlns:a16="http://schemas.microsoft.com/office/drawing/2014/main" id="{1BF10461-2A6D-BD12-B1D7-5A73DDD367A8}"/>
              </a:ext>
            </a:extLst>
          </p:cNvPr>
          <p:cNvSpPr/>
          <p:nvPr userDrawn="1"/>
        </p:nvSpPr>
        <p:spPr>
          <a:xfrm>
            <a:off x="4599233" y="2106081"/>
            <a:ext cx="3249570" cy="3987012"/>
          </a:xfrm>
          <a:prstGeom prst="rect">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11" name="Google Shape;1148;p53">
            <a:extLst>
              <a:ext uri="{FF2B5EF4-FFF2-40B4-BE49-F238E27FC236}">
                <a16:creationId xmlns:a16="http://schemas.microsoft.com/office/drawing/2014/main" id="{B21F23CA-8996-2ED3-865E-9CBB7B3DEF01}"/>
              </a:ext>
            </a:extLst>
          </p:cNvPr>
          <p:cNvSpPr/>
          <p:nvPr userDrawn="1"/>
        </p:nvSpPr>
        <p:spPr>
          <a:xfrm>
            <a:off x="808072" y="2106081"/>
            <a:ext cx="3249570" cy="3987012"/>
          </a:xfrm>
          <a:prstGeom prst="rect">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18" name="Text Placeholder 24">
            <a:extLst>
              <a:ext uri="{FF2B5EF4-FFF2-40B4-BE49-F238E27FC236}">
                <a16:creationId xmlns:a16="http://schemas.microsoft.com/office/drawing/2014/main" id="{BF16B1C6-54F0-43B5-701B-5ACB9DB37B75}"/>
              </a:ext>
            </a:extLst>
          </p:cNvPr>
          <p:cNvSpPr>
            <a:spLocks noGrp="1"/>
          </p:cNvSpPr>
          <p:nvPr>
            <p:ph type="body" sz="quarter" idx="14"/>
          </p:nvPr>
        </p:nvSpPr>
        <p:spPr>
          <a:xfrm>
            <a:off x="685800" y="1956816"/>
            <a:ext cx="3246120" cy="3986784"/>
          </a:xfrm>
          <a:solidFill>
            <a:schemeClr val="accent5"/>
          </a:solidFill>
          <a:ln w="25400">
            <a:solidFill>
              <a:schemeClr val="dk1"/>
            </a:solidFill>
          </a:ln>
        </p:spPr>
        <p:txBody>
          <a:bodyPr lIns="320040" tIns="502920"/>
          <a:lstStyle>
            <a:lvl1pPr marL="0" indent="0" algn="l">
              <a:buFont typeface="Arial" panose="020B0604020202020204" pitchFamily="34" charset="0"/>
              <a:buNone/>
              <a:defRPr sz="2000">
                <a:latin typeface="+mj-lt"/>
              </a:defRPr>
            </a:lvl1pPr>
          </a:lstStyle>
          <a:p>
            <a:pPr lvl="0"/>
            <a:r>
              <a:rPr lang="en-US" noProof="0"/>
              <a:t>Click to edit Master text styles</a:t>
            </a:r>
          </a:p>
        </p:txBody>
      </p:sp>
      <p:sp>
        <p:nvSpPr>
          <p:cNvPr id="21" name="Content Placeholder 3">
            <a:extLst>
              <a:ext uri="{FF2B5EF4-FFF2-40B4-BE49-F238E27FC236}">
                <a16:creationId xmlns:a16="http://schemas.microsoft.com/office/drawing/2014/main" id="{86A122E7-1CF8-0AB9-3407-6E725320DC62}"/>
              </a:ext>
            </a:extLst>
          </p:cNvPr>
          <p:cNvSpPr>
            <a:spLocks noGrp="1"/>
          </p:cNvSpPr>
          <p:nvPr>
            <p:ph sz="half" idx="2"/>
          </p:nvPr>
        </p:nvSpPr>
        <p:spPr>
          <a:xfrm>
            <a:off x="932688" y="2944368"/>
            <a:ext cx="2743200" cy="2785100"/>
          </a:xfrm>
        </p:spPr>
        <p:txBody>
          <a:bodyPr anchor="t"/>
          <a:lstStyle>
            <a:lvl1pPr marL="0" indent="0">
              <a:lnSpc>
                <a:spcPct val="100000"/>
              </a:lnSpc>
              <a:spcBef>
                <a:spcPts val="0"/>
              </a:spcBef>
              <a:buSzPct val="50000"/>
              <a:buNone/>
              <a:defRPr sz="1600"/>
            </a:lvl1pPr>
            <a:lvl2pPr marL="274320" indent="-137160">
              <a:lnSpc>
                <a:spcPct val="100000"/>
              </a:lnSpc>
              <a:spcBef>
                <a:spcPts val="0"/>
              </a:spcBef>
              <a:buSzPct val="50000"/>
              <a:defRPr sz="1400"/>
            </a:lvl2pPr>
            <a:lvl3pPr marL="411480" indent="-137160">
              <a:lnSpc>
                <a:spcPct val="100000"/>
              </a:lnSpc>
              <a:spcBef>
                <a:spcPts val="0"/>
              </a:spcBef>
              <a:buSzPct val="50000"/>
              <a:defRPr sz="1200"/>
            </a:lvl3pPr>
            <a:lvl4pPr marL="548640" indent="-137160">
              <a:lnSpc>
                <a:spcPct val="100000"/>
              </a:lnSpc>
              <a:spcBef>
                <a:spcPts val="0"/>
              </a:spcBef>
              <a:buSzPct val="50000"/>
              <a:defRPr sz="1100"/>
            </a:lvl4pPr>
            <a:lvl5pPr indent="-137160">
              <a:buSzPct val="50000"/>
              <a:defRPr sz="11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p:txBody>
      </p:sp>
      <p:sp>
        <p:nvSpPr>
          <p:cNvPr id="19" name="Text Placeholder 24">
            <a:extLst>
              <a:ext uri="{FF2B5EF4-FFF2-40B4-BE49-F238E27FC236}">
                <a16:creationId xmlns:a16="http://schemas.microsoft.com/office/drawing/2014/main" id="{9B6C5E12-67C8-B5AA-FC61-A40F6C388F8B}"/>
              </a:ext>
            </a:extLst>
          </p:cNvPr>
          <p:cNvSpPr>
            <a:spLocks noGrp="1"/>
          </p:cNvSpPr>
          <p:nvPr>
            <p:ph type="body" sz="quarter" idx="16"/>
          </p:nvPr>
        </p:nvSpPr>
        <p:spPr>
          <a:xfrm>
            <a:off x="4480560" y="1956816"/>
            <a:ext cx="3246120" cy="3986784"/>
          </a:xfrm>
          <a:solidFill>
            <a:schemeClr val="accent5"/>
          </a:solidFill>
          <a:ln w="25400">
            <a:solidFill>
              <a:schemeClr val="dk1"/>
            </a:solidFill>
          </a:ln>
        </p:spPr>
        <p:txBody>
          <a:bodyPr lIns="320040" tIns="502920"/>
          <a:lstStyle>
            <a:lvl1pPr marL="0" indent="0" algn="l">
              <a:buFont typeface="Arial" panose="020B0604020202020204" pitchFamily="34" charset="0"/>
              <a:buNone/>
              <a:defRPr sz="2000">
                <a:latin typeface="+mj-lt"/>
              </a:defRPr>
            </a:lvl1pPr>
          </a:lstStyle>
          <a:p>
            <a:pPr lvl="0"/>
            <a:r>
              <a:rPr lang="en-US" noProof="0"/>
              <a:t>Click to edit Master text styles</a:t>
            </a:r>
          </a:p>
        </p:txBody>
      </p:sp>
      <p:sp>
        <p:nvSpPr>
          <p:cNvPr id="22" name="Content Placeholder 3">
            <a:extLst>
              <a:ext uri="{FF2B5EF4-FFF2-40B4-BE49-F238E27FC236}">
                <a16:creationId xmlns:a16="http://schemas.microsoft.com/office/drawing/2014/main" id="{92BD99C3-C1A1-E89B-FB77-6221D2FBE9A6}"/>
              </a:ext>
            </a:extLst>
          </p:cNvPr>
          <p:cNvSpPr>
            <a:spLocks noGrp="1"/>
          </p:cNvSpPr>
          <p:nvPr>
            <p:ph sz="half" idx="13"/>
          </p:nvPr>
        </p:nvSpPr>
        <p:spPr>
          <a:xfrm>
            <a:off x="4715873" y="2944368"/>
            <a:ext cx="2743200" cy="2785100"/>
          </a:xfrm>
        </p:spPr>
        <p:txBody>
          <a:bodyPr anchor="t"/>
          <a:lstStyle>
            <a:lvl1pPr marL="0" indent="0">
              <a:lnSpc>
                <a:spcPct val="100000"/>
              </a:lnSpc>
              <a:spcBef>
                <a:spcPts val="0"/>
              </a:spcBef>
              <a:buSzPct val="50000"/>
              <a:buNone/>
              <a:defRPr sz="1600"/>
            </a:lvl1pPr>
            <a:lvl2pPr marL="274320" indent="-137160">
              <a:lnSpc>
                <a:spcPct val="100000"/>
              </a:lnSpc>
              <a:spcBef>
                <a:spcPts val="0"/>
              </a:spcBef>
              <a:buSzPct val="50000"/>
              <a:defRPr sz="1400"/>
            </a:lvl2pPr>
            <a:lvl3pPr marL="411480" indent="-137160">
              <a:lnSpc>
                <a:spcPct val="100000"/>
              </a:lnSpc>
              <a:spcBef>
                <a:spcPts val="0"/>
              </a:spcBef>
              <a:buSzPct val="50000"/>
              <a:defRPr sz="1200"/>
            </a:lvl3pPr>
            <a:lvl4pPr marL="548640" indent="-137160">
              <a:lnSpc>
                <a:spcPct val="100000"/>
              </a:lnSpc>
              <a:spcBef>
                <a:spcPts val="0"/>
              </a:spcBef>
              <a:buSzPct val="50000"/>
              <a:defRPr sz="1100"/>
            </a:lvl4pPr>
            <a:lvl5pPr indent="-137160">
              <a:buSzPct val="50000"/>
              <a:defRPr sz="11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p:txBody>
      </p:sp>
      <p:sp>
        <p:nvSpPr>
          <p:cNvPr id="20" name="Text Placeholder 24">
            <a:extLst>
              <a:ext uri="{FF2B5EF4-FFF2-40B4-BE49-F238E27FC236}">
                <a16:creationId xmlns:a16="http://schemas.microsoft.com/office/drawing/2014/main" id="{F5C0C473-4EA8-206C-EDC5-DAF92DC87E7B}"/>
              </a:ext>
            </a:extLst>
          </p:cNvPr>
          <p:cNvSpPr>
            <a:spLocks noGrp="1"/>
          </p:cNvSpPr>
          <p:nvPr>
            <p:ph type="body" sz="quarter" idx="19"/>
          </p:nvPr>
        </p:nvSpPr>
        <p:spPr>
          <a:xfrm>
            <a:off x="8247888" y="1956816"/>
            <a:ext cx="3246120" cy="3986784"/>
          </a:xfrm>
          <a:solidFill>
            <a:schemeClr val="accent5"/>
          </a:solidFill>
          <a:ln w="25400">
            <a:solidFill>
              <a:schemeClr val="dk1"/>
            </a:solidFill>
          </a:ln>
        </p:spPr>
        <p:txBody>
          <a:bodyPr lIns="320040" tIns="502920"/>
          <a:lstStyle>
            <a:lvl1pPr marL="0" indent="0" algn="l">
              <a:buFont typeface="Arial" panose="020B0604020202020204" pitchFamily="34" charset="0"/>
              <a:buNone/>
              <a:defRPr sz="2000">
                <a:latin typeface="+mj-lt"/>
              </a:defRPr>
            </a:lvl1pPr>
          </a:lstStyle>
          <a:p>
            <a:pPr lvl="0"/>
            <a:r>
              <a:rPr lang="en-US" noProof="0"/>
              <a:t>Click to edit Master text styles</a:t>
            </a:r>
          </a:p>
        </p:txBody>
      </p:sp>
      <p:sp>
        <p:nvSpPr>
          <p:cNvPr id="23" name="Content Placeholder 3">
            <a:extLst>
              <a:ext uri="{FF2B5EF4-FFF2-40B4-BE49-F238E27FC236}">
                <a16:creationId xmlns:a16="http://schemas.microsoft.com/office/drawing/2014/main" id="{E3B2BF64-243E-E09B-24DD-86574712A72C}"/>
              </a:ext>
            </a:extLst>
          </p:cNvPr>
          <p:cNvSpPr>
            <a:spLocks noGrp="1"/>
          </p:cNvSpPr>
          <p:nvPr>
            <p:ph sz="half" idx="20"/>
          </p:nvPr>
        </p:nvSpPr>
        <p:spPr>
          <a:xfrm>
            <a:off x="8489914" y="2944368"/>
            <a:ext cx="2743200" cy="2785100"/>
          </a:xfrm>
        </p:spPr>
        <p:txBody>
          <a:bodyPr anchor="t"/>
          <a:lstStyle>
            <a:lvl1pPr marL="0" indent="0">
              <a:lnSpc>
                <a:spcPct val="100000"/>
              </a:lnSpc>
              <a:spcBef>
                <a:spcPts val="0"/>
              </a:spcBef>
              <a:buSzPct val="50000"/>
              <a:buNone/>
              <a:defRPr sz="1600"/>
            </a:lvl1pPr>
            <a:lvl2pPr marL="274320" indent="-137160">
              <a:lnSpc>
                <a:spcPct val="100000"/>
              </a:lnSpc>
              <a:spcBef>
                <a:spcPts val="0"/>
              </a:spcBef>
              <a:buSzPct val="50000"/>
              <a:defRPr sz="1400"/>
            </a:lvl2pPr>
            <a:lvl3pPr marL="411480" indent="-137160">
              <a:lnSpc>
                <a:spcPct val="100000"/>
              </a:lnSpc>
              <a:spcBef>
                <a:spcPts val="0"/>
              </a:spcBef>
              <a:buSzPct val="50000"/>
              <a:defRPr sz="1200"/>
            </a:lvl3pPr>
            <a:lvl4pPr marL="548640" indent="-137160">
              <a:lnSpc>
                <a:spcPct val="100000"/>
              </a:lnSpc>
              <a:spcBef>
                <a:spcPts val="0"/>
              </a:spcBef>
              <a:buSzPct val="50000"/>
              <a:defRPr sz="1100"/>
            </a:lvl4pPr>
            <a:lvl5pPr indent="-137160">
              <a:buSzPct val="50000"/>
              <a:defRPr sz="11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p:txBody>
      </p:sp>
      <p:sp>
        <p:nvSpPr>
          <p:cNvPr id="5" name="Slide Number Placeholder 4">
            <a:extLst>
              <a:ext uri="{FF2B5EF4-FFF2-40B4-BE49-F238E27FC236}">
                <a16:creationId xmlns:a16="http://schemas.microsoft.com/office/drawing/2014/main" id="{3A18DB23-E349-DF43-8126-A1F21B8C33C6}"/>
              </a:ext>
            </a:extLst>
          </p:cNvPr>
          <p:cNvSpPr>
            <a:spLocks noGrp="1"/>
          </p:cNvSpPr>
          <p:nvPr>
            <p:ph type="sldNum" sz="quarter" idx="12"/>
          </p:nvPr>
        </p:nvSpPr>
        <p:spPr/>
        <p:txBody>
          <a:bodyPr/>
          <a:lstStyle/>
          <a:p>
            <a:fld id="{8D0AFDD5-844D-364D-8AEC-50CF4D36D55D}" type="slidenum">
              <a:rPr lang="en-US" noProof="0" smtClean="0"/>
              <a:pPr/>
              <a:t>‹#›</a:t>
            </a:fld>
            <a:endParaRPr lang="en-US" noProof="0"/>
          </a:p>
        </p:txBody>
      </p:sp>
      <p:sp>
        <p:nvSpPr>
          <p:cNvPr id="4" name="Footer Placeholder 3">
            <a:extLst>
              <a:ext uri="{FF2B5EF4-FFF2-40B4-BE49-F238E27FC236}">
                <a16:creationId xmlns:a16="http://schemas.microsoft.com/office/drawing/2014/main" id="{46774F0D-57B5-C6EE-016C-501DC8D7E4F7}"/>
              </a:ext>
            </a:extLst>
          </p:cNvPr>
          <p:cNvSpPr>
            <a:spLocks noGrp="1"/>
          </p:cNvSpPr>
          <p:nvPr>
            <p:ph type="ftr" sz="quarter" idx="11"/>
          </p:nvPr>
        </p:nvSpPr>
        <p:spPr/>
        <p:txBody>
          <a:bodyPr/>
          <a:lstStyle/>
          <a:p>
            <a:r>
              <a:rPr lang="en-US" noProof="0"/>
              <a:t>Presentation title</a:t>
            </a:r>
          </a:p>
        </p:txBody>
      </p:sp>
      <p:sp>
        <p:nvSpPr>
          <p:cNvPr id="3" name="Date Placeholder 2">
            <a:extLst>
              <a:ext uri="{FF2B5EF4-FFF2-40B4-BE49-F238E27FC236}">
                <a16:creationId xmlns:a16="http://schemas.microsoft.com/office/drawing/2014/main" id="{5DF0D283-938B-8E26-1C43-DC3AD65091BF}"/>
              </a:ext>
            </a:extLst>
          </p:cNvPr>
          <p:cNvSpPr>
            <a:spLocks noGrp="1"/>
          </p:cNvSpPr>
          <p:nvPr>
            <p:ph type="dt" sz="half" idx="10"/>
          </p:nvPr>
        </p:nvSpPr>
        <p:spPr/>
        <p:txBody>
          <a:bodyPr/>
          <a:lstStyle/>
          <a:p>
            <a:r>
              <a:rPr lang="en-US" noProof="0"/>
              <a:t>20XX</a:t>
            </a:r>
          </a:p>
        </p:txBody>
      </p:sp>
    </p:spTree>
    <p:extLst>
      <p:ext uri="{BB962C8B-B14F-4D97-AF65-F5344CB8AC3E}">
        <p14:creationId xmlns:p14="http://schemas.microsoft.com/office/powerpoint/2010/main" val="42483168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1_Picture with Caption">
    <p:bg>
      <p:bgPr>
        <a:solidFill>
          <a:schemeClr val="accent2"/>
        </a:solidFill>
        <a:effectLst/>
      </p:bgPr>
    </p:bg>
    <p:spTree>
      <p:nvGrpSpPr>
        <p:cNvPr id="1" name=""/>
        <p:cNvGrpSpPr/>
        <p:nvPr/>
      </p:nvGrpSpPr>
      <p:grpSpPr>
        <a:xfrm>
          <a:off x="0" y="0"/>
          <a:ext cx="0" cy="0"/>
          <a:chOff x="0" y="0"/>
          <a:chExt cx="0" cy="0"/>
        </a:xfrm>
      </p:grpSpPr>
      <p:sp>
        <p:nvSpPr>
          <p:cNvPr id="7" name="Google Shape;327;p33">
            <a:extLst>
              <a:ext uri="{FF2B5EF4-FFF2-40B4-BE49-F238E27FC236}">
                <a16:creationId xmlns:a16="http://schemas.microsoft.com/office/drawing/2014/main" id="{E7EB222B-6CF5-9486-E495-4BBCFBA5DEE9}"/>
              </a:ext>
            </a:extLst>
          </p:cNvPr>
          <p:cNvSpPr/>
          <p:nvPr userDrawn="1"/>
        </p:nvSpPr>
        <p:spPr>
          <a:xfrm>
            <a:off x="5400719" y="1198578"/>
            <a:ext cx="6114430" cy="4794575"/>
          </a:xfrm>
          <a:prstGeom prst="rect">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b="0" i="0" u="none" strike="noStrike" cap="none" noProof="0">
              <a:solidFill>
                <a:schemeClr val="lt1"/>
              </a:solidFill>
              <a:latin typeface="Karla"/>
              <a:ea typeface="Karla"/>
              <a:cs typeface="Karla"/>
              <a:sym typeface="Karla"/>
            </a:endParaRPr>
          </a:p>
        </p:txBody>
      </p:sp>
      <p:sp>
        <p:nvSpPr>
          <p:cNvPr id="9" name="Google Shape;328;p33">
            <a:extLst>
              <a:ext uri="{FF2B5EF4-FFF2-40B4-BE49-F238E27FC236}">
                <a16:creationId xmlns:a16="http://schemas.microsoft.com/office/drawing/2014/main" id="{1FEBC754-F0A8-F9F6-F804-7081E078D8F5}"/>
              </a:ext>
            </a:extLst>
          </p:cNvPr>
          <p:cNvSpPr/>
          <p:nvPr userDrawn="1"/>
        </p:nvSpPr>
        <p:spPr>
          <a:xfrm>
            <a:off x="5196524" y="838200"/>
            <a:ext cx="6114430" cy="4914901"/>
          </a:xfrm>
          <a:prstGeom prst="rect">
            <a:avLst/>
          </a:prstGeom>
          <a:solidFill>
            <a:schemeClr val="accent5"/>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b="0" i="0" u="none" strike="noStrike" cap="none" noProof="0">
              <a:solidFill>
                <a:schemeClr val="lt1"/>
              </a:solidFill>
              <a:latin typeface="Karla"/>
              <a:ea typeface="Karla"/>
              <a:cs typeface="Karla"/>
              <a:sym typeface="Karla"/>
            </a:endParaRPr>
          </a:p>
        </p:txBody>
      </p:sp>
      <p:sp>
        <p:nvSpPr>
          <p:cNvPr id="14" name="Title 1">
            <a:extLst>
              <a:ext uri="{FF2B5EF4-FFF2-40B4-BE49-F238E27FC236}">
                <a16:creationId xmlns:a16="http://schemas.microsoft.com/office/drawing/2014/main" id="{A8F8B0E5-D249-4F2F-16F0-7A9A49B95D39}"/>
              </a:ext>
            </a:extLst>
          </p:cNvPr>
          <p:cNvSpPr>
            <a:spLocks noGrp="1"/>
          </p:cNvSpPr>
          <p:nvPr>
            <p:ph type="title"/>
          </p:nvPr>
        </p:nvSpPr>
        <p:spPr>
          <a:xfrm>
            <a:off x="5978024" y="1783080"/>
            <a:ext cx="4959821" cy="1162762"/>
          </a:xfrm>
        </p:spPr>
        <p:txBody>
          <a:bodyPr/>
          <a:lstStyle>
            <a:lvl1pPr algn="l">
              <a:lnSpc>
                <a:spcPct val="90000"/>
              </a:lnSpc>
              <a:defRPr/>
            </a:lvl1pPr>
          </a:lstStyle>
          <a:p>
            <a:r>
              <a:rPr lang="en-US" noProof="0"/>
              <a:t>Click to edit Master title style</a:t>
            </a:r>
          </a:p>
        </p:txBody>
      </p:sp>
      <p:sp>
        <p:nvSpPr>
          <p:cNvPr id="19" name="Picture Placeholder 18">
            <a:extLst>
              <a:ext uri="{FF2B5EF4-FFF2-40B4-BE49-F238E27FC236}">
                <a16:creationId xmlns:a16="http://schemas.microsoft.com/office/drawing/2014/main" id="{52CFE759-845E-6170-DB8C-EA3FA075BBC8}"/>
              </a:ext>
            </a:extLst>
          </p:cNvPr>
          <p:cNvSpPr>
            <a:spLocks noGrp="1"/>
          </p:cNvSpPr>
          <p:nvPr>
            <p:ph type="pic" sz="quarter" idx="13"/>
          </p:nvPr>
        </p:nvSpPr>
        <p:spPr>
          <a:xfrm>
            <a:off x="0" y="0"/>
            <a:ext cx="4351128" cy="6858000"/>
          </a:xfrm>
          <a:solidFill>
            <a:schemeClr val="accent5"/>
          </a:solidFill>
        </p:spPr>
        <p:txBody>
          <a:bodyPr anchor="ctr"/>
          <a:lstStyle>
            <a:lvl1pPr marL="0" indent="0" algn="ctr">
              <a:buNone/>
              <a:defRPr/>
            </a:lvl1pPr>
          </a:lstStyle>
          <a:p>
            <a:r>
              <a:rPr lang="en-US" noProof="0"/>
              <a:t>Click icon to add picture</a:t>
            </a:r>
          </a:p>
        </p:txBody>
      </p:sp>
      <p:sp>
        <p:nvSpPr>
          <p:cNvPr id="15" name="Content Placeholder 2">
            <a:extLst>
              <a:ext uri="{FF2B5EF4-FFF2-40B4-BE49-F238E27FC236}">
                <a16:creationId xmlns:a16="http://schemas.microsoft.com/office/drawing/2014/main" id="{77189B6C-4236-0B00-D585-EEE5183EC3B5}"/>
              </a:ext>
            </a:extLst>
          </p:cNvPr>
          <p:cNvSpPr>
            <a:spLocks noGrp="1"/>
          </p:cNvSpPr>
          <p:nvPr>
            <p:ph idx="1"/>
          </p:nvPr>
        </p:nvSpPr>
        <p:spPr>
          <a:xfrm>
            <a:off x="5961888" y="2944368"/>
            <a:ext cx="4818888" cy="2130552"/>
          </a:xfrm>
        </p:spPr>
        <p:txBody>
          <a:bodyPr/>
          <a:lstStyle>
            <a:lvl1pPr marL="0" indent="0">
              <a:lnSpc>
                <a:spcPct val="100000"/>
              </a:lnSpc>
              <a:spcBef>
                <a:spcPts val="0"/>
              </a:spcBef>
              <a:buNone/>
              <a:defRPr sz="1600"/>
            </a:lvl1pPr>
            <a:lvl2pPr>
              <a:defRPr sz="1400"/>
            </a:lvl2pPr>
            <a:lvl3pPr>
              <a:defRPr sz="1200"/>
            </a:lvl3pPr>
            <a:lvl4pPr>
              <a:defRPr sz="1100"/>
            </a:lvl4pPr>
            <a:lvl5pPr>
              <a:defRPr sz="1100"/>
            </a:lvl5pPr>
          </a:lstStyle>
          <a:p>
            <a:pPr lvl="0"/>
            <a:r>
              <a:rPr lang="en-US" noProof="0"/>
              <a:t>Click to edit Master text styles</a:t>
            </a:r>
          </a:p>
        </p:txBody>
      </p:sp>
      <p:sp>
        <p:nvSpPr>
          <p:cNvPr id="5" name="Slide Number Placeholder 4">
            <a:extLst>
              <a:ext uri="{FF2B5EF4-FFF2-40B4-BE49-F238E27FC236}">
                <a16:creationId xmlns:a16="http://schemas.microsoft.com/office/drawing/2014/main" id="{22D37E9B-F86D-C91D-23CC-19F188DE83F6}"/>
              </a:ext>
            </a:extLst>
          </p:cNvPr>
          <p:cNvSpPr>
            <a:spLocks noGrp="1"/>
          </p:cNvSpPr>
          <p:nvPr>
            <p:ph type="sldNum" sz="quarter" idx="12"/>
          </p:nvPr>
        </p:nvSpPr>
        <p:spPr>
          <a:xfrm>
            <a:off x="8072901" y="6400904"/>
            <a:ext cx="365760" cy="246888"/>
          </a:xfrm>
        </p:spPr>
        <p:txBody>
          <a:bodyPr/>
          <a:lstStyle/>
          <a:p>
            <a:fld id="{8D0AFDD5-844D-364D-8AEC-50CF4D36D55D}" type="slidenum">
              <a:rPr lang="en-US" noProof="0" smtClean="0"/>
              <a:pPr/>
              <a:t>‹#›</a:t>
            </a:fld>
            <a:endParaRPr lang="en-US" noProof="0"/>
          </a:p>
        </p:txBody>
      </p:sp>
      <p:cxnSp>
        <p:nvCxnSpPr>
          <p:cNvPr id="21" name="Straight Connector 20">
            <a:extLst>
              <a:ext uri="{FF2B5EF4-FFF2-40B4-BE49-F238E27FC236}">
                <a16:creationId xmlns:a16="http://schemas.microsoft.com/office/drawing/2014/main" id="{CB55B0F1-C1EF-3790-A994-C8C4BB61CCB9}"/>
              </a:ext>
            </a:extLst>
          </p:cNvPr>
          <p:cNvCxnSpPr>
            <a:cxnSpLocks/>
          </p:cNvCxnSpPr>
          <p:nvPr/>
        </p:nvCxnSpPr>
        <p:spPr>
          <a:xfrm>
            <a:off x="4351128" y="6532618"/>
            <a:ext cx="369308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4D4F275B-2CE9-CD3C-081E-0B79C125257E}"/>
              </a:ext>
            </a:extLst>
          </p:cNvPr>
          <p:cNvCxnSpPr>
            <a:cxnSpLocks/>
          </p:cNvCxnSpPr>
          <p:nvPr/>
        </p:nvCxnSpPr>
        <p:spPr>
          <a:xfrm>
            <a:off x="8467344" y="6527001"/>
            <a:ext cx="3724656" cy="561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723120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Thank you">
    <p:bg>
      <p:bgPr>
        <a:solidFill>
          <a:schemeClr val="tx2"/>
        </a:solidFill>
        <a:effectLst/>
      </p:bgPr>
    </p:bg>
    <p:spTree>
      <p:nvGrpSpPr>
        <p:cNvPr id="1" name=""/>
        <p:cNvGrpSpPr/>
        <p:nvPr/>
      </p:nvGrpSpPr>
      <p:grpSpPr>
        <a:xfrm>
          <a:off x="0" y="0"/>
          <a:ext cx="0" cy="0"/>
          <a:chOff x="0" y="0"/>
          <a:chExt cx="0" cy="0"/>
        </a:xfrm>
      </p:grpSpPr>
      <p:sp>
        <p:nvSpPr>
          <p:cNvPr id="8" name="Google Shape;327;p33">
            <a:extLst>
              <a:ext uri="{FF2B5EF4-FFF2-40B4-BE49-F238E27FC236}">
                <a16:creationId xmlns:a16="http://schemas.microsoft.com/office/drawing/2014/main" id="{E09AA4F6-9CBF-53A8-8FE8-0BAB0E7DC989}"/>
              </a:ext>
            </a:extLst>
          </p:cNvPr>
          <p:cNvSpPr/>
          <p:nvPr userDrawn="1"/>
        </p:nvSpPr>
        <p:spPr>
          <a:xfrm>
            <a:off x="1062566" y="1161412"/>
            <a:ext cx="10221119" cy="4831742"/>
          </a:xfrm>
          <a:prstGeom prst="rect">
            <a:avLst/>
          </a:prstGeom>
          <a:solidFill>
            <a:schemeClr val="accent4"/>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b="0" i="0" u="none" strike="noStrike" cap="none" noProof="0">
              <a:solidFill>
                <a:schemeClr val="lt1"/>
              </a:solidFill>
              <a:latin typeface="Karla"/>
              <a:ea typeface="Karla"/>
              <a:cs typeface="Karla"/>
              <a:sym typeface="Karla"/>
            </a:endParaRPr>
          </a:p>
        </p:txBody>
      </p:sp>
      <p:sp>
        <p:nvSpPr>
          <p:cNvPr id="10" name="Google Shape;328;p33">
            <a:extLst>
              <a:ext uri="{FF2B5EF4-FFF2-40B4-BE49-F238E27FC236}">
                <a16:creationId xmlns:a16="http://schemas.microsoft.com/office/drawing/2014/main" id="{CBE4E0BD-29C0-46EA-4A2D-401DD12AEC12}"/>
              </a:ext>
            </a:extLst>
          </p:cNvPr>
          <p:cNvSpPr/>
          <p:nvPr userDrawn="1"/>
        </p:nvSpPr>
        <p:spPr>
          <a:xfrm>
            <a:off x="858371" y="800100"/>
            <a:ext cx="10221119" cy="4953001"/>
          </a:xfrm>
          <a:prstGeom prst="rect">
            <a:avLst/>
          </a:prstGeom>
          <a:solidFill>
            <a:schemeClr val="accent5"/>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b="0" i="0" u="none" strike="noStrike" cap="none" noProof="0">
              <a:solidFill>
                <a:schemeClr val="lt1"/>
              </a:solidFill>
              <a:latin typeface="Karla"/>
              <a:ea typeface="Karla"/>
              <a:cs typeface="Karla"/>
              <a:sym typeface="Karla"/>
            </a:endParaRPr>
          </a:p>
        </p:txBody>
      </p:sp>
      <p:sp>
        <p:nvSpPr>
          <p:cNvPr id="2" name="Title 1">
            <a:extLst>
              <a:ext uri="{FF2B5EF4-FFF2-40B4-BE49-F238E27FC236}">
                <a16:creationId xmlns:a16="http://schemas.microsoft.com/office/drawing/2014/main" id="{D27EDEC9-86BE-FDB1-3BAE-F5FF0934CA0A}"/>
              </a:ext>
            </a:extLst>
          </p:cNvPr>
          <p:cNvSpPr>
            <a:spLocks noGrp="1"/>
          </p:cNvSpPr>
          <p:nvPr>
            <p:ph type="ctrTitle"/>
          </p:nvPr>
        </p:nvSpPr>
        <p:spPr>
          <a:xfrm>
            <a:off x="1527048" y="1901952"/>
            <a:ext cx="4873752" cy="1709928"/>
          </a:xfrm>
        </p:spPr>
        <p:txBody>
          <a:bodyPr anchor="t">
            <a:noAutofit/>
          </a:bodyPr>
          <a:lstStyle>
            <a:lvl1pPr marL="0" indent="0" algn="l">
              <a:lnSpc>
                <a:spcPct val="90000"/>
              </a:lnSpc>
              <a:defRPr sz="6000"/>
            </a:lvl1pPr>
          </a:lstStyle>
          <a:p>
            <a:r>
              <a:rPr lang="en-US" noProof="0"/>
              <a:t>Click to edit Master title style</a:t>
            </a:r>
          </a:p>
        </p:txBody>
      </p:sp>
      <p:sp>
        <p:nvSpPr>
          <p:cNvPr id="3" name="Subtitle 2">
            <a:extLst>
              <a:ext uri="{FF2B5EF4-FFF2-40B4-BE49-F238E27FC236}">
                <a16:creationId xmlns:a16="http://schemas.microsoft.com/office/drawing/2014/main" id="{61EF6069-AEE4-3455-508E-4B9EE30F0CB8}"/>
              </a:ext>
            </a:extLst>
          </p:cNvPr>
          <p:cNvSpPr>
            <a:spLocks noGrp="1"/>
          </p:cNvSpPr>
          <p:nvPr>
            <p:ph type="subTitle" idx="1"/>
          </p:nvPr>
        </p:nvSpPr>
        <p:spPr>
          <a:xfrm>
            <a:off x="1527048" y="3108960"/>
            <a:ext cx="3913632" cy="1883664"/>
          </a:xfrm>
        </p:spPr>
        <p:txBody>
          <a:bodyPr>
            <a:noAutofit/>
          </a:bodyPr>
          <a:lstStyle>
            <a:lvl1pPr marL="0" indent="0" algn="l">
              <a:lnSpc>
                <a:spcPct val="100000"/>
              </a:lnSpc>
              <a:spcBef>
                <a:spcPts val="1000"/>
              </a:spcBef>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15" name="Picture Placeholder 13">
            <a:extLst>
              <a:ext uri="{FF2B5EF4-FFF2-40B4-BE49-F238E27FC236}">
                <a16:creationId xmlns:a16="http://schemas.microsoft.com/office/drawing/2014/main" id="{BEF410E3-CEC7-640A-C8FD-08419E6C3300}"/>
              </a:ext>
            </a:extLst>
          </p:cNvPr>
          <p:cNvSpPr>
            <a:spLocks noGrp="1"/>
          </p:cNvSpPr>
          <p:nvPr>
            <p:ph type="pic" sz="quarter" idx="10"/>
          </p:nvPr>
        </p:nvSpPr>
        <p:spPr>
          <a:xfrm>
            <a:off x="6443482" y="812292"/>
            <a:ext cx="4636008" cy="4928616"/>
          </a:xfr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lgn="ctr">
              <a:buNone/>
              <a:defRPr lang="en-US" sz="1800">
                <a:solidFill>
                  <a:schemeClr val="tx1"/>
                </a:solidFill>
              </a:defRPr>
            </a:lvl1pPr>
          </a:lstStyle>
          <a:p>
            <a:pPr marL="0" lvl="0" algn="ctr"/>
            <a:r>
              <a:rPr lang="en-US" noProof="0"/>
              <a:t>Click icon to add picture</a:t>
            </a:r>
          </a:p>
        </p:txBody>
      </p:sp>
    </p:spTree>
    <p:extLst>
      <p:ext uri="{BB962C8B-B14F-4D97-AF65-F5344CB8AC3E}">
        <p14:creationId xmlns:p14="http://schemas.microsoft.com/office/powerpoint/2010/main" val="702356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r>
              <a:rPr lang="en-US"/>
              <a:t>20XX</a:t>
            </a:r>
            <a:endParaRPr lang="en-US" dirty="0"/>
          </a:p>
        </p:txBody>
      </p:sp>
      <p:sp>
        <p:nvSpPr>
          <p:cNvPr id="5" name="Footer Placeholder 4"/>
          <p:cNvSpPr>
            <a:spLocks noGrp="1"/>
          </p:cNvSpPr>
          <p:nvPr>
            <p:ph type="ftr" sz="quarter" idx="11"/>
          </p:nvPr>
        </p:nvSpPr>
        <p:spPr/>
        <p:txBody>
          <a:bodyPr/>
          <a:lstStyle/>
          <a:p>
            <a:r>
              <a:rPr lang="en-US"/>
              <a:t>Presentation title</a:t>
            </a:r>
            <a:endParaRPr lang="en-US" dirty="0"/>
          </a:p>
        </p:txBody>
      </p:sp>
      <p:sp>
        <p:nvSpPr>
          <p:cNvPr id="6" name="Slide Number Placeholder 5"/>
          <p:cNvSpPr>
            <a:spLocks noGrp="1"/>
          </p:cNvSpPr>
          <p:nvPr>
            <p:ph type="sldNum" sz="quarter" idx="12"/>
          </p:nvPr>
        </p:nvSpPr>
        <p:spPr/>
        <p:txBody>
          <a:bodyPr/>
          <a:lstStyle/>
          <a:p>
            <a:fld id="{8D0AFDD5-844D-364D-8AEC-50CF4D36D55D}" type="slidenum">
              <a:rPr lang="en-US" smtClean="0"/>
              <a:pPr/>
              <a:t>‹#›</a:t>
            </a:fld>
            <a:endParaRPr lang="en-US" dirty="0"/>
          </a:p>
        </p:txBody>
      </p:sp>
    </p:spTree>
    <p:extLst>
      <p:ext uri="{BB962C8B-B14F-4D97-AF65-F5344CB8AC3E}">
        <p14:creationId xmlns:p14="http://schemas.microsoft.com/office/powerpoint/2010/main" val="1411974688"/>
      </p:ext>
    </p:extLst>
  </p:cSld>
  <p:clrMapOvr>
    <a:masterClrMapping/>
  </p:clrMapOvr>
  <p:hf hdr="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r>
              <a:rPr lang="en-US"/>
              <a:t>20XX</a:t>
            </a:r>
            <a:endParaRPr lang="en-US" dirty="0"/>
          </a:p>
        </p:txBody>
      </p:sp>
      <p:sp>
        <p:nvSpPr>
          <p:cNvPr id="6" name="Footer Placeholder 5"/>
          <p:cNvSpPr>
            <a:spLocks noGrp="1"/>
          </p:cNvSpPr>
          <p:nvPr>
            <p:ph type="ftr" sz="quarter" idx="11"/>
          </p:nvPr>
        </p:nvSpPr>
        <p:spPr/>
        <p:txBody>
          <a:bodyPr/>
          <a:lstStyle/>
          <a:p>
            <a:r>
              <a:rPr lang="en-US"/>
              <a:t>Presentation title</a:t>
            </a:r>
            <a:endParaRPr lang="en-US" dirty="0"/>
          </a:p>
        </p:txBody>
      </p:sp>
      <p:sp>
        <p:nvSpPr>
          <p:cNvPr id="7" name="Slide Number Placeholder 6"/>
          <p:cNvSpPr>
            <a:spLocks noGrp="1"/>
          </p:cNvSpPr>
          <p:nvPr>
            <p:ph type="sldNum" sz="quarter" idx="12"/>
          </p:nvPr>
        </p:nvSpPr>
        <p:spPr/>
        <p:txBody>
          <a:bodyPr/>
          <a:lstStyle/>
          <a:p>
            <a:fld id="{8D0AFDD5-844D-364D-8AEC-50CF4D36D55D}" type="slidenum">
              <a:rPr lang="en-US" smtClean="0"/>
              <a:pPr/>
              <a:t>‹#›</a:t>
            </a:fld>
            <a:endParaRPr lang="en-US" dirty="0"/>
          </a:p>
        </p:txBody>
      </p:sp>
    </p:spTree>
    <p:extLst>
      <p:ext uri="{BB962C8B-B14F-4D97-AF65-F5344CB8AC3E}">
        <p14:creationId xmlns:p14="http://schemas.microsoft.com/office/powerpoint/2010/main" val="1123037316"/>
      </p:ext>
    </p:extLst>
  </p:cSld>
  <p:clrMapOvr>
    <a:masterClrMapping/>
  </p:clrMapOvr>
  <p:hf hdr="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r>
              <a:rPr lang="en-US" noProof="0"/>
              <a:t>20XX</a:t>
            </a:r>
          </a:p>
        </p:txBody>
      </p:sp>
      <p:sp>
        <p:nvSpPr>
          <p:cNvPr id="8" name="Footer Placeholder 7"/>
          <p:cNvSpPr>
            <a:spLocks noGrp="1"/>
          </p:cNvSpPr>
          <p:nvPr>
            <p:ph type="ftr" sz="quarter" idx="11"/>
          </p:nvPr>
        </p:nvSpPr>
        <p:spPr/>
        <p:txBody>
          <a:bodyPr/>
          <a:lstStyle/>
          <a:p>
            <a:r>
              <a:rPr lang="en-US" noProof="0"/>
              <a:t>Presentation title</a:t>
            </a:r>
          </a:p>
        </p:txBody>
      </p:sp>
      <p:sp>
        <p:nvSpPr>
          <p:cNvPr id="9" name="Slide Number Placeholder 8"/>
          <p:cNvSpPr>
            <a:spLocks noGrp="1"/>
          </p:cNvSpPr>
          <p:nvPr>
            <p:ph type="sldNum" sz="quarter" idx="12"/>
          </p:nvPr>
        </p:nvSpPr>
        <p:spPr/>
        <p:txBody>
          <a:bodyPr/>
          <a:lstStyle/>
          <a:p>
            <a:fld id="{8D0AFDD5-844D-364D-8AEC-50CF4D36D55D}" type="slidenum">
              <a:rPr lang="en-US" noProof="0" smtClean="0"/>
              <a:t>‹#›</a:t>
            </a:fld>
            <a:endParaRPr lang="en-US" noProof="0"/>
          </a:p>
        </p:txBody>
      </p:sp>
      <p:sp>
        <p:nvSpPr>
          <p:cNvPr id="10" name="Google Shape;634;p42">
            <a:extLst>
              <a:ext uri="{FF2B5EF4-FFF2-40B4-BE49-F238E27FC236}">
                <a16:creationId xmlns:a16="http://schemas.microsoft.com/office/drawing/2014/main" id="{8B24251C-09A2-7EC7-D81E-7B4EC1A6C8FB}"/>
              </a:ext>
            </a:extLst>
          </p:cNvPr>
          <p:cNvSpPr/>
          <p:nvPr userDrawn="1"/>
        </p:nvSpPr>
        <p:spPr>
          <a:xfrm>
            <a:off x="1043969" y="2096168"/>
            <a:ext cx="10271731" cy="1505316"/>
          </a:xfrm>
          <a:prstGeom prst="rect">
            <a:avLst/>
          </a:prstGeom>
          <a:solidFill>
            <a:schemeClr val="accent3"/>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11" name="Google Shape;634;p42">
            <a:extLst>
              <a:ext uri="{FF2B5EF4-FFF2-40B4-BE49-F238E27FC236}">
                <a16:creationId xmlns:a16="http://schemas.microsoft.com/office/drawing/2014/main" id="{7095FC12-1305-9C50-D9A9-1BA4392374E6}"/>
              </a:ext>
            </a:extLst>
          </p:cNvPr>
          <p:cNvSpPr/>
          <p:nvPr userDrawn="1"/>
        </p:nvSpPr>
        <p:spPr>
          <a:xfrm>
            <a:off x="1043969" y="4160972"/>
            <a:ext cx="10271731" cy="1505316"/>
          </a:xfrm>
          <a:prstGeom prst="rect">
            <a:avLst/>
          </a:prstGeom>
          <a:solidFill>
            <a:schemeClr val="accent3"/>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Tree>
    <p:extLst>
      <p:ext uri="{BB962C8B-B14F-4D97-AF65-F5344CB8AC3E}">
        <p14:creationId xmlns:p14="http://schemas.microsoft.com/office/powerpoint/2010/main" val="9147745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noProof="0"/>
              <a:t>20XX</a:t>
            </a:r>
          </a:p>
        </p:txBody>
      </p:sp>
      <p:sp>
        <p:nvSpPr>
          <p:cNvPr id="4" name="Footer Placeholder 3"/>
          <p:cNvSpPr>
            <a:spLocks noGrp="1"/>
          </p:cNvSpPr>
          <p:nvPr>
            <p:ph type="ftr" sz="quarter" idx="11"/>
          </p:nvPr>
        </p:nvSpPr>
        <p:spPr/>
        <p:txBody>
          <a:bodyPr/>
          <a:lstStyle/>
          <a:p>
            <a:r>
              <a:rPr lang="en-US" noProof="0"/>
              <a:t>Presentation title</a:t>
            </a:r>
          </a:p>
        </p:txBody>
      </p:sp>
      <p:sp>
        <p:nvSpPr>
          <p:cNvPr id="5" name="Slide Number Placeholder 4"/>
          <p:cNvSpPr>
            <a:spLocks noGrp="1"/>
          </p:cNvSpPr>
          <p:nvPr>
            <p:ph type="sldNum" sz="quarter" idx="12"/>
          </p:nvPr>
        </p:nvSpPr>
        <p:spPr/>
        <p:txBody>
          <a:bodyPr/>
          <a:lstStyle/>
          <a:p>
            <a:fld id="{8D0AFDD5-844D-364D-8AEC-50CF4D36D55D}" type="slidenum">
              <a:rPr lang="en-US" noProof="0" smtClean="0"/>
              <a:t>‹#›</a:t>
            </a:fld>
            <a:endParaRPr lang="en-US" noProof="0"/>
          </a:p>
        </p:txBody>
      </p:sp>
    </p:spTree>
    <p:extLst>
      <p:ext uri="{BB962C8B-B14F-4D97-AF65-F5344CB8AC3E}">
        <p14:creationId xmlns:p14="http://schemas.microsoft.com/office/powerpoint/2010/main" val="39780599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noProof="0"/>
              <a:t>20XX</a:t>
            </a:r>
          </a:p>
        </p:txBody>
      </p:sp>
      <p:sp>
        <p:nvSpPr>
          <p:cNvPr id="3" name="Footer Placeholder 2"/>
          <p:cNvSpPr>
            <a:spLocks noGrp="1"/>
          </p:cNvSpPr>
          <p:nvPr>
            <p:ph type="ftr" sz="quarter" idx="11"/>
          </p:nvPr>
        </p:nvSpPr>
        <p:spPr/>
        <p:txBody>
          <a:bodyPr/>
          <a:lstStyle/>
          <a:p>
            <a:r>
              <a:rPr lang="en-US" noProof="0"/>
              <a:t>Presentation title</a:t>
            </a:r>
          </a:p>
        </p:txBody>
      </p:sp>
      <p:sp>
        <p:nvSpPr>
          <p:cNvPr id="4" name="Slide Number Placeholder 3"/>
          <p:cNvSpPr>
            <a:spLocks noGrp="1"/>
          </p:cNvSpPr>
          <p:nvPr>
            <p:ph type="sldNum" sz="quarter" idx="12"/>
          </p:nvPr>
        </p:nvSpPr>
        <p:spPr/>
        <p:txBody>
          <a:bodyPr/>
          <a:lstStyle/>
          <a:p>
            <a:fld id="{8D0AFDD5-844D-364D-8AEC-50CF4D36D55D}" type="slidenum">
              <a:rPr lang="en-US" noProof="0" smtClean="0"/>
              <a:t>‹#›</a:t>
            </a:fld>
            <a:endParaRPr lang="en-US" noProof="0"/>
          </a:p>
        </p:txBody>
      </p:sp>
    </p:spTree>
    <p:extLst>
      <p:ext uri="{BB962C8B-B14F-4D97-AF65-F5344CB8AC3E}">
        <p14:creationId xmlns:p14="http://schemas.microsoft.com/office/powerpoint/2010/main" val="32917285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r>
              <a:rPr lang="en-US"/>
              <a:t>20XX</a:t>
            </a:r>
            <a:endParaRPr lang="en-US" dirty="0"/>
          </a:p>
        </p:txBody>
      </p:sp>
      <p:sp>
        <p:nvSpPr>
          <p:cNvPr id="6" name="Footer Placeholder 5"/>
          <p:cNvSpPr>
            <a:spLocks noGrp="1"/>
          </p:cNvSpPr>
          <p:nvPr>
            <p:ph type="ftr" sz="quarter" idx="11"/>
          </p:nvPr>
        </p:nvSpPr>
        <p:spPr/>
        <p:txBody>
          <a:bodyPr/>
          <a:lstStyle/>
          <a:p>
            <a:r>
              <a:rPr lang="en-US"/>
              <a:t>Presentation title</a:t>
            </a:r>
            <a:endParaRPr lang="en-US" dirty="0"/>
          </a:p>
        </p:txBody>
      </p:sp>
      <p:sp>
        <p:nvSpPr>
          <p:cNvPr id="7" name="Slide Number Placeholder 6"/>
          <p:cNvSpPr>
            <a:spLocks noGrp="1"/>
          </p:cNvSpPr>
          <p:nvPr>
            <p:ph type="sldNum" sz="quarter" idx="12"/>
          </p:nvPr>
        </p:nvSpPr>
        <p:spPr/>
        <p:txBody>
          <a:bodyPr/>
          <a:lstStyle/>
          <a:p>
            <a:fld id="{8D0AFDD5-844D-364D-8AEC-50CF4D36D55D}" type="slidenum">
              <a:rPr lang="en-US" smtClean="0"/>
              <a:pPr/>
              <a:t>‹#›</a:t>
            </a:fld>
            <a:endParaRPr lang="en-US" dirty="0"/>
          </a:p>
        </p:txBody>
      </p:sp>
    </p:spTree>
    <p:extLst>
      <p:ext uri="{BB962C8B-B14F-4D97-AF65-F5344CB8AC3E}">
        <p14:creationId xmlns:p14="http://schemas.microsoft.com/office/powerpoint/2010/main" val="3141382477"/>
      </p:ext>
    </p:extLst>
  </p:cSld>
  <p:clrMapOvr>
    <a:masterClrMapping/>
  </p:clrMapOvr>
  <p:hf hdr="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F3E547C-F4D5-49F3-86E4-8BA9AD06C046}" type="datetimeFigureOut">
              <a:rPr lang="en-US" smtClean="0"/>
              <a:t>11/21/2025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0AFDD5-844D-364D-8AEC-50CF4D36D55D}" type="slidenum">
              <a:rPr lang="en-US" noProof="0" smtClean="0"/>
              <a:pPr/>
              <a:t>‹#›</a:t>
            </a:fld>
            <a:endParaRPr lang="en-US" noProof="0"/>
          </a:p>
        </p:txBody>
      </p:sp>
      <p:sp>
        <p:nvSpPr>
          <p:cNvPr id="8" name="Google Shape;327;p33">
            <a:extLst>
              <a:ext uri="{FF2B5EF4-FFF2-40B4-BE49-F238E27FC236}">
                <a16:creationId xmlns:a16="http://schemas.microsoft.com/office/drawing/2014/main" id="{E7EB222B-6CF5-9486-E495-4BBCFBA5DEE9}"/>
              </a:ext>
            </a:extLst>
          </p:cNvPr>
          <p:cNvSpPr/>
          <p:nvPr userDrawn="1"/>
        </p:nvSpPr>
        <p:spPr>
          <a:xfrm>
            <a:off x="5400719" y="1198578"/>
            <a:ext cx="6114430" cy="4794575"/>
          </a:xfrm>
          <a:prstGeom prst="rect">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b="0" i="0" u="none" strike="noStrike" cap="none" noProof="0">
              <a:solidFill>
                <a:schemeClr val="lt1"/>
              </a:solidFill>
              <a:latin typeface="Karla"/>
              <a:ea typeface="Karla"/>
              <a:cs typeface="Karla"/>
              <a:sym typeface="Karla"/>
            </a:endParaRPr>
          </a:p>
        </p:txBody>
      </p:sp>
      <p:sp>
        <p:nvSpPr>
          <p:cNvPr id="9" name="Google Shape;328;p33">
            <a:extLst>
              <a:ext uri="{FF2B5EF4-FFF2-40B4-BE49-F238E27FC236}">
                <a16:creationId xmlns:a16="http://schemas.microsoft.com/office/drawing/2014/main" id="{1FEBC754-F0A8-F9F6-F804-7081E078D8F5}"/>
              </a:ext>
            </a:extLst>
          </p:cNvPr>
          <p:cNvSpPr/>
          <p:nvPr userDrawn="1"/>
        </p:nvSpPr>
        <p:spPr>
          <a:xfrm>
            <a:off x="5196524" y="838200"/>
            <a:ext cx="6114430" cy="4914901"/>
          </a:xfrm>
          <a:prstGeom prst="rect">
            <a:avLst/>
          </a:prstGeom>
          <a:solidFill>
            <a:schemeClr val="accent5"/>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b="0" i="0" u="none" strike="noStrike" cap="none" noProof="0">
              <a:solidFill>
                <a:schemeClr val="lt1"/>
              </a:solidFill>
              <a:latin typeface="Karla"/>
              <a:ea typeface="Karla"/>
              <a:cs typeface="Karla"/>
              <a:sym typeface="Karla"/>
            </a:endParaRPr>
          </a:p>
        </p:txBody>
      </p:sp>
    </p:spTree>
    <p:extLst>
      <p:ext uri="{BB962C8B-B14F-4D97-AF65-F5344CB8AC3E}">
        <p14:creationId xmlns:p14="http://schemas.microsoft.com/office/powerpoint/2010/main" val="1190187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20XX</a:t>
            </a:r>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Presentation title</a:t>
            </a:r>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0AFDD5-844D-364D-8AEC-50CF4D36D55D}" type="slidenum">
              <a:rPr lang="en-US" smtClean="0"/>
              <a:pPr/>
              <a:t>‹#›</a:t>
            </a:fld>
            <a:endParaRPr lang="en-US" dirty="0"/>
          </a:p>
        </p:txBody>
      </p:sp>
      <p:cxnSp>
        <p:nvCxnSpPr>
          <p:cNvPr id="7" name="Straight Connector 6">
            <a:extLst>
              <a:ext uri="{FF2B5EF4-FFF2-40B4-BE49-F238E27FC236}">
                <a16:creationId xmlns:a16="http://schemas.microsoft.com/office/drawing/2014/main" id="{2DE05079-2B34-E435-A882-A172DE176AE1}"/>
              </a:ext>
            </a:extLst>
          </p:cNvPr>
          <p:cNvCxnSpPr>
            <a:cxnSpLocks/>
          </p:cNvCxnSpPr>
          <p:nvPr userDrawn="1"/>
        </p:nvCxnSpPr>
        <p:spPr>
          <a:xfrm>
            <a:off x="0" y="6535885"/>
            <a:ext cx="8382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E8440547-EE65-F9CE-1D02-2D326735F06D}"/>
              </a:ext>
            </a:extLst>
          </p:cNvPr>
          <p:cNvCxnSpPr>
            <a:cxnSpLocks/>
          </p:cNvCxnSpPr>
          <p:nvPr userDrawn="1"/>
        </p:nvCxnSpPr>
        <p:spPr>
          <a:xfrm>
            <a:off x="1205025" y="6535885"/>
            <a:ext cx="416052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DB9DC65-7A98-9009-CD43-4A4B57960D46}"/>
              </a:ext>
            </a:extLst>
          </p:cNvPr>
          <p:cNvCxnSpPr>
            <a:cxnSpLocks/>
          </p:cNvCxnSpPr>
          <p:nvPr userDrawn="1"/>
        </p:nvCxnSpPr>
        <p:spPr>
          <a:xfrm>
            <a:off x="6802120" y="6528812"/>
            <a:ext cx="384048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4653D1C-9830-A9D3-084A-35BD971D10F5}"/>
              </a:ext>
            </a:extLst>
          </p:cNvPr>
          <p:cNvCxnSpPr>
            <a:cxnSpLocks/>
          </p:cNvCxnSpPr>
          <p:nvPr userDrawn="1"/>
        </p:nvCxnSpPr>
        <p:spPr>
          <a:xfrm>
            <a:off x="11276341" y="6528816"/>
            <a:ext cx="9144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4776764"/>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 id="2147483690" r:id="rId16"/>
    <p:sldLayoutId id="2147483691" r:id="rId17"/>
    <p:sldLayoutId id="2147483660" r:id="rId18"/>
    <p:sldLayoutId id="2147483651" r:id="rId19"/>
    <p:sldLayoutId id="2147483663" r:id="rId20"/>
    <p:sldLayoutId id="2147483664" r:id="rId21"/>
    <p:sldLayoutId id="2147483668" r:id="rId22"/>
    <p:sldLayoutId id="2147483662" r:id="rId23"/>
    <p:sldLayoutId id="2147483653" r:id="rId24"/>
    <p:sldLayoutId id="2147483669" r:id="rId25"/>
    <p:sldLayoutId id="2147483665" r:id="rId26"/>
    <p:sldLayoutId id="2147483666" r:id="rId27"/>
    <p:sldLayoutId id="2147483667" r:id="rId28"/>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jpg"/><Relationship Id="rId1" Type="http://schemas.openxmlformats.org/officeDocument/2006/relationships/slideLayout" Target="../slideLayouts/slideLayout14.xml"/><Relationship Id="rId4" Type="http://schemas.openxmlformats.org/officeDocument/2006/relationships/image" Target="../media/image12.jpeg"/></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png"/><Relationship Id="rId1" Type="http://schemas.openxmlformats.org/officeDocument/2006/relationships/slideLayout" Target="../slideLayouts/slideLayout6.xml"/><Relationship Id="rId5" Type="http://schemas.openxmlformats.org/officeDocument/2006/relationships/image" Target="../media/image16.png"/><Relationship Id="rId4" Type="http://schemas.openxmlformats.org/officeDocument/2006/relationships/image" Target="../media/image15.jp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15.xml"/><Relationship Id="rId5" Type="http://schemas.openxmlformats.org/officeDocument/2006/relationships/image" Target="../media/image19.png"/><Relationship Id="rId4" Type="http://schemas.openxmlformats.org/officeDocument/2006/relationships/image" Target="../media/image18.jpg"/></Relationships>
</file>

<file path=ppt/slides/_rels/slide1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6.xml"/><Relationship Id="rId5" Type="http://schemas.openxmlformats.org/officeDocument/2006/relationships/image" Target="../media/image24.png"/><Relationship Id="rId4" Type="http://schemas.openxmlformats.org/officeDocument/2006/relationships/image" Target="../media/image23.jpeg"/></Relationships>
</file>

<file path=ppt/slides/_rels/slide18.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28.emf"/><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7.emf"/><Relationship Id="rId5" Type="http://schemas.openxmlformats.org/officeDocument/2006/relationships/image" Target="../media/image26.emf"/><Relationship Id="rId4" Type="http://schemas.openxmlformats.org/officeDocument/2006/relationships/audio" Target="../media/audio2.wav"/></Relationships>
</file>

<file path=ppt/slides/_rels/slide22.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28.emf"/><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7.emf"/><Relationship Id="rId5" Type="http://schemas.openxmlformats.org/officeDocument/2006/relationships/image" Target="../media/image26.emf"/><Relationship Id="rId4" Type="http://schemas.openxmlformats.org/officeDocument/2006/relationships/audio" Target="../media/audio2.wav"/></Relationships>
</file>

<file path=ppt/slides/_rels/slide23.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28.emf"/><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7.emf"/><Relationship Id="rId5" Type="http://schemas.openxmlformats.org/officeDocument/2006/relationships/image" Target="../media/image26.emf"/><Relationship Id="rId4" Type="http://schemas.openxmlformats.org/officeDocument/2006/relationships/audio" Target="../media/audio2.wav"/></Relationships>
</file>

<file path=ppt/slides/_rels/slide24.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28.emf"/><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7.emf"/><Relationship Id="rId5" Type="http://schemas.openxmlformats.org/officeDocument/2006/relationships/image" Target="../media/image26.emf"/><Relationship Id="rId4" Type="http://schemas.openxmlformats.org/officeDocument/2006/relationships/audio" Target="../media/audio2.wav"/></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17.xml"/><Relationship Id="rId4" Type="http://schemas.openxmlformats.org/officeDocument/2006/relationships/image" Target="../media/image38.jpe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7.xml"/><Relationship Id="rId1" Type="http://schemas.openxmlformats.org/officeDocument/2006/relationships/slideLayout" Target="../slideLayouts/slideLayout14.xml"/><Relationship Id="rId4" Type="http://schemas.openxmlformats.org/officeDocument/2006/relationships/image" Target="../media/image32.jpg"/></Relationships>
</file>

<file path=ppt/slides/_rels/slide4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8671E1-0B5C-4450-9F65-E14E0AB4A88E}"/>
              </a:ext>
            </a:extLst>
          </p:cNvPr>
          <p:cNvSpPr>
            <a:spLocks noGrp="1"/>
          </p:cNvSpPr>
          <p:nvPr>
            <p:ph type="title"/>
          </p:nvPr>
        </p:nvSpPr>
        <p:spPr/>
        <p:txBody>
          <a:bodyPr/>
          <a:lstStyle/>
          <a:p>
            <a:endParaRPr lang="vi-VN"/>
          </a:p>
        </p:txBody>
      </p:sp>
      <p:pic>
        <p:nvPicPr>
          <p:cNvPr id="3" name="TGSV Sự Sinh Sản Của Tế Bào Nấm Men">
            <a:hlinkClick r:id="" action="ppaction://media"/>
            <a:extLst>
              <a:ext uri="{FF2B5EF4-FFF2-40B4-BE49-F238E27FC236}">
                <a16:creationId xmlns:a16="http://schemas.microsoft.com/office/drawing/2014/main" id="{7A43FDD1-ED1C-48AE-A046-224FAB75AD9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73100" y="381000"/>
            <a:ext cx="10845800" cy="6096000"/>
          </a:xfrm>
          <a:prstGeom prst="rect">
            <a:avLst/>
          </a:prstGeom>
        </p:spPr>
      </p:pic>
    </p:spTree>
    <p:extLst>
      <p:ext uri="{BB962C8B-B14F-4D97-AF65-F5344CB8AC3E}">
        <p14:creationId xmlns:p14="http://schemas.microsoft.com/office/powerpoint/2010/main" val="3052615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318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Hình bên minh họa kết quả tái bản của một đoạn phân tử DNA. Hãy vẽ hình minh họ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66758" y="413824"/>
            <a:ext cx="6372664" cy="5367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29425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8D6EB85-1D2A-43EA-8618-63BFB7B654B1}"/>
              </a:ext>
            </a:extLst>
          </p:cNvPr>
          <p:cNvSpPr txBox="1"/>
          <p:nvPr/>
        </p:nvSpPr>
        <p:spPr>
          <a:xfrm>
            <a:off x="59267" y="34570"/>
            <a:ext cx="12002062" cy="2819041"/>
          </a:xfrm>
          <a:prstGeom prst="rect">
            <a:avLst/>
          </a:prstGeom>
          <a:noFill/>
        </p:spPr>
        <p:txBody>
          <a:bodyPr wrap="square" rtlCol="0" anchor="ctr">
            <a:spAutoFit/>
          </a:bodyPr>
          <a:lstStyle/>
          <a:p>
            <a:pPr marL="0" marR="0" lvl="0" indent="0" algn="just" defTabSz="914400" eaLnBrk="1" fontAlgn="auto" latinLnBrk="0" hangingPunct="1">
              <a:lnSpc>
                <a:spcPct val="125000"/>
              </a:lnSpc>
              <a:spcBef>
                <a:spcPts val="0"/>
              </a:spcBef>
              <a:spcAft>
                <a:spcPts val="0"/>
              </a:spcAft>
              <a:buClrTx/>
              <a:buSzTx/>
              <a:buFontTx/>
              <a:buNone/>
              <a:tabLst/>
              <a:defRPr/>
            </a:pPr>
            <a:r>
              <a:rPr lang="en-US" sz="2400" b="1" kern="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b="1" kern="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THẢO LUẬN NHÓM( </a:t>
            </a:r>
            <a:r>
              <a:rPr lang="en-US" sz="2400" b="1" kern="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Tên</a:t>
            </a:r>
            <a:r>
              <a:rPr lang="en-US" sz="2400" b="1" kern="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b="1" kern="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thành</a:t>
            </a:r>
            <a:r>
              <a:rPr lang="en-US" sz="2400" b="1" kern="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b="1" kern="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viên</a:t>
            </a:r>
            <a:r>
              <a:rPr lang="en-US" sz="2400" b="1" kern="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b="1" kern="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nhóm</a:t>
            </a:r>
            <a:r>
              <a:rPr lang="en-US" sz="2400" b="1" kern="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t>
            </a:r>
            <a:endParaRPr kumimoji="0" lang="en-US" sz="24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Wingdings" panose="05000000000000000000" pitchFamily="2" charset="2"/>
            </a:endParaRPr>
          </a:p>
          <a:p>
            <a:pPr marL="0" marR="0" lvl="0" indent="0" algn="just" defTabSz="914400" eaLnBrk="1" fontAlgn="auto" latinLnBrk="0" hangingPunct="1">
              <a:lnSpc>
                <a:spcPct val="125000"/>
              </a:lnSpc>
              <a:spcBef>
                <a:spcPts val="0"/>
              </a:spcBef>
              <a:spcAft>
                <a:spcPts val="0"/>
              </a:spcAft>
              <a:buClrTx/>
              <a:buSzTx/>
              <a:buFontTx/>
              <a:buNone/>
              <a:tabLst/>
              <a:defRPr/>
            </a:pPr>
            <a:r>
              <a:rPr kumimoji="0" lang="en-US" sz="24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Câu</a:t>
            </a:r>
            <a:r>
              <a:rPr kumimoji="0" lang="en-US" sz="24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24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hỏi</a:t>
            </a:r>
            <a:r>
              <a:rPr kumimoji="0" lang="en-US" sz="24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1. </a:t>
            </a:r>
            <a:r>
              <a:rPr kumimoji="0" lang="vi-VN" sz="24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Một đoạn DNA có trình tự nucleotide trên hai mạch như sau:</a:t>
            </a:r>
          </a:p>
          <a:p>
            <a:pPr lvl="1" algn="just">
              <a:lnSpc>
                <a:spcPct val="125000"/>
              </a:lnSpc>
              <a:defRPr/>
            </a:pPr>
            <a:r>
              <a:rPr kumimoji="0" lang="vi-VN" sz="24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Mạch 1: </a:t>
            </a:r>
            <a:r>
              <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a:t>
            </a:r>
            <a:r>
              <a:rPr kumimoji="0" lang="vi-VN" sz="24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A-A-G-C-T-C-G-C-G-A-T-A-G-C-C</a:t>
            </a:r>
            <a:r>
              <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a:t>
            </a:r>
            <a:endParaRPr kumimoji="0" lang="vi-VN" sz="24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endParaRPr>
          </a:p>
          <a:p>
            <a:pPr lvl="1" algn="just">
              <a:lnSpc>
                <a:spcPct val="125000"/>
              </a:lnSpc>
              <a:defRPr/>
            </a:pPr>
            <a:r>
              <a:rPr kumimoji="0" lang="vi-VN" sz="24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Mạch 2: </a:t>
            </a:r>
            <a:r>
              <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a:t>
            </a:r>
            <a:r>
              <a:rPr kumimoji="0" lang="vi-VN" sz="24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T-T-C-G-A-G-C-G-C-T-A-T-C-G-G</a:t>
            </a:r>
            <a:r>
              <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a:t>
            </a:r>
            <a:endParaRPr kumimoji="0" lang="vi-VN" sz="24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endParaRPr>
          </a:p>
          <a:p>
            <a:pPr marL="0" marR="0" lvl="0" indent="0" algn="just" defTabSz="914400" eaLnBrk="1" fontAlgn="auto" latinLnBrk="0" hangingPunct="1">
              <a:lnSpc>
                <a:spcPct val="125000"/>
              </a:lnSpc>
              <a:spcBef>
                <a:spcPts val="0"/>
              </a:spcBef>
              <a:spcAft>
                <a:spcPts val="0"/>
              </a:spcAft>
              <a:buClrTx/>
              <a:buSzTx/>
              <a:buFontTx/>
              <a:buNone/>
              <a:tabLst/>
              <a:defRPr/>
            </a:pPr>
            <a:r>
              <a:rPr kumimoji="0" lang="vi-VN" sz="24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a) Xác định trình tự nucleotide của hai DNA được tổng hợp từ đoạn DNA trên.</a:t>
            </a:r>
          </a:p>
          <a:p>
            <a:pPr marL="0" marR="0" lvl="0" indent="0" algn="just" defTabSz="914400" eaLnBrk="1" fontAlgn="auto" latinLnBrk="0" hangingPunct="1">
              <a:lnSpc>
                <a:spcPct val="125000"/>
              </a:lnSpc>
              <a:spcBef>
                <a:spcPts val="0"/>
              </a:spcBef>
              <a:spcAft>
                <a:spcPts val="0"/>
              </a:spcAft>
              <a:buClrTx/>
              <a:buSzTx/>
              <a:buFontTx/>
              <a:buNone/>
              <a:tabLst/>
              <a:defRPr/>
            </a:pPr>
            <a:r>
              <a:rPr kumimoji="0" lang="vi-VN" sz="24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b) Nhận xét </a:t>
            </a:r>
            <a:r>
              <a:rPr kumimoji="0" lang="vi-VN" sz="2400" b="0" i="1" u="sng"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trình tự nucleotide </a:t>
            </a:r>
            <a:r>
              <a:rPr kumimoji="0" lang="vi-VN" sz="24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giữa các DNA mới được tổng hợp và với DNA ban đầu.</a:t>
            </a:r>
          </a:p>
        </p:txBody>
      </p:sp>
    </p:spTree>
    <p:extLst>
      <p:ext uri="{BB962C8B-B14F-4D97-AF65-F5344CB8AC3E}">
        <p14:creationId xmlns:p14="http://schemas.microsoft.com/office/powerpoint/2010/main" val="31787449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4C5EA5DD-517E-4EEF-A1E1-8A5F41373730}"/>
              </a:ext>
            </a:extLst>
          </p:cNvPr>
          <p:cNvSpPr>
            <a:spLocks noGrp="1"/>
          </p:cNvSpPr>
          <p:nvPr>
            <p:ph type="dt" sz="half" idx="10"/>
          </p:nvPr>
        </p:nvSpPr>
        <p:spPr/>
        <p:txBody>
          <a:bodyPr/>
          <a:lstStyle/>
          <a:p>
            <a:r>
              <a:rPr lang="en-US" noProof="0"/>
              <a:t>20XX</a:t>
            </a:r>
          </a:p>
        </p:txBody>
      </p:sp>
      <p:sp>
        <p:nvSpPr>
          <p:cNvPr id="4" name="Footer Placeholder 3">
            <a:extLst>
              <a:ext uri="{FF2B5EF4-FFF2-40B4-BE49-F238E27FC236}">
                <a16:creationId xmlns:a16="http://schemas.microsoft.com/office/drawing/2014/main" id="{E6E1AE59-D5DC-45B0-B02E-2C68CF9C9743}"/>
              </a:ext>
            </a:extLst>
          </p:cNvPr>
          <p:cNvSpPr>
            <a:spLocks noGrp="1"/>
          </p:cNvSpPr>
          <p:nvPr>
            <p:ph type="ftr" sz="quarter" idx="11"/>
          </p:nvPr>
        </p:nvSpPr>
        <p:spPr/>
        <p:txBody>
          <a:bodyPr/>
          <a:lstStyle/>
          <a:p>
            <a:r>
              <a:rPr lang="en-US" noProof="0"/>
              <a:t>Presentation title</a:t>
            </a:r>
          </a:p>
        </p:txBody>
      </p:sp>
      <p:sp>
        <p:nvSpPr>
          <p:cNvPr id="3" name="Slide Number Placeholder 2">
            <a:extLst>
              <a:ext uri="{FF2B5EF4-FFF2-40B4-BE49-F238E27FC236}">
                <a16:creationId xmlns:a16="http://schemas.microsoft.com/office/drawing/2014/main" id="{C031015B-84C1-425E-855D-490A36B414E7}"/>
              </a:ext>
            </a:extLst>
          </p:cNvPr>
          <p:cNvSpPr>
            <a:spLocks noGrp="1"/>
          </p:cNvSpPr>
          <p:nvPr>
            <p:ph type="sldNum" sz="quarter" idx="12"/>
          </p:nvPr>
        </p:nvSpPr>
        <p:spPr/>
        <p:txBody>
          <a:bodyPr/>
          <a:lstStyle/>
          <a:p>
            <a:fld id="{8D0AFDD5-844D-364D-8AEC-50CF4D36D55D}" type="slidenum">
              <a:rPr lang="en-US" noProof="0" smtClean="0"/>
              <a:t>12</a:t>
            </a:fld>
            <a:endParaRPr lang="en-US" noProof="0"/>
          </a:p>
        </p:txBody>
      </p:sp>
      <p:sp>
        <p:nvSpPr>
          <p:cNvPr id="6" name="TextBox 5">
            <a:extLst>
              <a:ext uri="{FF2B5EF4-FFF2-40B4-BE49-F238E27FC236}">
                <a16:creationId xmlns:a16="http://schemas.microsoft.com/office/drawing/2014/main" id="{D8D6EB85-1D2A-43EA-8618-63BFB7B654B1}"/>
              </a:ext>
            </a:extLst>
          </p:cNvPr>
          <p:cNvSpPr txBox="1"/>
          <p:nvPr/>
        </p:nvSpPr>
        <p:spPr>
          <a:xfrm>
            <a:off x="59267" y="34570"/>
            <a:ext cx="12002062" cy="2819041"/>
          </a:xfrm>
          <a:prstGeom prst="rect">
            <a:avLst/>
          </a:prstGeom>
          <a:noFill/>
        </p:spPr>
        <p:txBody>
          <a:bodyPr wrap="square" rtlCol="0" anchor="ctr">
            <a:spAutoFit/>
          </a:bodyPr>
          <a:lstStyle/>
          <a:p>
            <a:pPr marL="0" marR="0" lvl="0" indent="0" algn="just" defTabSz="914400" eaLnBrk="1" fontAlgn="auto" latinLnBrk="0" hangingPunct="1">
              <a:lnSpc>
                <a:spcPct val="125000"/>
              </a:lnSpc>
              <a:spcBef>
                <a:spcPts val="0"/>
              </a:spcBef>
              <a:spcAft>
                <a:spcPts val="0"/>
              </a:spcAft>
              <a:buClrTx/>
              <a:buSzTx/>
              <a:buFontTx/>
              <a:buNone/>
              <a:tabLst/>
              <a:defRPr/>
            </a:pPr>
            <a:r>
              <a:rPr lang="en-US" sz="2400" b="1" kern="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b="1" kern="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THẢO LUẬN NHÓM( </a:t>
            </a:r>
            <a:r>
              <a:rPr lang="en-US" sz="2400" b="1" kern="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Tên</a:t>
            </a:r>
            <a:r>
              <a:rPr lang="en-US" sz="2400" b="1" kern="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b="1" kern="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thành</a:t>
            </a:r>
            <a:r>
              <a:rPr lang="en-US" sz="2400" b="1" kern="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b="1" kern="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viên</a:t>
            </a:r>
            <a:r>
              <a:rPr lang="en-US" sz="2400" b="1" kern="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b="1" kern="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nhóm</a:t>
            </a:r>
            <a:r>
              <a:rPr lang="en-US" sz="2400" b="1" kern="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t>
            </a:r>
            <a:endParaRPr kumimoji="0" lang="en-US" sz="24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Wingdings" panose="05000000000000000000" pitchFamily="2" charset="2"/>
            </a:endParaRPr>
          </a:p>
          <a:p>
            <a:pPr marL="0" marR="0" lvl="0" indent="0" algn="just" defTabSz="914400" eaLnBrk="1" fontAlgn="auto" latinLnBrk="0" hangingPunct="1">
              <a:lnSpc>
                <a:spcPct val="125000"/>
              </a:lnSpc>
              <a:spcBef>
                <a:spcPts val="0"/>
              </a:spcBef>
              <a:spcAft>
                <a:spcPts val="0"/>
              </a:spcAft>
              <a:buClrTx/>
              <a:buSzTx/>
              <a:buFontTx/>
              <a:buNone/>
              <a:tabLst/>
              <a:defRPr/>
            </a:pPr>
            <a:r>
              <a:rPr kumimoji="0" lang="en-US" sz="24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Câu</a:t>
            </a:r>
            <a:r>
              <a:rPr kumimoji="0" lang="en-US" sz="24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24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hỏi</a:t>
            </a:r>
            <a:r>
              <a:rPr kumimoji="0" lang="en-US" sz="24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1. </a:t>
            </a:r>
            <a:r>
              <a:rPr kumimoji="0" lang="vi-VN" sz="24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Một đoạn DNA có trình tự nucleotide trên hai mạch như sau:</a:t>
            </a:r>
          </a:p>
          <a:p>
            <a:pPr lvl="1" algn="just">
              <a:lnSpc>
                <a:spcPct val="125000"/>
              </a:lnSpc>
              <a:defRPr/>
            </a:pPr>
            <a:r>
              <a:rPr kumimoji="0" lang="vi-VN" sz="24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Mạch 1: A-A-G-C-T-C-G-C-G-A-T-A-G-C-C</a:t>
            </a:r>
          </a:p>
          <a:p>
            <a:pPr lvl="1" algn="just">
              <a:lnSpc>
                <a:spcPct val="125000"/>
              </a:lnSpc>
              <a:defRPr/>
            </a:pPr>
            <a:r>
              <a:rPr kumimoji="0" lang="vi-VN" sz="24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Mạch 2: T-T-C-G-A-G-C-G-C-T-A-T-C-G-G</a:t>
            </a:r>
          </a:p>
          <a:p>
            <a:pPr marL="0" marR="0" lvl="0" indent="0" algn="just" defTabSz="914400" eaLnBrk="1" fontAlgn="auto" latinLnBrk="0" hangingPunct="1">
              <a:lnSpc>
                <a:spcPct val="125000"/>
              </a:lnSpc>
              <a:spcBef>
                <a:spcPts val="0"/>
              </a:spcBef>
              <a:spcAft>
                <a:spcPts val="0"/>
              </a:spcAft>
              <a:buClrTx/>
              <a:buSzTx/>
              <a:buFontTx/>
              <a:buNone/>
              <a:tabLst/>
              <a:defRPr/>
            </a:pPr>
            <a:r>
              <a:rPr kumimoji="0" lang="vi-VN" sz="24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a) Xác định trình tự nucleotide của hai DNA được tổng hợp từ đoạn DNA trên.</a:t>
            </a:r>
          </a:p>
          <a:p>
            <a:pPr marL="0" marR="0" lvl="0" indent="0" algn="just" defTabSz="914400" eaLnBrk="1" fontAlgn="auto" latinLnBrk="0" hangingPunct="1">
              <a:lnSpc>
                <a:spcPct val="125000"/>
              </a:lnSpc>
              <a:spcBef>
                <a:spcPts val="0"/>
              </a:spcBef>
              <a:spcAft>
                <a:spcPts val="0"/>
              </a:spcAft>
              <a:buClrTx/>
              <a:buSzTx/>
              <a:buFontTx/>
              <a:buNone/>
              <a:tabLst/>
              <a:defRPr/>
            </a:pPr>
            <a:r>
              <a:rPr kumimoji="0" lang="vi-VN" sz="24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b) Nhận xét trình tự nucleotide giữa các DNA mới được tổng hợp và với DNA ban đầu.</a:t>
            </a:r>
          </a:p>
        </p:txBody>
      </p:sp>
      <p:sp>
        <p:nvSpPr>
          <p:cNvPr id="7" name="TextBox 6">
            <a:extLst>
              <a:ext uri="{FF2B5EF4-FFF2-40B4-BE49-F238E27FC236}">
                <a16:creationId xmlns:a16="http://schemas.microsoft.com/office/drawing/2014/main" id="{B3D0854F-5244-4515-8416-64F3CBCF38F6}"/>
              </a:ext>
            </a:extLst>
          </p:cNvPr>
          <p:cNvSpPr txBox="1"/>
          <p:nvPr/>
        </p:nvSpPr>
        <p:spPr>
          <a:xfrm>
            <a:off x="239920" y="2763254"/>
            <a:ext cx="9433068" cy="972382"/>
          </a:xfrm>
          <a:prstGeom prst="rect">
            <a:avLst/>
          </a:prstGeom>
          <a:noFill/>
        </p:spPr>
        <p:txBody>
          <a:bodyPr wrap="square" rtlCol="0" anchor="ctr">
            <a:spAutoFit/>
          </a:bodyPr>
          <a:lstStyle>
            <a:defPPr>
              <a:defRPr lang="en-US"/>
            </a:defPPr>
            <a:lvl1pPr marR="0" lvl="0" indent="0" algn="just" fontAlgn="auto">
              <a:lnSpc>
                <a:spcPct val="125000"/>
              </a:lnSpc>
              <a:spcBef>
                <a:spcPts val="0"/>
              </a:spcBef>
              <a:spcAft>
                <a:spcPts val="0"/>
              </a:spcAft>
              <a:buClrTx/>
              <a:buSzTx/>
              <a:buFontTx/>
              <a:buNone/>
              <a:tabLst/>
              <a:defRPr kumimoji="0" sz="2200" b="1" i="0" u="none" strike="noStrike" kern="0" cap="none" spc="0" normalizeH="0" baseline="0">
                <a:ln>
                  <a:noFill/>
                </a:ln>
                <a:solidFill>
                  <a:prstClr val="black"/>
                </a:solidFill>
                <a:effectLst/>
                <a:uLnTx/>
                <a:uFillTx/>
                <a:latin typeface="Times New Roman" panose="02020603050405020304" pitchFamily="18" charset="0"/>
                <a:cs typeface="Times New Roman" panose="02020603050405020304" pitchFamily="18" charset="0"/>
              </a:defRPr>
            </a:lvl1pPr>
            <a:lvl2pPr lvl="1" algn="just">
              <a:lnSpc>
                <a:spcPct val="125000"/>
              </a:lnSpc>
              <a:defRPr kumimoji="0" sz="2200" b="0" i="0" u="none" strike="noStrike" kern="0" cap="none" spc="0" normalizeH="0" baseline="0">
                <a:ln>
                  <a:noFill/>
                </a:ln>
                <a:solidFill>
                  <a:prstClr val="black"/>
                </a:solidFill>
                <a:effectLst/>
                <a:uLnTx/>
                <a:uFillTx/>
                <a:latin typeface="Times New Roman" panose="02020603050405020304" pitchFamily="18" charset="0"/>
                <a:cs typeface="Times New Roman" panose="02020603050405020304" pitchFamily="18" charset="0"/>
              </a:defRPr>
            </a:lvl2pPr>
          </a:lstStyle>
          <a:p>
            <a:r>
              <a:rPr lang="en-US" sz="2400" dirty="0"/>
              <a:t>                                      </a:t>
            </a:r>
            <a:r>
              <a:rPr lang="en-US" sz="2400" dirty="0" err="1">
                <a:solidFill>
                  <a:srgbClr val="FF0000"/>
                </a:solidFill>
              </a:rPr>
              <a:t>Trả</a:t>
            </a:r>
            <a:r>
              <a:rPr lang="en-US" sz="2400" dirty="0">
                <a:solidFill>
                  <a:srgbClr val="FF0000"/>
                </a:solidFill>
              </a:rPr>
              <a:t> </a:t>
            </a:r>
            <a:r>
              <a:rPr lang="en-US" sz="2400" dirty="0" err="1">
                <a:solidFill>
                  <a:srgbClr val="FF0000"/>
                </a:solidFill>
              </a:rPr>
              <a:t>lời</a:t>
            </a:r>
            <a:endParaRPr lang="en-US" sz="2400" dirty="0">
              <a:solidFill>
                <a:srgbClr val="FF0000"/>
              </a:solidFill>
            </a:endParaRPr>
          </a:p>
          <a:p>
            <a:r>
              <a:rPr lang="vi-VN" sz="2400" dirty="0"/>
              <a:t>a) Trình tự nucleotide của hai DNA được tổng hợp từ đoạn DNA trên:</a:t>
            </a:r>
          </a:p>
        </p:txBody>
      </p:sp>
      <p:sp>
        <p:nvSpPr>
          <p:cNvPr id="8" name="TextBox 7">
            <a:extLst>
              <a:ext uri="{FF2B5EF4-FFF2-40B4-BE49-F238E27FC236}">
                <a16:creationId xmlns:a16="http://schemas.microsoft.com/office/drawing/2014/main" id="{A8E18416-7BCA-4EDB-9F0D-F72D8EA1415D}"/>
              </a:ext>
            </a:extLst>
          </p:cNvPr>
          <p:cNvSpPr txBox="1"/>
          <p:nvPr/>
        </p:nvSpPr>
        <p:spPr>
          <a:xfrm>
            <a:off x="239920" y="3886679"/>
            <a:ext cx="5734171" cy="1434047"/>
          </a:xfrm>
          <a:prstGeom prst="rect">
            <a:avLst/>
          </a:prstGeom>
          <a:noFill/>
        </p:spPr>
        <p:txBody>
          <a:bodyPr wrap="square" rtlCol="0" anchor="ctr">
            <a:spAutoFit/>
          </a:bodyPr>
          <a:lstStyle>
            <a:defPPr>
              <a:defRPr lang="en-US"/>
            </a:defPPr>
            <a:lvl1pPr marR="0" lvl="0" indent="0" algn="just" fontAlgn="auto">
              <a:lnSpc>
                <a:spcPct val="125000"/>
              </a:lnSpc>
              <a:spcBef>
                <a:spcPts val="0"/>
              </a:spcBef>
              <a:spcAft>
                <a:spcPts val="0"/>
              </a:spcAft>
              <a:buClrTx/>
              <a:buSzTx/>
              <a:buFontTx/>
              <a:buNone/>
              <a:tabLst/>
              <a:defRPr kumimoji="0" sz="2200" b="1" i="0" u="none" strike="noStrike" kern="0" cap="none" spc="0" normalizeH="0" baseline="0">
                <a:ln>
                  <a:noFill/>
                </a:ln>
                <a:solidFill>
                  <a:prstClr val="black"/>
                </a:solidFill>
                <a:effectLst/>
                <a:uLnTx/>
                <a:uFillTx/>
                <a:latin typeface="Times New Roman" panose="02020603050405020304" pitchFamily="18" charset="0"/>
                <a:cs typeface="Times New Roman" panose="02020603050405020304" pitchFamily="18" charset="0"/>
              </a:defRPr>
            </a:lvl1pPr>
            <a:lvl2pPr lvl="1" algn="just">
              <a:lnSpc>
                <a:spcPct val="125000"/>
              </a:lnSpc>
              <a:defRPr kumimoji="0" sz="2200" b="0" i="0" u="none" strike="noStrike" kern="0" cap="none" spc="0" normalizeH="0" baseline="0">
                <a:ln>
                  <a:noFill/>
                </a:ln>
                <a:solidFill>
                  <a:prstClr val="black"/>
                </a:solidFill>
                <a:effectLst/>
                <a:uLnTx/>
                <a:uFillTx/>
                <a:latin typeface="Times New Roman" panose="02020603050405020304" pitchFamily="18" charset="0"/>
                <a:cs typeface="Times New Roman" panose="02020603050405020304" pitchFamily="18" charset="0"/>
              </a:defRPr>
            </a:lvl2pPr>
          </a:lstStyle>
          <a:p>
            <a:pPr lvl="1"/>
            <a:r>
              <a:rPr lang="vi-VN" sz="2400" b="1" dirty="0">
                <a:sym typeface="Wingdings" panose="05000000000000000000" pitchFamily="2" charset="2"/>
              </a:rPr>
              <a:t>DNA c</a:t>
            </a:r>
            <a:r>
              <a:rPr lang="en-US" sz="2400" b="1" dirty="0">
                <a:sym typeface="Wingdings" panose="05000000000000000000" pitchFamily="2" charset="2"/>
              </a:rPr>
              <a:t>on TH </a:t>
            </a:r>
            <a:r>
              <a:rPr lang="en-US" sz="2400" b="1" dirty="0" err="1">
                <a:sym typeface="Wingdings" panose="05000000000000000000" pitchFamily="2" charset="2"/>
              </a:rPr>
              <a:t>từ</a:t>
            </a:r>
            <a:r>
              <a:rPr lang="en-US" sz="2400" b="1" dirty="0">
                <a:sym typeface="Wingdings" panose="05000000000000000000" pitchFamily="2" charset="2"/>
              </a:rPr>
              <a:t>  </a:t>
            </a:r>
            <a:r>
              <a:rPr lang="vi-VN" sz="2400" b="1" dirty="0">
                <a:solidFill>
                  <a:srgbClr val="00B050"/>
                </a:solidFill>
              </a:rPr>
              <a:t>Mạch 1: </a:t>
            </a:r>
            <a:endParaRPr lang="en-US" sz="2400" b="1" dirty="0">
              <a:solidFill>
                <a:srgbClr val="00B050"/>
              </a:solidFill>
            </a:endParaRPr>
          </a:p>
          <a:p>
            <a:pPr lvl="1"/>
            <a:r>
              <a:rPr lang="en-US" sz="2400" dirty="0">
                <a:solidFill>
                  <a:schemeClr val="tx1"/>
                </a:solidFill>
              </a:rPr>
              <a:t>-</a:t>
            </a:r>
            <a:r>
              <a:rPr lang="vi-VN" sz="2400" b="0" dirty="0">
                <a:solidFill>
                  <a:schemeClr val="tx1"/>
                </a:solidFill>
              </a:rPr>
              <a:t>A-A-G-C-T-C-G-C-G-A-T-A-G-C-C</a:t>
            </a:r>
            <a:r>
              <a:rPr lang="en-US" sz="2400" b="0" dirty="0">
                <a:solidFill>
                  <a:schemeClr val="tx1"/>
                </a:solidFill>
              </a:rPr>
              <a:t>-</a:t>
            </a:r>
          </a:p>
          <a:p>
            <a:pPr lvl="1"/>
            <a:r>
              <a:rPr lang="en-US" sz="2400" dirty="0"/>
              <a:t>-</a:t>
            </a:r>
            <a:r>
              <a:rPr lang="en-US" sz="2400" dirty="0">
                <a:solidFill>
                  <a:srgbClr val="0070C0"/>
                </a:solidFill>
              </a:rPr>
              <a:t>T-T-C-G-A-G-C-G-C-T-A-T-C-G-G</a:t>
            </a:r>
            <a:r>
              <a:rPr lang="en-US" sz="2400" dirty="0"/>
              <a:t>-</a:t>
            </a:r>
            <a:endParaRPr lang="vi-VN" sz="2400" b="0" dirty="0"/>
          </a:p>
        </p:txBody>
      </p:sp>
      <p:sp>
        <p:nvSpPr>
          <p:cNvPr id="9" name="TextBox 8">
            <a:extLst>
              <a:ext uri="{FF2B5EF4-FFF2-40B4-BE49-F238E27FC236}">
                <a16:creationId xmlns:a16="http://schemas.microsoft.com/office/drawing/2014/main" id="{1602E33D-C4E3-4781-85BE-692A35B5D067}"/>
              </a:ext>
            </a:extLst>
          </p:cNvPr>
          <p:cNvSpPr txBox="1"/>
          <p:nvPr/>
        </p:nvSpPr>
        <p:spPr>
          <a:xfrm>
            <a:off x="5636931" y="3831209"/>
            <a:ext cx="6424398" cy="1434047"/>
          </a:xfrm>
          <a:prstGeom prst="rect">
            <a:avLst/>
          </a:prstGeom>
          <a:noFill/>
        </p:spPr>
        <p:txBody>
          <a:bodyPr wrap="square" rtlCol="0" anchor="ctr">
            <a:spAutoFit/>
          </a:bodyPr>
          <a:lstStyle>
            <a:defPPr>
              <a:defRPr lang="en-US"/>
            </a:defPPr>
            <a:lvl1pPr marR="0" lvl="0" indent="0" algn="just" fontAlgn="auto">
              <a:lnSpc>
                <a:spcPct val="125000"/>
              </a:lnSpc>
              <a:spcBef>
                <a:spcPts val="0"/>
              </a:spcBef>
              <a:spcAft>
                <a:spcPts val="0"/>
              </a:spcAft>
              <a:buClrTx/>
              <a:buSzTx/>
              <a:buFontTx/>
              <a:buNone/>
              <a:tabLst/>
              <a:defRPr kumimoji="0" sz="2200" b="1" i="0" u="none" strike="noStrike" kern="0" cap="none" spc="0" normalizeH="0" baseline="0">
                <a:ln>
                  <a:noFill/>
                </a:ln>
                <a:solidFill>
                  <a:prstClr val="black"/>
                </a:solidFill>
                <a:effectLst/>
                <a:uLnTx/>
                <a:uFillTx/>
                <a:latin typeface="Times New Roman" panose="02020603050405020304" pitchFamily="18" charset="0"/>
                <a:cs typeface="Times New Roman" panose="02020603050405020304" pitchFamily="18" charset="0"/>
              </a:defRPr>
            </a:lvl1pPr>
            <a:lvl2pPr lvl="1" algn="just">
              <a:lnSpc>
                <a:spcPct val="125000"/>
              </a:lnSpc>
              <a:defRPr kumimoji="0" sz="2200" b="0" i="0" u="none" strike="noStrike" kern="0" cap="none" spc="0" normalizeH="0" baseline="0">
                <a:ln>
                  <a:noFill/>
                </a:ln>
                <a:solidFill>
                  <a:prstClr val="black"/>
                </a:solidFill>
                <a:effectLst/>
                <a:uLnTx/>
                <a:uFillTx/>
                <a:latin typeface="Times New Roman" panose="02020603050405020304" pitchFamily="18" charset="0"/>
                <a:cs typeface="Times New Roman" panose="02020603050405020304" pitchFamily="18" charset="0"/>
              </a:defRPr>
            </a:lvl2pPr>
          </a:lstStyle>
          <a:p>
            <a:pPr lvl="1"/>
            <a:r>
              <a:rPr lang="vi-VN" sz="2400" b="1" dirty="0">
                <a:sym typeface="Wingdings" panose="05000000000000000000" pitchFamily="2" charset="2"/>
              </a:rPr>
              <a:t>DNA c</a:t>
            </a:r>
            <a:r>
              <a:rPr lang="en-US" sz="2400" b="1" dirty="0">
                <a:sym typeface="Wingdings" panose="05000000000000000000" pitchFamily="2" charset="2"/>
              </a:rPr>
              <a:t>on TH </a:t>
            </a:r>
            <a:r>
              <a:rPr lang="en-US" sz="2400" b="1" dirty="0" err="1">
                <a:sym typeface="Wingdings" panose="05000000000000000000" pitchFamily="2" charset="2"/>
              </a:rPr>
              <a:t>từ</a:t>
            </a:r>
            <a:r>
              <a:rPr lang="en-US" sz="2400" b="1" dirty="0">
                <a:sym typeface="Wingdings" panose="05000000000000000000" pitchFamily="2" charset="2"/>
              </a:rPr>
              <a:t> </a:t>
            </a:r>
            <a:r>
              <a:rPr lang="vi-VN" sz="2400" b="1" dirty="0">
                <a:solidFill>
                  <a:srgbClr val="F15574"/>
                </a:solidFill>
              </a:rPr>
              <a:t>Mạch 2: </a:t>
            </a:r>
            <a:endParaRPr lang="en-US" sz="2400" b="1" dirty="0">
              <a:solidFill>
                <a:srgbClr val="F15574"/>
              </a:solidFill>
            </a:endParaRPr>
          </a:p>
          <a:p>
            <a:pPr lvl="1"/>
            <a:r>
              <a:rPr lang="en-US" sz="2400" b="0" dirty="0"/>
              <a:t>	</a:t>
            </a:r>
            <a:r>
              <a:rPr lang="en-US" sz="2400" b="0" dirty="0">
                <a:solidFill>
                  <a:schemeClr val="tx1"/>
                </a:solidFill>
              </a:rPr>
              <a:t>-</a:t>
            </a:r>
            <a:r>
              <a:rPr lang="vi-VN" sz="2400" b="0" dirty="0">
                <a:solidFill>
                  <a:schemeClr val="tx1"/>
                </a:solidFill>
              </a:rPr>
              <a:t>T-T-C-G-A-G-C-G-C-T-A-T-C-G-G</a:t>
            </a:r>
            <a:r>
              <a:rPr lang="en-US" sz="2400" b="0" dirty="0">
                <a:solidFill>
                  <a:schemeClr val="tx1"/>
                </a:solidFill>
              </a:rPr>
              <a:t>-</a:t>
            </a:r>
          </a:p>
          <a:p>
            <a:pPr lvl="1"/>
            <a:r>
              <a:rPr lang="en-US" sz="2400" dirty="0"/>
              <a:t>      </a:t>
            </a:r>
            <a:r>
              <a:rPr lang="en-US" sz="2400" b="0" dirty="0"/>
              <a:t>-</a:t>
            </a:r>
            <a:r>
              <a:rPr lang="en-US" sz="2400" b="0" dirty="0">
                <a:solidFill>
                  <a:srgbClr val="0070C0"/>
                </a:solidFill>
              </a:rPr>
              <a:t>A-A-G-C-T-C-G-C-G-A-T-A-G-C-C</a:t>
            </a:r>
            <a:r>
              <a:rPr lang="en-US" sz="2400" b="0" dirty="0"/>
              <a:t>-</a:t>
            </a:r>
            <a:endParaRPr lang="vi-VN" sz="2400" b="0" dirty="0"/>
          </a:p>
        </p:txBody>
      </p:sp>
      <p:sp>
        <p:nvSpPr>
          <p:cNvPr id="10" name="TextBox 9">
            <a:extLst>
              <a:ext uri="{FF2B5EF4-FFF2-40B4-BE49-F238E27FC236}">
                <a16:creationId xmlns:a16="http://schemas.microsoft.com/office/drawing/2014/main" id="{9C22AD5F-6721-4BFF-87EA-651D44A4EEA2}"/>
              </a:ext>
            </a:extLst>
          </p:cNvPr>
          <p:cNvSpPr txBox="1"/>
          <p:nvPr/>
        </p:nvSpPr>
        <p:spPr>
          <a:xfrm>
            <a:off x="239920" y="5319678"/>
            <a:ext cx="11640756" cy="972382"/>
          </a:xfrm>
          <a:prstGeom prst="rect">
            <a:avLst/>
          </a:prstGeom>
          <a:noFill/>
        </p:spPr>
        <p:txBody>
          <a:bodyPr wrap="square" rtlCol="0" anchor="ctr">
            <a:spAutoFit/>
          </a:bodyPr>
          <a:lstStyle>
            <a:defPPr>
              <a:defRPr lang="en-US"/>
            </a:defPPr>
            <a:lvl1pPr marR="0" lvl="0" indent="0" algn="just" fontAlgn="auto">
              <a:lnSpc>
                <a:spcPct val="125000"/>
              </a:lnSpc>
              <a:spcBef>
                <a:spcPts val="0"/>
              </a:spcBef>
              <a:spcAft>
                <a:spcPts val="0"/>
              </a:spcAft>
              <a:buClrTx/>
              <a:buSzTx/>
              <a:buFontTx/>
              <a:buNone/>
              <a:tabLst/>
              <a:defRPr kumimoji="0" sz="2400" b="1" i="0" u="none" strike="noStrike" kern="0" cap="none" spc="0" normalizeH="0" baseline="0">
                <a:ln>
                  <a:noFill/>
                </a:ln>
                <a:solidFill>
                  <a:prstClr val="black"/>
                </a:solidFill>
                <a:effectLst/>
                <a:uLnTx/>
                <a:uFillTx/>
                <a:latin typeface="Times New Roman" panose="02020603050405020304" pitchFamily="18" charset="0"/>
                <a:cs typeface="Times New Roman" panose="02020603050405020304" pitchFamily="18" charset="0"/>
              </a:defRPr>
            </a:lvl1pPr>
            <a:lvl2pPr lvl="1" algn="just">
              <a:lnSpc>
                <a:spcPct val="125000"/>
              </a:lnSpc>
              <a:defRPr kumimoji="0" sz="2400" b="0" i="0" u="none" strike="noStrike" kern="0" cap="none" spc="0" normalizeH="0" baseline="0">
                <a:ln>
                  <a:noFill/>
                </a:ln>
                <a:solidFill>
                  <a:prstClr val="black"/>
                </a:solidFill>
                <a:effectLst/>
                <a:uLnTx/>
                <a:uFillTx/>
                <a:latin typeface="Times New Roman" panose="02020603050405020304" pitchFamily="18" charset="0"/>
                <a:cs typeface="Times New Roman" panose="02020603050405020304" pitchFamily="18" charset="0"/>
              </a:defRPr>
            </a:lvl2pPr>
          </a:lstStyle>
          <a:p>
            <a:r>
              <a:rPr lang="vi-VN" dirty="0"/>
              <a:t>b) Nhận xét trình tự nucleotide giữa các DNA mới được tổng hợp và với DNA ban đầu: </a:t>
            </a:r>
            <a:r>
              <a:rPr lang="vi-VN" b="0" dirty="0"/>
              <a:t>Hai DNA mới được tổng hợp </a:t>
            </a:r>
            <a:r>
              <a:rPr lang="vi-VN" b="0" dirty="0">
                <a:solidFill>
                  <a:srgbClr val="282828"/>
                </a:solidFill>
              </a:rPr>
              <a:t>có trình tự </a:t>
            </a:r>
            <a:r>
              <a:rPr lang="vi-VN" b="0" i="1" dirty="0">
                <a:solidFill>
                  <a:srgbClr val="0070C0"/>
                </a:solidFill>
              </a:rPr>
              <a:t>nucleotide giống nhau và giống DNA ban đầu.</a:t>
            </a:r>
          </a:p>
        </p:txBody>
      </p:sp>
    </p:spTree>
    <p:extLst>
      <p:ext uri="{BB962C8B-B14F-4D97-AF65-F5344CB8AC3E}">
        <p14:creationId xmlns:p14="http://schemas.microsoft.com/office/powerpoint/2010/main" val="4041130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AB4B1AB-7859-57E1-0E8E-AA5B6BCCAFFC}"/>
              </a:ext>
            </a:extLst>
          </p:cNvPr>
          <p:cNvGrpSpPr/>
          <p:nvPr/>
        </p:nvGrpSpPr>
        <p:grpSpPr>
          <a:xfrm>
            <a:off x="394274" y="234982"/>
            <a:ext cx="6849151" cy="586503"/>
            <a:chOff x="393427" y="-22098642"/>
            <a:chExt cx="9329292" cy="11886227"/>
          </a:xfrm>
        </p:grpSpPr>
        <p:sp>
          <p:nvSpPr>
            <p:cNvPr id="3" name="Rectangle 2">
              <a:extLst>
                <a:ext uri="{FF2B5EF4-FFF2-40B4-BE49-F238E27FC236}">
                  <a16:creationId xmlns:a16="http://schemas.microsoft.com/office/drawing/2014/main" id="{D9612109-ABDC-A2C5-EC9F-32EE91B63BF5}"/>
                </a:ext>
              </a:extLst>
            </p:cNvPr>
            <p:cNvSpPr/>
            <p:nvPr/>
          </p:nvSpPr>
          <p:spPr>
            <a:xfrm>
              <a:off x="393427" y="-22098642"/>
              <a:ext cx="9329292" cy="11886227"/>
            </a:xfrm>
            <a:prstGeom prst="rect">
              <a:avLst/>
            </a:prstGeom>
            <a:gradFill flip="none" rotWithShape="1">
              <a:gsLst>
                <a:gs pos="0">
                  <a:srgbClr val="FFCE54">
                    <a:lumMod val="20000"/>
                    <a:lumOff val="80000"/>
                  </a:srgbClr>
                </a:gs>
                <a:gs pos="100000">
                  <a:srgbClr val="4FC1E9">
                    <a:lumMod val="20000"/>
                    <a:lumOff val="80000"/>
                  </a:srgbClr>
                </a:gs>
              </a:gsLst>
              <a:lin ang="5400000" scaled="1"/>
              <a:tileRect/>
            </a:gradFill>
            <a:ln w="28575" cap="flat" cmpd="sng" algn="ctr">
              <a:solidFill>
                <a:srgbClr val="092D6C">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Arial"/>
                <a:ea typeface="+mn-ea"/>
                <a:cs typeface="+mn-cs"/>
              </a:endParaRPr>
            </a:p>
          </p:txBody>
        </p:sp>
        <p:sp>
          <p:nvSpPr>
            <p:cNvPr id="6" name="TextBox 5">
              <a:extLst>
                <a:ext uri="{FF2B5EF4-FFF2-40B4-BE49-F238E27FC236}">
                  <a16:creationId xmlns:a16="http://schemas.microsoft.com/office/drawing/2014/main" id="{F1C41B90-6791-A3D0-358D-513124FD96CE}"/>
                </a:ext>
              </a:extLst>
            </p:cNvPr>
            <p:cNvSpPr txBox="1"/>
            <p:nvPr/>
          </p:nvSpPr>
          <p:spPr>
            <a:xfrm>
              <a:off x="393427" y="-18339472"/>
              <a:ext cx="9054585" cy="2183934"/>
            </a:xfrm>
            <a:prstGeom prst="rect">
              <a:avLst/>
            </a:prstGeom>
            <a:noFill/>
          </p:spPr>
          <p:txBody>
            <a:bodyPr wrap="square" rtlCol="0" anchor="ctr">
              <a:spAutoFit/>
            </a:bodyPr>
            <a:lstStyle/>
            <a:p>
              <a:pPr marL="0" marR="0" lvl="0" indent="0" algn="just" defTabSz="914400" eaLnBrk="1" fontAlgn="auto" latinLnBrk="0" hangingPunct="1">
                <a:lnSpc>
                  <a:spcPct val="125000"/>
                </a:lnSpc>
                <a:spcBef>
                  <a:spcPts val="0"/>
                </a:spcBef>
                <a:spcAft>
                  <a:spcPts val="0"/>
                </a:spcAft>
                <a:buClrTx/>
                <a:buSzTx/>
                <a:buFontTx/>
                <a:buNone/>
                <a:tabLst/>
                <a:defRPr/>
              </a:pPr>
              <a:r>
                <a:rPr kumimoji="0" lang="en-US" sz="24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Câu</a:t>
              </a:r>
              <a:r>
                <a:rPr kumimoji="0" lang="en-US" sz="24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24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hỏi</a:t>
              </a:r>
              <a:r>
                <a:rPr kumimoji="0" lang="en-US" sz="24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2. </a:t>
              </a:r>
              <a:r>
                <a:rPr kumimoji="0" lang="en-US" sz="2400"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Quá</a:t>
              </a:r>
              <a:r>
                <a:rPr kumimoji="0" lang="en-US" sz="240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2400"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trình</a:t>
              </a:r>
              <a:r>
                <a:rPr kumimoji="0" lang="en-US" sz="240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2400"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tái</a:t>
              </a:r>
              <a:r>
                <a:rPr kumimoji="0" lang="en-US" sz="240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2400"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bản</a:t>
              </a:r>
              <a:r>
                <a:rPr kumimoji="0" lang="en-US" sz="240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DNA </a:t>
              </a:r>
              <a:r>
                <a:rPr kumimoji="0" lang="en-US" sz="2400"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có</a:t>
              </a:r>
              <a:r>
                <a:rPr kumimoji="0" lang="en-US" sz="240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ý </a:t>
              </a:r>
              <a:r>
                <a:rPr kumimoji="0" lang="en-US" sz="2400"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nghĩa</a:t>
              </a:r>
              <a:r>
                <a:rPr kumimoji="0" lang="en-US" sz="240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2400"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gì</a:t>
              </a:r>
              <a:r>
                <a:rPr kumimoji="0" lang="en-US" sz="240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a:t>
              </a:r>
              <a:endParaRPr kumimoji="0" lang="vi-VN" sz="240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endParaRPr>
            </a:p>
          </p:txBody>
        </p:sp>
      </p:grpSp>
      <p:sp>
        <p:nvSpPr>
          <p:cNvPr id="10" name="Rectangle: Rounded Corners 9">
            <a:extLst>
              <a:ext uri="{FF2B5EF4-FFF2-40B4-BE49-F238E27FC236}">
                <a16:creationId xmlns:a16="http://schemas.microsoft.com/office/drawing/2014/main" id="{6A6F109F-C53D-4798-E09D-624F3A9AB22F}"/>
              </a:ext>
            </a:extLst>
          </p:cNvPr>
          <p:cNvSpPr/>
          <p:nvPr/>
        </p:nvSpPr>
        <p:spPr>
          <a:xfrm>
            <a:off x="1317141" y="855198"/>
            <a:ext cx="1239886" cy="407700"/>
          </a:xfrm>
          <a:prstGeom prst="roundRect">
            <a:avLst>
              <a:gd name="adj" fmla="val 50000"/>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err="1">
                <a:solidFill>
                  <a:schemeClr val="tx1"/>
                </a:solidFill>
                <a:latin typeface="Times New Roman" panose="02020603050405020304" pitchFamily="18" charset="0"/>
                <a:cs typeface="Times New Roman" panose="02020603050405020304" pitchFamily="18" charset="0"/>
              </a:rPr>
              <a:t>Trả</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lời</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B3F9D0A7-34AF-D931-11A1-4A5BBC804581}"/>
              </a:ext>
            </a:extLst>
          </p:cNvPr>
          <p:cNvSpPr txBox="1"/>
          <p:nvPr/>
        </p:nvSpPr>
        <p:spPr>
          <a:xfrm>
            <a:off x="294968" y="1591952"/>
            <a:ext cx="10372541" cy="1434047"/>
          </a:xfrm>
          <a:prstGeom prst="rect">
            <a:avLst/>
          </a:prstGeom>
          <a:noFill/>
        </p:spPr>
        <p:txBody>
          <a:bodyPr wrap="square" rtlCol="0" anchor="ctr">
            <a:spAutoFit/>
          </a:bodyPr>
          <a:lstStyle>
            <a:defPPr>
              <a:defRPr lang="en-US"/>
            </a:defPPr>
            <a:lvl1pPr marR="0" lvl="0" indent="0" algn="just" fontAlgn="auto">
              <a:lnSpc>
                <a:spcPct val="125000"/>
              </a:lnSpc>
              <a:spcBef>
                <a:spcPts val="0"/>
              </a:spcBef>
              <a:spcAft>
                <a:spcPts val="0"/>
              </a:spcAft>
              <a:buClrTx/>
              <a:buSzTx/>
              <a:buFontTx/>
              <a:buNone/>
              <a:tabLst/>
              <a:defRPr kumimoji="0" sz="2400" b="1" i="0" u="none" strike="noStrike" kern="0" cap="none" spc="0" normalizeH="0" baseline="0">
                <a:ln>
                  <a:noFill/>
                </a:ln>
                <a:solidFill>
                  <a:prstClr val="black"/>
                </a:solidFill>
                <a:effectLst/>
                <a:uLnTx/>
                <a:uFillTx/>
                <a:latin typeface="Times New Roman" panose="02020603050405020304" pitchFamily="18" charset="0"/>
                <a:cs typeface="Times New Roman" panose="02020603050405020304" pitchFamily="18" charset="0"/>
              </a:defRPr>
            </a:lvl1pPr>
            <a:lvl2pPr lvl="1" algn="just">
              <a:lnSpc>
                <a:spcPct val="125000"/>
              </a:lnSpc>
              <a:defRPr kumimoji="0" sz="2400" b="0" i="0" u="none" strike="noStrike" kern="0" cap="none" spc="0" normalizeH="0" baseline="0">
                <a:ln>
                  <a:noFill/>
                </a:ln>
                <a:solidFill>
                  <a:prstClr val="black"/>
                </a:solidFill>
                <a:effectLst/>
                <a:uLnTx/>
                <a:uFillTx/>
                <a:latin typeface="Times New Roman" panose="02020603050405020304" pitchFamily="18" charset="0"/>
                <a:cs typeface="Times New Roman" panose="02020603050405020304" pitchFamily="18" charset="0"/>
              </a:defRPr>
            </a:lvl2pPr>
          </a:lstStyle>
          <a:p>
            <a:r>
              <a:rPr lang="en-US" dirty="0"/>
              <a:t>-</a:t>
            </a:r>
            <a:r>
              <a:rPr lang="vi-VN" dirty="0"/>
              <a:t>Ý nghĩa: </a:t>
            </a:r>
            <a:r>
              <a:rPr lang="vi-VN" b="0" dirty="0"/>
              <a:t>Quá trình tái bản DNA giúp tạo ra hai bản sao giống nhau và giống DNA ban đầu, đảm bảo quá trình truyền thông tin di truyền qua các </a:t>
            </a:r>
            <a:r>
              <a:rPr lang="vi-VN" b="0" i="1" dirty="0">
                <a:solidFill>
                  <a:srgbClr val="0070C0"/>
                </a:solidFill>
              </a:rPr>
              <a:t>thế hệ tế bào</a:t>
            </a:r>
            <a:r>
              <a:rPr lang="vi-VN" b="0" dirty="0">
                <a:solidFill>
                  <a:srgbClr val="0070C0"/>
                </a:solidFill>
              </a:rPr>
              <a:t> </a:t>
            </a:r>
            <a:r>
              <a:rPr lang="vi-VN" b="0" dirty="0"/>
              <a:t>và </a:t>
            </a:r>
            <a:r>
              <a:rPr lang="vi-VN" b="0" i="1" dirty="0">
                <a:solidFill>
                  <a:srgbClr val="0070C0"/>
                </a:solidFill>
              </a:rPr>
              <a:t>cơ thể </a:t>
            </a:r>
            <a:r>
              <a:rPr lang="vi-VN" b="0" dirty="0"/>
              <a:t>được ổn định liên tục.</a:t>
            </a:r>
          </a:p>
        </p:txBody>
      </p:sp>
      <p:sp>
        <p:nvSpPr>
          <p:cNvPr id="11" name="Text Box 6">
            <a:extLst>
              <a:ext uri="{FF2B5EF4-FFF2-40B4-BE49-F238E27FC236}">
                <a16:creationId xmlns:a16="http://schemas.microsoft.com/office/drawing/2014/main" id="{6AAB2AC4-5998-433F-9CFD-83A01F741424}"/>
              </a:ext>
            </a:extLst>
          </p:cNvPr>
          <p:cNvSpPr txBox="1">
            <a:spLocks noChangeArrowheads="1"/>
          </p:cNvSpPr>
          <p:nvPr/>
        </p:nvSpPr>
        <p:spPr bwMode="auto">
          <a:xfrm>
            <a:off x="294968" y="908955"/>
            <a:ext cx="748311" cy="707886"/>
          </a:xfrm>
          <a:prstGeom prst="rect">
            <a:avLst/>
          </a:prstGeom>
          <a:noFill/>
          <a:ln w="9525">
            <a:noFill/>
            <a:miter lim="800000"/>
            <a:headEnd/>
            <a:tailEnd/>
          </a:ln>
          <a:effectLst/>
        </p:spPr>
        <p:txBody>
          <a:bodyPr wrap="square">
            <a:spAutoFit/>
          </a:bodyPr>
          <a:lstStyle/>
          <a:p>
            <a:pPr>
              <a:spcBef>
                <a:spcPct val="50000"/>
              </a:spcBef>
              <a:defRPr/>
            </a:pPr>
            <a:r>
              <a:rPr lang="en-US" sz="4000" b="1" dirty="0">
                <a:solidFill>
                  <a:srgbClr val="FF0000"/>
                </a:solidFill>
                <a:effectLst>
                  <a:outerShdw blurRad="38100" dist="38100" dir="2700000" algn="tl">
                    <a:srgbClr val="C0C0C0"/>
                  </a:outerShdw>
                </a:effectLst>
                <a:latin typeface="Times New Roman" pitchFamily="18" charset="0"/>
                <a:cs typeface="Times New Roman" pitchFamily="18" charset="0"/>
                <a:sym typeface="Wingdings" pitchFamily="2" charset="2"/>
              </a:rPr>
              <a:t></a:t>
            </a:r>
          </a:p>
        </p:txBody>
      </p:sp>
      <p:pic>
        <p:nvPicPr>
          <p:cNvPr id="12" name="Picture Placeholder 4" descr="A hand holding a dna strand&#10;&#10;Description automatically generated">
            <a:extLst>
              <a:ext uri="{FF2B5EF4-FFF2-40B4-BE49-F238E27FC236}">
                <a16:creationId xmlns:a16="http://schemas.microsoft.com/office/drawing/2014/main" id="{23492308-C60E-49B8-9D6C-302DC9AD6601}"/>
              </a:ext>
            </a:extLst>
          </p:cNvPr>
          <p:cNvPicPr>
            <a:picLocks noChangeAspect="1"/>
          </p:cNvPicPr>
          <p:nvPr/>
        </p:nvPicPr>
        <p:blipFill>
          <a:blip r:embed="rId2"/>
          <a:srcRect l="24066" r="24066"/>
          <a:stretch>
            <a:fillRect/>
          </a:stretch>
        </p:blipFill>
        <p:spPr>
          <a:xfrm>
            <a:off x="7408333" y="51017"/>
            <a:ext cx="4783667" cy="1642315"/>
          </a:xfrm>
          <a:prstGeom prst="rect">
            <a:avLst/>
          </a:prstGeom>
        </p:spPr>
      </p:pic>
      <p:pic>
        <p:nvPicPr>
          <p:cNvPr id="13" name="image3.png">
            <a:extLst>
              <a:ext uri="{FF2B5EF4-FFF2-40B4-BE49-F238E27FC236}">
                <a16:creationId xmlns:a16="http://schemas.microsoft.com/office/drawing/2014/main" id="{00AC7C33-9242-49A0-BA4C-1B3AD030F393}"/>
              </a:ext>
            </a:extLst>
          </p:cNvPr>
          <p:cNvPicPr/>
          <p:nvPr/>
        </p:nvPicPr>
        <p:blipFill>
          <a:blip r:embed="rId3"/>
          <a:srcRect/>
          <a:stretch>
            <a:fillRect/>
          </a:stretch>
        </p:blipFill>
        <p:spPr>
          <a:xfrm>
            <a:off x="228599" y="3219904"/>
            <a:ext cx="4580467" cy="3217625"/>
          </a:xfrm>
          <a:prstGeom prst="rect">
            <a:avLst/>
          </a:prstGeom>
          <a:ln/>
        </p:spPr>
      </p:pic>
      <p:pic>
        <p:nvPicPr>
          <p:cNvPr id="14" name="Picture 2" descr="sự phát triển của thai nhi">
            <a:extLst>
              <a:ext uri="{FF2B5EF4-FFF2-40B4-BE49-F238E27FC236}">
                <a16:creationId xmlns:a16="http://schemas.microsoft.com/office/drawing/2014/main" id="{C4DE2DEB-84D0-438E-B367-83C67E9E23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49800" y="2819400"/>
            <a:ext cx="6731000" cy="38483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5341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5"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95893" y="278998"/>
            <a:ext cx="1726057" cy="1150705"/>
            <a:chOff x="71919" y="308225"/>
            <a:chExt cx="1294543" cy="863029"/>
          </a:xfrm>
        </p:grpSpPr>
        <p:sp>
          <p:nvSpPr>
            <p:cNvPr id="4" name="Oval 3"/>
            <p:cNvSpPr/>
            <p:nvPr/>
          </p:nvSpPr>
          <p:spPr>
            <a:xfrm>
              <a:off x="503433" y="308225"/>
              <a:ext cx="863029" cy="863029"/>
            </a:xfrm>
            <a:prstGeom prst="ellipse">
              <a:avLst/>
            </a:prstGeom>
            <a:solidFill>
              <a:schemeClr val="accent5"/>
            </a:solidFill>
            <a:ln w="19050">
              <a:solidFill>
                <a:srgbClr val="D4152B"/>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2716" y="438598"/>
              <a:ext cx="544462" cy="602281"/>
            </a:xfrm>
            <a:prstGeom prst="rect">
              <a:avLst/>
            </a:prstGeom>
          </p:spPr>
        </p:pic>
        <p:cxnSp>
          <p:nvCxnSpPr>
            <p:cNvPr id="6" name="Straight Connector 5"/>
            <p:cNvCxnSpPr>
              <a:stCxn id="4" idx="2"/>
            </p:cNvCxnSpPr>
            <p:nvPr/>
          </p:nvCxnSpPr>
          <p:spPr>
            <a:xfrm flipH="1" flipV="1">
              <a:off x="71919" y="739738"/>
              <a:ext cx="431514" cy="2"/>
            </a:xfrm>
            <a:prstGeom prst="line">
              <a:avLst/>
            </a:prstGeom>
            <a:ln w="19050">
              <a:solidFill>
                <a:srgbClr val="D4152B"/>
              </a:solidFill>
            </a:ln>
          </p:spPr>
          <p:style>
            <a:lnRef idx="1">
              <a:schemeClr val="accent1"/>
            </a:lnRef>
            <a:fillRef idx="0">
              <a:schemeClr val="accent1"/>
            </a:fillRef>
            <a:effectRef idx="0">
              <a:schemeClr val="accent1"/>
            </a:effectRef>
            <a:fontRef idx="minor">
              <a:schemeClr val="tx1"/>
            </a:fontRef>
          </p:style>
        </p:cxnSp>
      </p:grpSp>
      <p:sp>
        <p:nvSpPr>
          <p:cNvPr id="7" name="TextBox 6"/>
          <p:cNvSpPr txBox="1"/>
          <p:nvPr/>
        </p:nvSpPr>
        <p:spPr>
          <a:xfrm>
            <a:off x="2034328" y="587609"/>
            <a:ext cx="6006913" cy="502766"/>
          </a:xfrm>
          <a:prstGeom prst="rect">
            <a:avLst/>
          </a:prstGeom>
          <a:noFill/>
        </p:spPr>
        <p:txBody>
          <a:bodyPr wrap="square" rtlCol="0">
            <a:spAutoFit/>
          </a:bodyPr>
          <a:lstStyle/>
          <a:p>
            <a:r>
              <a:rPr lang="vi-VN" sz="2667" b="1" dirty="0">
                <a:solidFill>
                  <a:srgbClr val="D4152B"/>
                </a:solidFill>
                <a:latin typeface="Times New Roman" pitchFamily="18" charset="0"/>
                <a:cs typeface="Times New Roman" pitchFamily="18" charset="0"/>
              </a:rPr>
              <a:t>Một số thành tựu của kĩ thuật PCR</a:t>
            </a:r>
            <a:endParaRPr lang="en-US" sz="2667" b="1" dirty="0">
              <a:solidFill>
                <a:srgbClr val="D4152B"/>
              </a:solidFill>
              <a:latin typeface="Times New Roman" pitchFamily="18" charset="0"/>
              <a:cs typeface="Times New Roman" pitchFamily="18" charset="0"/>
            </a:endParaRPr>
          </a:p>
        </p:txBody>
      </p:sp>
      <p:sp>
        <p:nvSpPr>
          <p:cNvPr id="8" name="Rectangle 7"/>
          <p:cNvSpPr/>
          <p:nvPr/>
        </p:nvSpPr>
        <p:spPr>
          <a:xfrm>
            <a:off x="2823418" y="5951211"/>
            <a:ext cx="6106800" cy="502766"/>
          </a:xfrm>
          <a:prstGeom prst="rect">
            <a:avLst/>
          </a:prstGeom>
        </p:spPr>
        <p:txBody>
          <a:bodyPr wrap="none">
            <a:spAutoFit/>
          </a:bodyPr>
          <a:lstStyle/>
          <a:p>
            <a:pPr algn="ctr"/>
            <a:r>
              <a:rPr lang="en-US" sz="2667" dirty="0" err="1">
                <a:latin typeface="Times New Roman" pitchFamily="18" charset="0"/>
                <a:cs typeface="Times New Roman" pitchFamily="18" charset="0"/>
              </a:rPr>
              <a:t>Phát</a:t>
            </a:r>
            <a:r>
              <a:rPr lang="en-US" sz="2667" dirty="0">
                <a:latin typeface="Times New Roman" pitchFamily="18" charset="0"/>
                <a:cs typeface="Times New Roman" pitchFamily="18" charset="0"/>
              </a:rPr>
              <a:t> </a:t>
            </a:r>
            <a:r>
              <a:rPr lang="en-US" sz="2667" dirty="0" err="1">
                <a:latin typeface="Times New Roman" pitchFamily="18" charset="0"/>
                <a:cs typeface="Times New Roman" pitchFamily="18" charset="0"/>
              </a:rPr>
              <a:t>hiện</a:t>
            </a:r>
            <a:r>
              <a:rPr lang="en-US" sz="2667" dirty="0">
                <a:latin typeface="Times New Roman" pitchFamily="18" charset="0"/>
                <a:cs typeface="Times New Roman" pitchFamily="18" charset="0"/>
              </a:rPr>
              <a:t> </a:t>
            </a:r>
            <a:r>
              <a:rPr lang="en-US" sz="2667" dirty="0" err="1">
                <a:latin typeface="Times New Roman" pitchFamily="18" charset="0"/>
                <a:cs typeface="Times New Roman" pitchFamily="18" charset="0"/>
              </a:rPr>
              <a:t>sự</a:t>
            </a:r>
            <a:r>
              <a:rPr lang="en-US" sz="2667" dirty="0">
                <a:latin typeface="Times New Roman" pitchFamily="18" charset="0"/>
                <a:cs typeface="Times New Roman" pitchFamily="18" charset="0"/>
              </a:rPr>
              <a:t> </a:t>
            </a:r>
            <a:r>
              <a:rPr lang="en-US" sz="2667" dirty="0" err="1">
                <a:latin typeface="Times New Roman" pitchFamily="18" charset="0"/>
                <a:cs typeface="Times New Roman" pitchFamily="18" charset="0"/>
              </a:rPr>
              <a:t>tồn</a:t>
            </a:r>
            <a:r>
              <a:rPr lang="en-US" sz="2667" dirty="0">
                <a:latin typeface="Times New Roman" pitchFamily="18" charset="0"/>
                <a:cs typeface="Times New Roman" pitchFamily="18" charset="0"/>
              </a:rPr>
              <a:t> </a:t>
            </a:r>
            <a:r>
              <a:rPr lang="en-US" sz="2667" dirty="0" err="1">
                <a:latin typeface="Times New Roman" pitchFamily="18" charset="0"/>
                <a:cs typeface="Times New Roman" pitchFamily="18" charset="0"/>
              </a:rPr>
              <a:t>tại</a:t>
            </a:r>
            <a:r>
              <a:rPr lang="en-US" sz="2667" dirty="0">
                <a:latin typeface="Times New Roman" pitchFamily="18" charset="0"/>
                <a:cs typeface="Times New Roman" pitchFamily="18" charset="0"/>
              </a:rPr>
              <a:t> </a:t>
            </a:r>
            <a:r>
              <a:rPr lang="en-US" sz="2667" dirty="0" err="1">
                <a:latin typeface="Times New Roman" pitchFamily="18" charset="0"/>
                <a:cs typeface="Times New Roman" pitchFamily="18" charset="0"/>
              </a:rPr>
              <a:t>của</a:t>
            </a:r>
            <a:r>
              <a:rPr lang="en-US" sz="2667" dirty="0">
                <a:latin typeface="Times New Roman" pitchFamily="18" charset="0"/>
                <a:cs typeface="Times New Roman" pitchFamily="18" charset="0"/>
              </a:rPr>
              <a:t> virus SARS-CoV-2</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6818" y="1854189"/>
            <a:ext cx="5780927" cy="3856363"/>
          </a:xfrm>
          <a:prstGeom prst="rect">
            <a:avLst/>
          </a:prstGeom>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l="8395"/>
          <a:stretch/>
        </p:blipFill>
        <p:spPr>
          <a:xfrm>
            <a:off x="671244" y="1854189"/>
            <a:ext cx="4933227" cy="3856363"/>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46872" y="5034080"/>
            <a:ext cx="1583219" cy="1589843"/>
          </a:xfrm>
          <a:prstGeom prst="rect">
            <a:avLst/>
          </a:prstGeom>
        </p:spPr>
      </p:pic>
    </p:spTree>
    <p:extLst>
      <p:ext uri="{BB962C8B-B14F-4D97-AF65-F5344CB8AC3E}">
        <p14:creationId xmlns:p14="http://schemas.microsoft.com/office/powerpoint/2010/main" val="1025149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par>
                          <p:cTn id="13" fill="hold">
                            <p:stCondLst>
                              <p:cond delay="500"/>
                            </p:stCondLst>
                            <p:childTnLst>
                              <p:par>
                                <p:cTn id="14" presetID="16" presetClass="entr" presetSubtype="21"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par>
                                <p:cTn id="17" presetID="10"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par>
                          <p:cTn id="20" fill="hold">
                            <p:stCondLst>
                              <p:cond delay="1000"/>
                            </p:stCondLst>
                            <p:childTnLst>
                              <p:par>
                                <p:cTn id="21" presetID="2" presetClass="entr" presetSubtype="4"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17"/>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492" y="2146692"/>
            <a:ext cx="7654443" cy="4281704"/>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93286" y="213169"/>
            <a:ext cx="4354263" cy="3109216"/>
          </a:xfrm>
          <a:prstGeom prst="wedgeEllipseCallout">
            <a:avLst>
              <a:gd name="adj1" fmla="val -44743"/>
              <a:gd name="adj2" fmla="val 46198"/>
            </a:avLst>
          </a:prstGeom>
          <a:ln w="19050">
            <a:solidFill>
              <a:schemeClr val="accent6"/>
            </a:solidFill>
          </a:ln>
          <a:effectLst>
            <a:outerShdw blurRad="50800" dist="38100" dir="18900000" algn="bl" rotWithShape="0">
              <a:prstClr val="black">
                <a:alpha val="40000"/>
              </a:prstClr>
            </a:outerShdw>
          </a:effectLst>
        </p:spPr>
      </p:pic>
      <p:pic>
        <p:nvPicPr>
          <p:cNvPr id="6" name="Picture 5"/>
          <p:cNvPicPr>
            <a:picLocks noChangeAspect="1"/>
          </p:cNvPicPr>
          <p:nvPr/>
        </p:nvPicPr>
        <p:blipFill>
          <a:blip r:embed="rId5"/>
          <a:stretch>
            <a:fillRect/>
          </a:stretch>
        </p:blipFill>
        <p:spPr>
          <a:xfrm>
            <a:off x="9328212" y="4671318"/>
            <a:ext cx="2277875" cy="1757079"/>
          </a:xfrm>
          <a:prstGeom prst="rect">
            <a:avLst/>
          </a:prstGeom>
        </p:spPr>
      </p:pic>
      <p:sp>
        <p:nvSpPr>
          <p:cNvPr id="7" name="Rectangle 6"/>
          <p:cNvSpPr/>
          <p:nvPr/>
        </p:nvSpPr>
        <p:spPr>
          <a:xfrm>
            <a:off x="563493" y="502823"/>
            <a:ext cx="6587321" cy="1323696"/>
          </a:xfrm>
          <a:prstGeom prst="rect">
            <a:avLst/>
          </a:prstGeom>
        </p:spPr>
        <p:txBody>
          <a:bodyPr wrap="square">
            <a:spAutoFit/>
          </a:bodyPr>
          <a:lstStyle/>
          <a:p>
            <a:pPr algn="just">
              <a:lnSpc>
                <a:spcPct val="150000"/>
              </a:lnSpc>
            </a:pPr>
            <a:r>
              <a:rPr lang="vi-VN" sz="2667" dirty="0">
                <a:latin typeface="Times New Roman" pitchFamily="18" charset="0"/>
                <a:cs typeface="Times New Roman" pitchFamily="18" charset="0"/>
              </a:rPr>
              <a:t>Phát hiện mầm mống của bệnh ung thư: ung thư cổ tử cung, ung thư vú,...</a:t>
            </a:r>
            <a:endParaRPr lang="en-US" sz="2667" dirty="0">
              <a:latin typeface="Times New Roman" pitchFamily="18" charset="0"/>
              <a:cs typeface="Times New Roman" pitchFamily="18" charset="0"/>
            </a:endParaRPr>
          </a:p>
        </p:txBody>
      </p:sp>
    </p:spTree>
    <p:extLst>
      <p:ext uri="{BB962C8B-B14F-4D97-AF65-F5344CB8AC3E}">
        <p14:creationId xmlns:p14="http://schemas.microsoft.com/office/powerpoint/2010/main" val="2687095029"/>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par>
                          <p:cTn id="13" fill="hold">
                            <p:stCondLst>
                              <p:cond delay="500"/>
                            </p:stCondLst>
                            <p:childTnLst>
                              <p:par>
                                <p:cTn id="14" presetID="18" presetClass="entr" presetSubtype="3"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strips(upRight)">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333501" y="484040"/>
            <a:ext cx="5328703" cy="502766"/>
          </a:xfrm>
          <a:prstGeom prst="rect">
            <a:avLst/>
          </a:prstGeom>
        </p:spPr>
        <p:txBody>
          <a:bodyPr wrap="none">
            <a:spAutoFit/>
          </a:bodyPr>
          <a:lstStyle/>
          <a:p>
            <a:r>
              <a:rPr lang="en-US" sz="2667" dirty="0" err="1">
                <a:latin typeface="Times New Roman" pitchFamily="18" charset="0"/>
                <a:cs typeface="Times New Roman" pitchFamily="18" charset="0"/>
              </a:rPr>
              <a:t>Chẩn</a:t>
            </a:r>
            <a:r>
              <a:rPr lang="en-US" sz="2667" dirty="0">
                <a:latin typeface="Times New Roman" pitchFamily="18" charset="0"/>
                <a:cs typeface="Times New Roman" pitchFamily="18" charset="0"/>
              </a:rPr>
              <a:t> </a:t>
            </a:r>
            <a:r>
              <a:rPr lang="en-US" sz="2667" dirty="0" err="1">
                <a:latin typeface="Times New Roman" pitchFamily="18" charset="0"/>
                <a:cs typeface="Times New Roman" pitchFamily="18" charset="0"/>
              </a:rPr>
              <a:t>đoán</a:t>
            </a:r>
            <a:r>
              <a:rPr lang="en-US" sz="2667" dirty="0">
                <a:latin typeface="Times New Roman" pitchFamily="18" charset="0"/>
                <a:cs typeface="Times New Roman" pitchFamily="18" charset="0"/>
              </a:rPr>
              <a:t> </a:t>
            </a:r>
            <a:r>
              <a:rPr lang="en-US" sz="2667" dirty="0" err="1">
                <a:latin typeface="Times New Roman" pitchFamily="18" charset="0"/>
                <a:cs typeface="Times New Roman" pitchFamily="18" charset="0"/>
              </a:rPr>
              <a:t>bệnh</a:t>
            </a:r>
            <a:r>
              <a:rPr lang="en-US" sz="2667" dirty="0">
                <a:latin typeface="Times New Roman" pitchFamily="18" charset="0"/>
                <a:cs typeface="Times New Roman" pitchFamily="18" charset="0"/>
              </a:rPr>
              <a:t> ở </a:t>
            </a:r>
            <a:r>
              <a:rPr lang="en-US" sz="2667" dirty="0" err="1">
                <a:latin typeface="Times New Roman" pitchFamily="18" charset="0"/>
                <a:cs typeface="Times New Roman" pitchFamily="18" charset="0"/>
              </a:rPr>
              <a:t>vật</a:t>
            </a:r>
            <a:r>
              <a:rPr lang="en-US" sz="2667" dirty="0">
                <a:latin typeface="Times New Roman" pitchFamily="18" charset="0"/>
                <a:cs typeface="Times New Roman" pitchFamily="18" charset="0"/>
              </a:rPr>
              <a:t> </a:t>
            </a:r>
            <a:r>
              <a:rPr lang="en-US" sz="2667" dirty="0" err="1">
                <a:latin typeface="Times New Roman" pitchFamily="18" charset="0"/>
                <a:cs typeface="Times New Roman" pitchFamily="18" charset="0"/>
              </a:rPr>
              <a:t>nuôi</a:t>
            </a:r>
            <a:r>
              <a:rPr lang="en-US" sz="2667" dirty="0">
                <a:latin typeface="Times New Roman" pitchFamily="18" charset="0"/>
                <a:cs typeface="Times New Roman" pitchFamily="18" charset="0"/>
              </a:rPr>
              <a:t>, </a:t>
            </a:r>
            <a:r>
              <a:rPr lang="en-US" sz="2667" dirty="0" err="1">
                <a:latin typeface="Times New Roman" pitchFamily="18" charset="0"/>
                <a:cs typeface="Times New Roman" pitchFamily="18" charset="0"/>
              </a:rPr>
              <a:t>cây</a:t>
            </a:r>
            <a:r>
              <a:rPr lang="en-US" sz="2667" dirty="0">
                <a:latin typeface="Times New Roman" pitchFamily="18" charset="0"/>
                <a:cs typeface="Times New Roman" pitchFamily="18" charset="0"/>
              </a:rPr>
              <a:t> </a:t>
            </a:r>
            <a:r>
              <a:rPr lang="en-US" sz="2667" dirty="0" err="1">
                <a:latin typeface="Times New Roman" pitchFamily="18" charset="0"/>
                <a:cs typeface="Times New Roman" pitchFamily="18" charset="0"/>
              </a:rPr>
              <a:t>trồng</a:t>
            </a:r>
            <a:endParaRPr lang="en-US" sz="2667" dirty="0">
              <a:latin typeface="Times New Roman" pitchFamily="18" charset="0"/>
              <a:cs typeface="Times New Roman" pitchFamily="18" charset="0"/>
            </a:endParaRPr>
          </a:p>
        </p:txBody>
      </p:sp>
      <p:grpSp>
        <p:nvGrpSpPr>
          <p:cNvPr id="7" name="Group 6"/>
          <p:cNvGrpSpPr/>
          <p:nvPr/>
        </p:nvGrpSpPr>
        <p:grpSpPr>
          <a:xfrm>
            <a:off x="1333500" y="1265017"/>
            <a:ext cx="9525000" cy="5364068"/>
            <a:chOff x="1000125" y="887117"/>
            <a:chExt cx="7143750" cy="4023051"/>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0125" y="887117"/>
              <a:ext cx="7143750" cy="3552825"/>
            </a:xfrm>
            <a:prstGeom prst="rect">
              <a:avLst/>
            </a:prstGeom>
          </p:spPr>
        </p:pic>
        <p:sp>
          <p:nvSpPr>
            <p:cNvPr id="6" name="Rectangle 5"/>
            <p:cNvSpPr/>
            <p:nvPr/>
          </p:nvSpPr>
          <p:spPr>
            <a:xfrm>
              <a:off x="2563517" y="4563919"/>
              <a:ext cx="4016965" cy="346249"/>
            </a:xfrm>
            <a:prstGeom prst="rect">
              <a:avLst/>
            </a:prstGeom>
          </p:spPr>
          <p:txBody>
            <a:bodyPr wrap="none">
              <a:spAutoFit/>
            </a:bodyPr>
            <a:lstStyle/>
            <a:p>
              <a:pPr algn="ctr"/>
              <a:r>
                <a:rPr lang="en-US" sz="2400" i="1" dirty="0">
                  <a:solidFill>
                    <a:srgbClr val="0070C0"/>
                  </a:solidFill>
                  <a:latin typeface="Times New Roman" pitchFamily="18" charset="0"/>
                  <a:cs typeface="Times New Roman" pitchFamily="18" charset="0"/>
                </a:rPr>
                <a:t>PCR - </a:t>
              </a:r>
              <a:r>
                <a:rPr lang="en-US" sz="2400" i="1" dirty="0" err="1">
                  <a:solidFill>
                    <a:srgbClr val="0070C0"/>
                  </a:solidFill>
                  <a:latin typeface="Times New Roman" pitchFamily="18" charset="0"/>
                  <a:cs typeface="Times New Roman" pitchFamily="18" charset="0"/>
                </a:rPr>
                <a:t>giải</a:t>
              </a:r>
              <a:r>
                <a:rPr lang="en-US" sz="2400" i="1" dirty="0">
                  <a:solidFill>
                    <a:srgbClr val="0070C0"/>
                  </a:solidFill>
                  <a:latin typeface="Times New Roman" pitchFamily="18" charset="0"/>
                  <a:cs typeface="Times New Roman" pitchFamily="18" charset="0"/>
                </a:rPr>
                <a:t> </a:t>
              </a:r>
              <a:r>
                <a:rPr lang="en-US" sz="2400" i="1" dirty="0" err="1">
                  <a:solidFill>
                    <a:srgbClr val="0070C0"/>
                  </a:solidFill>
                  <a:latin typeface="Times New Roman" pitchFamily="18" charset="0"/>
                  <a:cs typeface="Times New Roman" pitchFamily="18" charset="0"/>
                </a:rPr>
                <a:t>pháp</a:t>
              </a:r>
              <a:r>
                <a:rPr lang="en-US" sz="2400" i="1" dirty="0">
                  <a:solidFill>
                    <a:srgbClr val="0070C0"/>
                  </a:solidFill>
                  <a:latin typeface="Times New Roman" pitchFamily="18" charset="0"/>
                  <a:cs typeface="Times New Roman" pitchFamily="18" charset="0"/>
                </a:rPr>
                <a:t> </a:t>
              </a:r>
              <a:r>
                <a:rPr lang="en-US" sz="2400" i="1" dirty="0" err="1">
                  <a:solidFill>
                    <a:srgbClr val="0070C0"/>
                  </a:solidFill>
                  <a:latin typeface="Times New Roman" pitchFamily="18" charset="0"/>
                  <a:cs typeface="Times New Roman" pitchFamily="18" charset="0"/>
                </a:rPr>
                <a:t>xác</a:t>
              </a:r>
              <a:r>
                <a:rPr lang="en-US" sz="2400" i="1" dirty="0">
                  <a:solidFill>
                    <a:srgbClr val="0070C0"/>
                  </a:solidFill>
                  <a:latin typeface="Times New Roman" pitchFamily="18" charset="0"/>
                  <a:cs typeface="Times New Roman" pitchFamily="18" charset="0"/>
                </a:rPr>
                <a:t> </a:t>
              </a:r>
              <a:r>
                <a:rPr lang="en-US" sz="2400" i="1" dirty="0" err="1">
                  <a:solidFill>
                    <a:srgbClr val="0070C0"/>
                  </a:solidFill>
                  <a:latin typeface="Times New Roman" pitchFamily="18" charset="0"/>
                  <a:cs typeface="Times New Roman" pitchFamily="18" charset="0"/>
                </a:rPr>
                <a:t>định</a:t>
              </a:r>
              <a:r>
                <a:rPr lang="en-US" sz="2400" i="1" dirty="0">
                  <a:solidFill>
                    <a:srgbClr val="0070C0"/>
                  </a:solidFill>
                  <a:latin typeface="Times New Roman" pitchFamily="18" charset="0"/>
                  <a:cs typeface="Times New Roman" pitchFamily="18" charset="0"/>
                </a:rPr>
                <a:t> </a:t>
              </a:r>
              <a:r>
                <a:rPr lang="en-US" sz="2400" i="1" dirty="0" err="1">
                  <a:solidFill>
                    <a:srgbClr val="0070C0"/>
                  </a:solidFill>
                  <a:latin typeface="Times New Roman" pitchFamily="18" charset="0"/>
                  <a:cs typeface="Times New Roman" pitchFamily="18" charset="0"/>
                </a:rPr>
                <a:t>bệnh</a:t>
              </a:r>
              <a:r>
                <a:rPr lang="en-US" sz="2400" i="1" dirty="0">
                  <a:solidFill>
                    <a:srgbClr val="0070C0"/>
                  </a:solidFill>
                  <a:latin typeface="Times New Roman" pitchFamily="18" charset="0"/>
                  <a:cs typeface="Times New Roman" pitchFamily="18" charset="0"/>
                </a:rPr>
                <a:t> </a:t>
              </a:r>
              <a:r>
                <a:rPr lang="en-US" sz="2400" i="1" dirty="0" err="1">
                  <a:solidFill>
                    <a:srgbClr val="0070C0"/>
                  </a:solidFill>
                  <a:latin typeface="Times New Roman" pitchFamily="18" charset="0"/>
                  <a:cs typeface="Times New Roman" pitchFamily="18" charset="0"/>
                </a:rPr>
                <a:t>sớm</a:t>
              </a:r>
              <a:r>
                <a:rPr lang="en-US" sz="2400" i="1" dirty="0">
                  <a:solidFill>
                    <a:srgbClr val="0070C0"/>
                  </a:solidFill>
                  <a:latin typeface="Times New Roman" pitchFamily="18" charset="0"/>
                  <a:cs typeface="Times New Roman" pitchFamily="18" charset="0"/>
                </a:rPr>
                <a:t> ở </a:t>
              </a:r>
              <a:r>
                <a:rPr lang="en-US" sz="2400" i="1" dirty="0" err="1">
                  <a:solidFill>
                    <a:srgbClr val="0070C0"/>
                  </a:solidFill>
                  <a:latin typeface="Times New Roman" pitchFamily="18" charset="0"/>
                  <a:cs typeface="Times New Roman" pitchFamily="18" charset="0"/>
                </a:rPr>
                <a:t>tôm</a:t>
              </a:r>
              <a:endParaRPr lang="en-US" sz="2400" i="1" dirty="0">
                <a:solidFill>
                  <a:srgbClr val="0070C0"/>
                </a:solidFill>
                <a:latin typeface="Times New Roman" pitchFamily="18" charset="0"/>
                <a:cs typeface="Times New Roman" pitchFamily="18" charset="0"/>
              </a:endParaRPr>
            </a:p>
          </p:txBody>
        </p:sp>
      </p:grpSp>
    </p:spTree>
    <p:extLst>
      <p:ext uri="{BB962C8B-B14F-4D97-AF65-F5344CB8AC3E}">
        <p14:creationId xmlns:p14="http://schemas.microsoft.com/office/powerpoint/2010/main" val="3438547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18560DE7-446C-4129-AC99-392234A31881}"/>
              </a:ext>
            </a:extLst>
          </p:cNvPr>
          <p:cNvSpPr>
            <a:spLocks noGrp="1"/>
          </p:cNvSpPr>
          <p:nvPr>
            <p:ph type="dt" sz="half" idx="10"/>
          </p:nvPr>
        </p:nvSpPr>
        <p:spPr/>
        <p:txBody>
          <a:bodyPr/>
          <a:lstStyle/>
          <a:p>
            <a:r>
              <a:rPr lang="en-US" noProof="0"/>
              <a:t>20XX</a:t>
            </a:r>
          </a:p>
        </p:txBody>
      </p:sp>
      <p:sp>
        <p:nvSpPr>
          <p:cNvPr id="4" name="Footer Placeholder 3">
            <a:extLst>
              <a:ext uri="{FF2B5EF4-FFF2-40B4-BE49-F238E27FC236}">
                <a16:creationId xmlns:a16="http://schemas.microsoft.com/office/drawing/2014/main" id="{71B96AF9-C87A-40AC-9E64-31485102B381}"/>
              </a:ext>
            </a:extLst>
          </p:cNvPr>
          <p:cNvSpPr>
            <a:spLocks noGrp="1"/>
          </p:cNvSpPr>
          <p:nvPr>
            <p:ph type="ftr" sz="quarter" idx="11"/>
          </p:nvPr>
        </p:nvSpPr>
        <p:spPr/>
        <p:txBody>
          <a:bodyPr/>
          <a:lstStyle/>
          <a:p>
            <a:r>
              <a:rPr lang="en-US" noProof="0"/>
              <a:t>Presentation title</a:t>
            </a:r>
          </a:p>
        </p:txBody>
      </p:sp>
      <p:sp>
        <p:nvSpPr>
          <p:cNvPr id="3" name="Slide Number Placeholder 2">
            <a:extLst>
              <a:ext uri="{FF2B5EF4-FFF2-40B4-BE49-F238E27FC236}">
                <a16:creationId xmlns:a16="http://schemas.microsoft.com/office/drawing/2014/main" id="{F61EDA85-189D-45AF-B42A-5FABD9C40A71}"/>
              </a:ext>
            </a:extLst>
          </p:cNvPr>
          <p:cNvSpPr>
            <a:spLocks noGrp="1"/>
          </p:cNvSpPr>
          <p:nvPr>
            <p:ph type="sldNum" sz="quarter" idx="12"/>
          </p:nvPr>
        </p:nvSpPr>
        <p:spPr/>
        <p:txBody>
          <a:bodyPr/>
          <a:lstStyle/>
          <a:p>
            <a:fld id="{8D0AFDD5-844D-364D-8AEC-50CF4D36D55D}" type="slidenum">
              <a:rPr lang="en-US" noProof="0" smtClean="0"/>
              <a:t>17</a:t>
            </a:fld>
            <a:endParaRPr lang="en-US" noProof="0"/>
          </a:p>
        </p:txBody>
      </p:sp>
      <p:pic>
        <p:nvPicPr>
          <p:cNvPr id="1026" name="Picture 2" descr="cac-benh-dot-bien-gen-o-nguoi-4">
            <a:extLst>
              <a:ext uri="{FF2B5EF4-FFF2-40B4-BE49-F238E27FC236}">
                <a16:creationId xmlns:a16="http://schemas.microsoft.com/office/drawing/2014/main" id="{50D5C5E4-E388-4487-806E-59888C6021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038" y="4064195"/>
            <a:ext cx="3953615" cy="258359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oi-chung-patau">
            <a:extLst>
              <a:ext uri="{FF2B5EF4-FFF2-40B4-BE49-F238E27FC236}">
                <a16:creationId xmlns:a16="http://schemas.microsoft.com/office/drawing/2014/main" id="{75347398-D7C5-4F5E-95B1-AB4E100005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26653" y="4075618"/>
            <a:ext cx="3874347" cy="278238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Bệnh lão hóa sớm ở trẻ">
            <a:extLst>
              <a:ext uri="{FF2B5EF4-FFF2-40B4-BE49-F238E27FC236}">
                <a16:creationId xmlns:a16="http://schemas.microsoft.com/office/drawing/2014/main" id="{EBD9AC33-0680-4C49-AC8A-22975583E4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0038" y="59267"/>
            <a:ext cx="7438495" cy="388148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ậu quả do đột biến cấu trúc NST">
            <a:extLst>
              <a:ext uri="{FF2B5EF4-FFF2-40B4-BE49-F238E27FC236}">
                <a16:creationId xmlns:a16="http://schemas.microsoft.com/office/drawing/2014/main" id="{71B0AED0-8849-436A-8E28-0FA9B4B68D5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80269" y="0"/>
            <a:ext cx="4108346" cy="67648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1184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78087" y="477171"/>
            <a:ext cx="11822131" cy="5060396"/>
          </a:xfrm>
          <a:prstGeom prst="rect">
            <a:avLst/>
          </a:prstGeom>
        </p:spPr>
      </p:pic>
      <p:sp>
        <p:nvSpPr>
          <p:cNvPr id="6" name="Rectangle 5"/>
          <p:cNvSpPr/>
          <p:nvPr/>
        </p:nvSpPr>
        <p:spPr>
          <a:xfrm>
            <a:off x="3751012" y="5849797"/>
            <a:ext cx="4676280" cy="502766"/>
          </a:xfrm>
          <a:prstGeom prst="rect">
            <a:avLst/>
          </a:prstGeom>
        </p:spPr>
        <p:txBody>
          <a:bodyPr wrap="none">
            <a:spAutoFit/>
          </a:bodyPr>
          <a:lstStyle/>
          <a:p>
            <a:pPr algn="ctr"/>
            <a:r>
              <a:rPr lang="vi-VN" sz="2667" dirty="0">
                <a:latin typeface="Times New Roman" pitchFamily="18" charset="0"/>
                <a:ea typeface="Calibri" panose="020F0502020204030204" pitchFamily="34" charset="0"/>
                <a:cs typeface="Times New Roman" pitchFamily="18" charset="0"/>
              </a:rPr>
              <a:t>Kiểm nghiệm an toàn thực phẩm</a:t>
            </a:r>
            <a:endParaRPr lang="en-US" sz="2667" dirty="0">
              <a:latin typeface="Times New Roman" pitchFamily="18" charset="0"/>
              <a:cs typeface="Times New Roman" pitchFamily="18" charset="0"/>
            </a:endParaRPr>
          </a:p>
        </p:txBody>
      </p:sp>
    </p:spTree>
    <p:extLst>
      <p:ext uri="{BB962C8B-B14F-4D97-AF65-F5344CB8AC3E}">
        <p14:creationId xmlns:p14="http://schemas.microsoft.com/office/powerpoint/2010/main" val="1150499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80" name="Rectangle 8"/>
          <p:cNvSpPr>
            <a:spLocks noChangeArrowheads="1"/>
          </p:cNvSpPr>
          <p:nvPr/>
        </p:nvSpPr>
        <p:spPr bwMode="auto">
          <a:xfrm>
            <a:off x="1804989" y="1530351"/>
            <a:ext cx="8440737" cy="88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defRPr/>
            </a:pPr>
            <a:r>
              <a:rPr lang="en-US" altLang="en-US" sz="2585" b="1">
                <a:solidFill>
                  <a:srgbClr val="FF0000"/>
                </a:solidFill>
              </a:rPr>
              <a:t>Nếu gọi x là số đợt nhân đôi ADN, n là số ADN ban đầu. Hãy cho biết tổng số ADN con được tạo ra?</a:t>
            </a:r>
          </a:p>
        </p:txBody>
      </p:sp>
      <p:sp>
        <p:nvSpPr>
          <p:cNvPr id="79881" name="Text Box 9"/>
          <p:cNvSpPr txBox="1">
            <a:spLocks noChangeArrowheads="1"/>
          </p:cNvSpPr>
          <p:nvPr/>
        </p:nvSpPr>
        <p:spPr bwMode="auto">
          <a:xfrm>
            <a:off x="1765301" y="2584450"/>
            <a:ext cx="8582025" cy="287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defRPr/>
            </a:pPr>
            <a:r>
              <a:rPr lang="en-US" altLang="en-US" sz="2585" b="1" dirty="0" err="1">
                <a:solidFill>
                  <a:srgbClr val="0000FF"/>
                </a:solidFill>
              </a:rPr>
              <a:t>Từ</a:t>
            </a:r>
            <a:r>
              <a:rPr lang="en-US" altLang="en-US" sz="2585" b="1" dirty="0">
                <a:solidFill>
                  <a:srgbClr val="0000FF"/>
                </a:solidFill>
              </a:rPr>
              <a:t> 1 </a:t>
            </a:r>
            <a:r>
              <a:rPr lang="en-US" altLang="en-US" sz="2585" b="1" dirty="0" err="1">
                <a:solidFill>
                  <a:srgbClr val="0000FF"/>
                </a:solidFill>
              </a:rPr>
              <a:t>ADN</a:t>
            </a:r>
            <a:r>
              <a:rPr lang="en-US" altLang="en-US" sz="2585" b="1" dirty="0">
                <a:solidFill>
                  <a:srgbClr val="0000FF"/>
                </a:solidFill>
              </a:rPr>
              <a:t> </a:t>
            </a:r>
            <a:r>
              <a:rPr lang="en-US" altLang="en-US" sz="2585" b="1" dirty="0" err="1">
                <a:solidFill>
                  <a:srgbClr val="0000FF"/>
                </a:solidFill>
              </a:rPr>
              <a:t>mẹ</a:t>
            </a:r>
            <a:r>
              <a:rPr lang="en-US" altLang="en-US" sz="2585" b="1" dirty="0">
                <a:solidFill>
                  <a:srgbClr val="0000FF"/>
                </a:solidFill>
              </a:rPr>
              <a:t> qua 1 </a:t>
            </a:r>
            <a:r>
              <a:rPr lang="en-US" altLang="en-US" sz="2585" b="1" dirty="0" err="1">
                <a:solidFill>
                  <a:srgbClr val="0000FF"/>
                </a:solidFill>
              </a:rPr>
              <a:t>lần</a:t>
            </a:r>
            <a:r>
              <a:rPr lang="en-US" altLang="en-US" sz="2585" b="1" dirty="0">
                <a:solidFill>
                  <a:srgbClr val="0000FF"/>
                </a:solidFill>
              </a:rPr>
              <a:t> </a:t>
            </a:r>
            <a:r>
              <a:rPr lang="en-US" altLang="en-US" sz="2585" b="1" dirty="0" err="1">
                <a:solidFill>
                  <a:srgbClr val="0000FF"/>
                </a:solidFill>
              </a:rPr>
              <a:t>nhân</a:t>
            </a:r>
            <a:r>
              <a:rPr lang="en-US" altLang="en-US" sz="2585" b="1" dirty="0">
                <a:solidFill>
                  <a:srgbClr val="0000FF"/>
                </a:solidFill>
              </a:rPr>
              <a:t> </a:t>
            </a:r>
            <a:r>
              <a:rPr lang="en-US" altLang="en-US" sz="2585" b="1" dirty="0" err="1">
                <a:solidFill>
                  <a:srgbClr val="0000FF"/>
                </a:solidFill>
              </a:rPr>
              <a:t>đôi</a:t>
            </a:r>
            <a:r>
              <a:rPr lang="en-US" altLang="en-US" sz="2585" b="1" dirty="0">
                <a:solidFill>
                  <a:srgbClr val="0000FF"/>
                </a:solidFill>
              </a:rPr>
              <a:t> </a:t>
            </a:r>
            <a:r>
              <a:rPr lang="en-US" altLang="en-US" sz="2585" b="1" dirty="0" err="1">
                <a:solidFill>
                  <a:srgbClr val="0000FF"/>
                </a:solidFill>
              </a:rPr>
              <a:t>tạo</a:t>
            </a:r>
            <a:r>
              <a:rPr lang="en-US" altLang="en-US" sz="2585" b="1" dirty="0">
                <a:solidFill>
                  <a:srgbClr val="0000FF"/>
                </a:solidFill>
              </a:rPr>
              <a:t> </a:t>
            </a:r>
            <a:r>
              <a:rPr lang="en-US" altLang="en-US" sz="2585" b="1" dirty="0" err="1">
                <a:solidFill>
                  <a:srgbClr val="0000FF"/>
                </a:solidFill>
              </a:rPr>
              <a:t>ra</a:t>
            </a:r>
            <a:r>
              <a:rPr lang="en-US" altLang="en-US" sz="2585" b="1" dirty="0">
                <a:solidFill>
                  <a:srgbClr val="0000FF"/>
                </a:solidFill>
              </a:rPr>
              <a:t> 2 = 2</a:t>
            </a:r>
            <a:r>
              <a:rPr lang="en-US" altLang="en-US" sz="2585" b="1" baseline="30000" dirty="0">
                <a:solidFill>
                  <a:srgbClr val="0000FF"/>
                </a:solidFill>
              </a:rPr>
              <a:t>1</a:t>
            </a:r>
            <a:r>
              <a:rPr lang="en-US" altLang="en-US" sz="2585" b="1" dirty="0">
                <a:solidFill>
                  <a:srgbClr val="0000FF"/>
                </a:solidFill>
              </a:rPr>
              <a:t> </a:t>
            </a:r>
            <a:r>
              <a:rPr lang="en-US" altLang="en-US" sz="2585" b="1" dirty="0" err="1">
                <a:solidFill>
                  <a:srgbClr val="0000FF"/>
                </a:solidFill>
              </a:rPr>
              <a:t>ADN</a:t>
            </a:r>
            <a:r>
              <a:rPr lang="en-US" altLang="en-US" sz="2585" b="1" dirty="0">
                <a:solidFill>
                  <a:srgbClr val="0000FF"/>
                </a:solidFill>
              </a:rPr>
              <a:t> con.</a:t>
            </a:r>
          </a:p>
          <a:p>
            <a:pPr eaLnBrk="1" hangingPunct="1">
              <a:spcBef>
                <a:spcPct val="50000"/>
              </a:spcBef>
              <a:buFontTx/>
              <a:buNone/>
              <a:defRPr/>
            </a:pPr>
            <a:r>
              <a:rPr lang="en-US" altLang="en-US" sz="2585" b="1" dirty="0" err="1">
                <a:solidFill>
                  <a:srgbClr val="0000FF"/>
                </a:solidFill>
              </a:rPr>
              <a:t>Từ</a:t>
            </a:r>
            <a:r>
              <a:rPr lang="en-US" altLang="en-US" sz="2585" b="1" dirty="0">
                <a:solidFill>
                  <a:srgbClr val="0000FF"/>
                </a:solidFill>
              </a:rPr>
              <a:t> 1 </a:t>
            </a:r>
            <a:r>
              <a:rPr lang="en-US" altLang="en-US" sz="2585" b="1" dirty="0" err="1">
                <a:solidFill>
                  <a:srgbClr val="0000FF"/>
                </a:solidFill>
              </a:rPr>
              <a:t>ADN</a:t>
            </a:r>
            <a:r>
              <a:rPr lang="en-US" altLang="en-US" sz="2585" b="1" dirty="0">
                <a:solidFill>
                  <a:srgbClr val="0000FF"/>
                </a:solidFill>
              </a:rPr>
              <a:t> </a:t>
            </a:r>
            <a:r>
              <a:rPr lang="en-US" altLang="en-US" sz="2585" b="1" dirty="0" err="1">
                <a:solidFill>
                  <a:srgbClr val="0000FF"/>
                </a:solidFill>
              </a:rPr>
              <a:t>mẹ</a:t>
            </a:r>
            <a:r>
              <a:rPr lang="en-US" altLang="en-US" sz="2585" b="1" dirty="0">
                <a:solidFill>
                  <a:srgbClr val="0000FF"/>
                </a:solidFill>
              </a:rPr>
              <a:t> qua 2 </a:t>
            </a:r>
            <a:r>
              <a:rPr lang="en-US" altLang="en-US" sz="2585" b="1" dirty="0" err="1">
                <a:solidFill>
                  <a:srgbClr val="0000FF"/>
                </a:solidFill>
              </a:rPr>
              <a:t>lần</a:t>
            </a:r>
            <a:r>
              <a:rPr lang="en-US" altLang="en-US" sz="2585" b="1" dirty="0">
                <a:solidFill>
                  <a:srgbClr val="0000FF"/>
                </a:solidFill>
              </a:rPr>
              <a:t> </a:t>
            </a:r>
            <a:r>
              <a:rPr lang="en-US" altLang="en-US" sz="2585" b="1" dirty="0" err="1">
                <a:solidFill>
                  <a:srgbClr val="0000FF"/>
                </a:solidFill>
              </a:rPr>
              <a:t>nhân</a:t>
            </a:r>
            <a:r>
              <a:rPr lang="en-US" altLang="en-US" sz="2585" b="1" dirty="0">
                <a:solidFill>
                  <a:srgbClr val="0000FF"/>
                </a:solidFill>
              </a:rPr>
              <a:t> </a:t>
            </a:r>
            <a:r>
              <a:rPr lang="en-US" altLang="en-US" sz="2585" b="1" dirty="0" err="1">
                <a:solidFill>
                  <a:srgbClr val="0000FF"/>
                </a:solidFill>
              </a:rPr>
              <a:t>đôi</a:t>
            </a:r>
            <a:r>
              <a:rPr lang="en-US" altLang="en-US" sz="2585" b="1" dirty="0">
                <a:solidFill>
                  <a:srgbClr val="0000FF"/>
                </a:solidFill>
              </a:rPr>
              <a:t> </a:t>
            </a:r>
            <a:r>
              <a:rPr lang="en-US" altLang="en-US" sz="2585" b="1" dirty="0" err="1">
                <a:solidFill>
                  <a:srgbClr val="0000FF"/>
                </a:solidFill>
              </a:rPr>
              <a:t>tạo</a:t>
            </a:r>
            <a:r>
              <a:rPr lang="en-US" altLang="en-US" sz="2585" b="1" dirty="0">
                <a:solidFill>
                  <a:srgbClr val="0000FF"/>
                </a:solidFill>
              </a:rPr>
              <a:t> </a:t>
            </a:r>
            <a:r>
              <a:rPr lang="en-US" altLang="en-US" sz="2585" b="1" dirty="0" err="1">
                <a:solidFill>
                  <a:srgbClr val="0000FF"/>
                </a:solidFill>
              </a:rPr>
              <a:t>ra</a:t>
            </a:r>
            <a:r>
              <a:rPr lang="en-US" altLang="en-US" sz="2585" b="1" dirty="0">
                <a:solidFill>
                  <a:srgbClr val="0000FF"/>
                </a:solidFill>
              </a:rPr>
              <a:t> 4 = 2</a:t>
            </a:r>
            <a:r>
              <a:rPr lang="en-US" altLang="en-US" sz="2585" b="1" baseline="30000" dirty="0">
                <a:solidFill>
                  <a:srgbClr val="0000FF"/>
                </a:solidFill>
              </a:rPr>
              <a:t>2</a:t>
            </a:r>
            <a:r>
              <a:rPr lang="en-US" altLang="en-US" sz="2585" b="1" dirty="0">
                <a:solidFill>
                  <a:srgbClr val="0000FF"/>
                </a:solidFill>
              </a:rPr>
              <a:t> </a:t>
            </a:r>
            <a:r>
              <a:rPr lang="en-US" altLang="en-US" sz="2585" b="1" dirty="0" err="1">
                <a:solidFill>
                  <a:srgbClr val="0000FF"/>
                </a:solidFill>
              </a:rPr>
              <a:t>ADN</a:t>
            </a:r>
            <a:r>
              <a:rPr lang="en-US" altLang="en-US" sz="2585" b="1" dirty="0">
                <a:solidFill>
                  <a:srgbClr val="0000FF"/>
                </a:solidFill>
              </a:rPr>
              <a:t> con.</a:t>
            </a:r>
          </a:p>
          <a:p>
            <a:pPr eaLnBrk="1" hangingPunct="1">
              <a:spcBef>
                <a:spcPct val="50000"/>
              </a:spcBef>
              <a:buFontTx/>
              <a:buNone/>
              <a:defRPr/>
            </a:pPr>
            <a:r>
              <a:rPr lang="en-US" altLang="en-US" sz="2585" b="1" dirty="0" err="1">
                <a:solidFill>
                  <a:srgbClr val="0000FF"/>
                </a:solidFill>
              </a:rPr>
              <a:t>Từ</a:t>
            </a:r>
            <a:r>
              <a:rPr lang="en-US" altLang="en-US" sz="2585" b="1" dirty="0">
                <a:solidFill>
                  <a:srgbClr val="0000FF"/>
                </a:solidFill>
              </a:rPr>
              <a:t> 1 </a:t>
            </a:r>
            <a:r>
              <a:rPr lang="en-US" altLang="en-US" sz="2585" b="1" dirty="0" err="1">
                <a:solidFill>
                  <a:srgbClr val="0000FF"/>
                </a:solidFill>
              </a:rPr>
              <a:t>ADN</a:t>
            </a:r>
            <a:r>
              <a:rPr lang="en-US" altLang="en-US" sz="2585" b="1" dirty="0">
                <a:solidFill>
                  <a:srgbClr val="0000FF"/>
                </a:solidFill>
              </a:rPr>
              <a:t> </a:t>
            </a:r>
            <a:r>
              <a:rPr lang="en-US" altLang="en-US" sz="2585" b="1" dirty="0" err="1">
                <a:solidFill>
                  <a:srgbClr val="0000FF"/>
                </a:solidFill>
              </a:rPr>
              <a:t>mẹ</a:t>
            </a:r>
            <a:r>
              <a:rPr lang="en-US" altLang="en-US" sz="2585" b="1" dirty="0">
                <a:solidFill>
                  <a:srgbClr val="0000FF"/>
                </a:solidFill>
              </a:rPr>
              <a:t> qua 3 </a:t>
            </a:r>
            <a:r>
              <a:rPr lang="en-US" altLang="en-US" sz="2585" b="1" dirty="0" err="1">
                <a:solidFill>
                  <a:srgbClr val="0000FF"/>
                </a:solidFill>
              </a:rPr>
              <a:t>lần</a:t>
            </a:r>
            <a:r>
              <a:rPr lang="en-US" altLang="en-US" sz="2585" b="1" dirty="0">
                <a:solidFill>
                  <a:srgbClr val="0000FF"/>
                </a:solidFill>
              </a:rPr>
              <a:t> </a:t>
            </a:r>
            <a:r>
              <a:rPr lang="en-US" altLang="en-US" sz="2585" b="1" dirty="0" err="1">
                <a:solidFill>
                  <a:srgbClr val="0000FF"/>
                </a:solidFill>
              </a:rPr>
              <a:t>nhân</a:t>
            </a:r>
            <a:r>
              <a:rPr lang="en-US" altLang="en-US" sz="2585" b="1" dirty="0">
                <a:solidFill>
                  <a:srgbClr val="0000FF"/>
                </a:solidFill>
              </a:rPr>
              <a:t> </a:t>
            </a:r>
            <a:r>
              <a:rPr lang="en-US" altLang="en-US" sz="2585" b="1" dirty="0" err="1">
                <a:solidFill>
                  <a:srgbClr val="0000FF"/>
                </a:solidFill>
              </a:rPr>
              <a:t>đôi</a:t>
            </a:r>
            <a:r>
              <a:rPr lang="en-US" altLang="en-US" sz="2585" b="1" dirty="0">
                <a:solidFill>
                  <a:srgbClr val="0000FF"/>
                </a:solidFill>
              </a:rPr>
              <a:t> </a:t>
            </a:r>
            <a:r>
              <a:rPr lang="en-US" altLang="en-US" sz="2585" b="1" dirty="0" err="1">
                <a:solidFill>
                  <a:srgbClr val="0000FF"/>
                </a:solidFill>
              </a:rPr>
              <a:t>tạo</a:t>
            </a:r>
            <a:r>
              <a:rPr lang="en-US" altLang="en-US" sz="2585" b="1" dirty="0">
                <a:solidFill>
                  <a:srgbClr val="0000FF"/>
                </a:solidFill>
              </a:rPr>
              <a:t> </a:t>
            </a:r>
            <a:r>
              <a:rPr lang="en-US" altLang="en-US" sz="2585" b="1" dirty="0" err="1">
                <a:solidFill>
                  <a:srgbClr val="0000FF"/>
                </a:solidFill>
              </a:rPr>
              <a:t>ra</a:t>
            </a:r>
            <a:r>
              <a:rPr lang="en-US" altLang="en-US" sz="2585" b="1" dirty="0">
                <a:solidFill>
                  <a:srgbClr val="0000FF"/>
                </a:solidFill>
              </a:rPr>
              <a:t> 8 = 2</a:t>
            </a:r>
            <a:r>
              <a:rPr lang="en-US" altLang="en-US" sz="2585" b="1" baseline="30000" dirty="0">
                <a:solidFill>
                  <a:srgbClr val="0000FF"/>
                </a:solidFill>
              </a:rPr>
              <a:t>3</a:t>
            </a:r>
            <a:r>
              <a:rPr lang="en-US" altLang="en-US" sz="2585" b="1" dirty="0">
                <a:solidFill>
                  <a:srgbClr val="0000FF"/>
                </a:solidFill>
              </a:rPr>
              <a:t> </a:t>
            </a:r>
            <a:r>
              <a:rPr lang="en-US" altLang="en-US" sz="2585" b="1" dirty="0" err="1">
                <a:solidFill>
                  <a:srgbClr val="0000FF"/>
                </a:solidFill>
              </a:rPr>
              <a:t>ADN</a:t>
            </a:r>
            <a:r>
              <a:rPr lang="en-US" altLang="en-US" sz="2585" b="1" dirty="0">
                <a:solidFill>
                  <a:srgbClr val="0000FF"/>
                </a:solidFill>
              </a:rPr>
              <a:t> con.</a:t>
            </a:r>
          </a:p>
          <a:p>
            <a:pPr eaLnBrk="1" hangingPunct="1">
              <a:spcBef>
                <a:spcPct val="50000"/>
              </a:spcBef>
              <a:buFontTx/>
              <a:buNone/>
              <a:defRPr/>
            </a:pPr>
            <a:r>
              <a:rPr lang="en-US" altLang="en-US" sz="2585" b="1" dirty="0" err="1">
                <a:solidFill>
                  <a:srgbClr val="0000FF"/>
                </a:solidFill>
              </a:rPr>
              <a:t>Từ</a:t>
            </a:r>
            <a:r>
              <a:rPr lang="en-US" altLang="en-US" sz="2585" b="1" dirty="0">
                <a:solidFill>
                  <a:srgbClr val="0000FF"/>
                </a:solidFill>
              </a:rPr>
              <a:t> 1 </a:t>
            </a:r>
            <a:r>
              <a:rPr lang="en-US" altLang="en-US" sz="2585" b="1" dirty="0" err="1">
                <a:solidFill>
                  <a:srgbClr val="0000FF"/>
                </a:solidFill>
              </a:rPr>
              <a:t>ADN</a:t>
            </a:r>
            <a:r>
              <a:rPr lang="en-US" altLang="en-US" sz="2585" b="1" dirty="0">
                <a:solidFill>
                  <a:srgbClr val="0000FF"/>
                </a:solidFill>
              </a:rPr>
              <a:t> </a:t>
            </a:r>
            <a:r>
              <a:rPr lang="en-US" altLang="en-US" sz="2585" b="1" dirty="0" err="1">
                <a:solidFill>
                  <a:srgbClr val="0000FF"/>
                </a:solidFill>
              </a:rPr>
              <a:t>mẹ</a:t>
            </a:r>
            <a:r>
              <a:rPr lang="en-US" altLang="en-US" sz="2585" b="1" dirty="0">
                <a:solidFill>
                  <a:srgbClr val="0000FF"/>
                </a:solidFill>
              </a:rPr>
              <a:t> qua x </a:t>
            </a:r>
            <a:r>
              <a:rPr lang="en-US" altLang="en-US" sz="2585" b="1" dirty="0" err="1">
                <a:solidFill>
                  <a:srgbClr val="0000FF"/>
                </a:solidFill>
              </a:rPr>
              <a:t>lần</a:t>
            </a:r>
            <a:r>
              <a:rPr lang="en-US" altLang="en-US" sz="2585" b="1" dirty="0">
                <a:solidFill>
                  <a:srgbClr val="0000FF"/>
                </a:solidFill>
              </a:rPr>
              <a:t> </a:t>
            </a:r>
            <a:r>
              <a:rPr lang="en-US" altLang="en-US" sz="2585" b="1" dirty="0" err="1">
                <a:solidFill>
                  <a:srgbClr val="0000FF"/>
                </a:solidFill>
              </a:rPr>
              <a:t>nhân</a:t>
            </a:r>
            <a:r>
              <a:rPr lang="en-US" altLang="en-US" sz="2585" b="1" dirty="0">
                <a:solidFill>
                  <a:srgbClr val="0000FF"/>
                </a:solidFill>
              </a:rPr>
              <a:t> </a:t>
            </a:r>
            <a:r>
              <a:rPr lang="en-US" altLang="en-US" sz="2585" b="1" dirty="0" err="1">
                <a:solidFill>
                  <a:srgbClr val="0000FF"/>
                </a:solidFill>
              </a:rPr>
              <a:t>đôi</a:t>
            </a:r>
            <a:r>
              <a:rPr lang="en-US" altLang="en-US" sz="2585" b="1" dirty="0">
                <a:solidFill>
                  <a:srgbClr val="0000FF"/>
                </a:solidFill>
              </a:rPr>
              <a:t> </a:t>
            </a:r>
            <a:r>
              <a:rPr lang="en-US" altLang="en-US" sz="2585" b="1" dirty="0" err="1">
                <a:solidFill>
                  <a:srgbClr val="0000FF"/>
                </a:solidFill>
              </a:rPr>
              <a:t>tạo</a:t>
            </a:r>
            <a:r>
              <a:rPr lang="en-US" altLang="en-US" sz="2585" b="1" dirty="0">
                <a:solidFill>
                  <a:srgbClr val="0000FF"/>
                </a:solidFill>
              </a:rPr>
              <a:t> </a:t>
            </a:r>
            <a:r>
              <a:rPr lang="en-US" altLang="en-US" sz="2585" b="1" dirty="0" err="1">
                <a:solidFill>
                  <a:srgbClr val="0000FF"/>
                </a:solidFill>
              </a:rPr>
              <a:t>ra</a:t>
            </a:r>
            <a:r>
              <a:rPr lang="en-US" altLang="en-US" sz="2585" b="1" dirty="0">
                <a:solidFill>
                  <a:srgbClr val="0000FF"/>
                </a:solidFill>
              </a:rPr>
              <a:t> 2</a:t>
            </a:r>
            <a:r>
              <a:rPr lang="en-US" altLang="en-US" sz="2585" b="1" baseline="30000" dirty="0">
                <a:solidFill>
                  <a:srgbClr val="0000FF"/>
                </a:solidFill>
              </a:rPr>
              <a:t>x</a:t>
            </a:r>
            <a:r>
              <a:rPr lang="en-US" altLang="en-US" sz="2585" b="1" dirty="0">
                <a:solidFill>
                  <a:srgbClr val="0000FF"/>
                </a:solidFill>
              </a:rPr>
              <a:t> </a:t>
            </a:r>
            <a:r>
              <a:rPr lang="en-US" altLang="en-US" sz="2585" b="1" dirty="0" err="1">
                <a:solidFill>
                  <a:srgbClr val="0000FF"/>
                </a:solidFill>
              </a:rPr>
              <a:t>ADN</a:t>
            </a:r>
            <a:r>
              <a:rPr lang="en-US" altLang="en-US" sz="2585" b="1" dirty="0">
                <a:solidFill>
                  <a:srgbClr val="0000FF"/>
                </a:solidFill>
              </a:rPr>
              <a:t> con.</a:t>
            </a:r>
          </a:p>
          <a:p>
            <a:pPr eaLnBrk="1" hangingPunct="1">
              <a:spcBef>
                <a:spcPct val="50000"/>
              </a:spcBef>
              <a:buFontTx/>
              <a:buNone/>
              <a:defRPr/>
            </a:pPr>
            <a:r>
              <a:rPr lang="en-US" altLang="en-US" sz="2585" b="1" dirty="0" err="1">
                <a:solidFill>
                  <a:srgbClr val="0000FF"/>
                </a:solidFill>
              </a:rPr>
              <a:t>Từ</a:t>
            </a:r>
            <a:r>
              <a:rPr lang="en-US" altLang="en-US" sz="2585" b="1" dirty="0">
                <a:solidFill>
                  <a:srgbClr val="0000FF"/>
                </a:solidFill>
              </a:rPr>
              <a:t> n </a:t>
            </a:r>
            <a:r>
              <a:rPr lang="en-US" altLang="en-US" sz="2585" b="1" dirty="0" err="1">
                <a:solidFill>
                  <a:srgbClr val="0000FF"/>
                </a:solidFill>
              </a:rPr>
              <a:t>ADN</a:t>
            </a:r>
            <a:r>
              <a:rPr lang="en-US" altLang="en-US" sz="2585" b="1" dirty="0">
                <a:solidFill>
                  <a:srgbClr val="0000FF"/>
                </a:solidFill>
              </a:rPr>
              <a:t> ban </a:t>
            </a:r>
            <a:r>
              <a:rPr lang="en-US" altLang="en-US" sz="2585" b="1" dirty="0" err="1">
                <a:solidFill>
                  <a:srgbClr val="0000FF"/>
                </a:solidFill>
              </a:rPr>
              <a:t>đầu</a:t>
            </a:r>
            <a:r>
              <a:rPr lang="en-US" altLang="en-US" sz="2585" b="1" dirty="0">
                <a:solidFill>
                  <a:srgbClr val="0000FF"/>
                </a:solidFill>
              </a:rPr>
              <a:t> qua x </a:t>
            </a:r>
            <a:r>
              <a:rPr lang="en-US" altLang="en-US" sz="2585" b="1" dirty="0" err="1">
                <a:solidFill>
                  <a:srgbClr val="0000FF"/>
                </a:solidFill>
              </a:rPr>
              <a:t>lần</a:t>
            </a:r>
            <a:r>
              <a:rPr lang="en-US" altLang="en-US" sz="2585" b="1" dirty="0">
                <a:solidFill>
                  <a:srgbClr val="0000FF"/>
                </a:solidFill>
              </a:rPr>
              <a:t> </a:t>
            </a:r>
            <a:r>
              <a:rPr lang="en-US" altLang="en-US" sz="2585" b="1" dirty="0" err="1">
                <a:solidFill>
                  <a:srgbClr val="0000FF"/>
                </a:solidFill>
              </a:rPr>
              <a:t>nhân</a:t>
            </a:r>
            <a:r>
              <a:rPr lang="en-US" altLang="en-US" sz="2585" b="1" dirty="0">
                <a:solidFill>
                  <a:srgbClr val="0000FF"/>
                </a:solidFill>
              </a:rPr>
              <a:t> </a:t>
            </a:r>
            <a:r>
              <a:rPr lang="en-US" altLang="en-US" sz="2585" b="1" dirty="0" err="1">
                <a:solidFill>
                  <a:srgbClr val="0000FF"/>
                </a:solidFill>
              </a:rPr>
              <a:t>đôi</a:t>
            </a:r>
            <a:r>
              <a:rPr lang="en-US" altLang="en-US" sz="2585" b="1" dirty="0">
                <a:solidFill>
                  <a:srgbClr val="0000FF"/>
                </a:solidFill>
              </a:rPr>
              <a:t> </a:t>
            </a:r>
            <a:r>
              <a:rPr lang="en-US" altLang="en-US" sz="2585" b="1" dirty="0" err="1">
                <a:solidFill>
                  <a:srgbClr val="0000FF"/>
                </a:solidFill>
              </a:rPr>
              <a:t>tạo</a:t>
            </a:r>
            <a:r>
              <a:rPr lang="en-US" altLang="en-US" sz="2585" b="1" dirty="0">
                <a:solidFill>
                  <a:srgbClr val="0000FF"/>
                </a:solidFill>
              </a:rPr>
              <a:t> </a:t>
            </a:r>
            <a:r>
              <a:rPr lang="en-US" altLang="en-US" sz="2585" b="1" dirty="0" err="1">
                <a:solidFill>
                  <a:srgbClr val="0000FF"/>
                </a:solidFill>
              </a:rPr>
              <a:t>ra</a:t>
            </a:r>
            <a:r>
              <a:rPr lang="en-US" altLang="en-US" sz="2585" b="1" dirty="0">
                <a:solidFill>
                  <a:srgbClr val="0000FF"/>
                </a:solidFill>
              </a:rPr>
              <a:t> n.2</a:t>
            </a:r>
            <a:r>
              <a:rPr lang="en-US" altLang="en-US" sz="2585" b="1" baseline="30000" dirty="0">
                <a:solidFill>
                  <a:srgbClr val="0000FF"/>
                </a:solidFill>
              </a:rPr>
              <a:t>x</a:t>
            </a:r>
            <a:r>
              <a:rPr lang="en-US" altLang="en-US" sz="2585" b="1" dirty="0">
                <a:solidFill>
                  <a:srgbClr val="0000FF"/>
                </a:solidFill>
              </a:rPr>
              <a:t> </a:t>
            </a:r>
            <a:r>
              <a:rPr lang="en-US" altLang="en-US" sz="2585" b="1" dirty="0" err="1">
                <a:solidFill>
                  <a:srgbClr val="0000FF"/>
                </a:solidFill>
              </a:rPr>
              <a:t>ADN</a:t>
            </a:r>
            <a:r>
              <a:rPr lang="en-US" altLang="en-US" sz="2585" b="1" dirty="0">
                <a:solidFill>
                  <a:srgbClr val="0000FF"/>
                </a:solidFill>
              </a:rPr>
              <a:t> con.</a:t>
            </a:r>
          </a:p>
        </p:txBody>
      </p:sp>
      <p:sp>
        <p:nvSpPr>
          <p:cNvPr id="45060" name="Text Box 18"/>
          <p:cNvSpPr txBox="1">
            <a:spLocks noChangeArrowheads="1"/>
          </p:cNvSpPr>
          <p:nvPr/>
        </p:nvSpPr>
        <p:spPr bwMode="auto">
          <a:xfrm>
            <a:off x="2719388" y="333375"/>
            <a:ext cx="6705600" cy="604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defRPr/>
            </a:pPr>
            <a:r>
              <a:rPr lang="en-US" altLang="en-US" sz="3323" b="1" dirty="0">
                <a:solidFill>
                  <a:srgbClr val="FF0066"/>
                </a:solidFill>
              </a:rPr>
              <a:t>  </a:t>
            </a:r>
            <a:r>
              <a:rPr lang="en-US" altLang="en-US" sz="3323" b="1" dirty="0" err="1">
                <a:solidFill>
                  <a:srgbClr val="FF0066"/>
                </a:solidFill>
              </a:rPr>
              <a:t>ÔN</a:t>
            </a:r>
            <a:r>
              <a:rPr lang="en-US" altLang="en-US" sz="3323" b="1" dirty="0">
                <a:solidFill>
                  <a:srgbClr val="FF0066"/>
                </a:solidFill>
              </a:rPr>
              <a:t> </a:t>
            </a:r>
            <a:r>
              <a:rPr lang="en-US" altLang="en-US" sz="3323" b="1" dirty="0" err="1">
                <a:solidFill>
                  <a:srgbClr val="FF0066"/>
                </a:solidFill>
              </a:rPr>
              <a:t>TẬP</a:t>
            </a:r>
            <a:r>
              <a:rPr lang="en-US" altLang="en-US" sz="3323" b="1" dirty="0">
                <a:solidFill>
                  <a:srgbClr val="FF0066"/>
                </a:solidFill>
              </a:rPr>
              <a:t> </a:t>
            </a:r>
            <a:r>
              <a:rPr lang="en-US" altLang="en-US" sz="3323" b="1" dirty="0" err="1">
                <a:solidFill>
                  <a:srgbClr val="FF0066"/>
                </a:solidFill>
              </a:rPr>
              <a:t>KIẾN</a:t>
            </a:r>
            <a:r>
              <a:rPr lang="en-US" altLang="en-US" sz="3323" b="1" dirty="0">
                <a:solidFill>
                  <a:srgbClr val="FF0066"/>
                </a:solidFill>
              </a:rPr>
              <a:t> </a:t>
            </a:r>
            <a:r>
              <a:rPr lang="en-US" altLang="en-US" sz="3323" b="1" dirty="0" err="1">
                <a:solidFill>
                  <a:srgbClr val="FF0066"/>
                </a:solidFill>
              </a:rPr>
              <a:t>THỨC</a:t>
            </a:r>
            <a:endParaRPr lang="en-US" altLang="en-US" sz="3323" b="1" dirty="0">
              <a:solidFill>
                <a:srgbClr val="FF0066"/>
              </a:solidFill>
            </a:endParaRPr>
          </a:p>
        </p:txBody>
      </p:sp>
    </p:spTree>
    <p:extLst>
      <p:ext uri="{BB962C8B-B14F-4D97-AF65-F5344CB8AC3E}">
        <p14:creationId xmlns:p14="http://schemas.microsoft.com/office/powerpoint/2010/main" val="4531720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79880"/>
                                        </p:tgtEl>
                                        <p:attrNameLst>
                                          <p:attrName>style.visibility</p:attrName>
                                        </p:attrNameLst>
                                      </p:cBhvr>
                                      <p:to>
                                        <p:strVal val="visible"/>
                                      </p:to>
                                    </p:set>
                                    <p:animEffect transition="in" filter="diamond(in)">
                                      <p:cBhvr>
                                        <p:cTn id="7" dur="1000"/>
                                        <p:tgtEl>
                                          <p:spTgt spid="7988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nodeType="clickEffect">
                                  <p:stCondLst>
                                    <p:cond delay="0"/>
                                  </p:stCondLst>
                                  <p:childTnLst>
                                    <p:set>
                                      <p:cBhvr>
                                        <p:cTn id="11" dur="1" fill="hold">
                                          <p:stCondLst>
                                            <p:cond delay="0"/>
                                          </p:stCondLst>
                                        </p:cTn>
                                        <p:tgtEl>
                                          <p:spTgt spid="79881">
                                            <p:txEl>
                                              <p:pRg st="0" end="0"/>
                                            </p:txEl>
                                          </p:spTgt>
                                        </p:tgtEl>
                                        <p:attrNameLst>
                                          <p:attrName>style.visibility</p:attrName>
                                        </p:attrNameLst>
                                      </p:cBhvr>
                                      <p:to>
                                        <p:strVal val="visible"/>
                                      </p:to>
                                    </p:set>
                                    <p:animEffect transition="in" filter="diamond(in)">
                                      <p:cBhvr>
                                        <p:cTn id="12" dur="1000"/>
                                        <p:tgtEl>
                                          <p:spTgt spid="79881">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8" presetClass="entr" presetSubtype="16" fill="hold" nodeType="clickEffect">
                                  <p:stCondLst>
                                    <p:cond delay="0"/>
                                  </p:stCondLst>
                                  <p:childTnLst>
                                    <p:set>
                                      <p:cBhvr>
                                        <p:cTn id="16" dur="1" fill="hold">
                                          <p:stCondLst>
                                            <p:cond delay="0"/>
                                          </p:stCondLst>
                                        </p:cTn>
                                        <p:tgtEl>
                                          <p:spTgt spid="79881">
                                            <p:txEl>
                                              <p:pRg st="1" end="1"/>
                                            </p:txEl>
                                          </p:spTgt>
                                        </p:tgtEl>
                                        <p:attrNameLst>
                                          <p:attrName>style.visibility</p:attrName>
                                        </p:attrNameLst>
                                      </p:cBhvr>
                                      <p:to>
                                        <p:strVal val="visible"/>
                                      </p:to>
                                    </p:set>
                                    <p:animEffect transition="in" filter="diamond(in)">
                                      <p:cBhvr>
                                        <p:cTn id="17" dur="2000"/>
                                        <p:tgtEl>
                                          <p:spTgt spid="79881">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8" presetClass="entr" presetSubtype="16" fill="hold" nodeType="clickEffect">
                                  <p:stCondLst>
                                    <p:cond delay="0"/>
                                  </p:stCondLst>
                                  <p:childTnLst>
                                    <p:set>
                                      <p:cBhvr>
                                        <p:cTn id="21" dur="1" fill="hold">
                                          <p:stCondLst>
                                            <p:cond delay="0"/>
                                          </p:stCondLst>
                                        </p:cTn>
                                        <p:tgtEl>
                                          <p:spTgt spid="79881">
                                            <p:txEl>
                                              <p:pRg st="2" end="2"/>
                                            </p:txEl>
                                          </p:spTgt>
                                        </p:tgtEl>
                                        <p:attrNameLst>
                                          <p:attrName>style.visibility</p:attrName>
                                        </p:attrNameLst>
                                      </p:cBhvr>
                                      <p:to>
                                        <p:strVal val="visible"/>
                                      </p:to>
                                    </p:set>
                                    <p:animEffect transition="in" filter="diamond(in)">
                                      <p:cBhvr>
                                        <p:cTn id="22" dur="2000"/>
                                        <p:tgtEl>
                                          <p:spTgt spid="79881">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8" presetClass="entr" presetSubtype="16" fill="hold" nodeType="clickEffect">
                                  <p:stCondLst>
                                    <p:cond delay="0"/>
                                  </p:stCondLst>
                                  <p:childTnLst>
                                    <p:set>
                                      <p:cBhvr>
                                        <p:cTn id="26" dur="1" fill="hold">
                                          <p:stCondLst>
                                            <p:cond delay="0"/>
                                          </p:stCondLst>
                                        </p:cTn>
                                        <p:tgtEl>
                                          <p:spTgt spid="79881">
                                            <p:txEl>
                                              <p:pRg st="3" end="3"/>
                                            </p:txEl>
                                          </p:spTgt>
                                        </p:tgtEl>
                                        <p:attrNameLst>
                                          <p:attrName>style.visibility</p:attrName>
                                        </p:attrNameLst>
                                      </p:cBhvr>
                                      <p:to>
                                        <p:strVal val="visible"/>
                                      </p:to>
                                    </p:set>
                                    <p:animEffect transition="in" filter="diamond(in)">
                                      <p:cBhvr>
                                        <p:cTn id="27" dur="1000"/>
                                        <p:tgtEl>
                                          <p:spTgt spid="79881">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8" presetClass="entr" presetSubtype="16" fill="hold" nodeType="clickEffect">
                                  <p:stCondLst>
                                    <p:cond delay="0"/>
                                  </p:stCondLst>
                                  <p:childTnLst>
                                    <p:set>
                                      <p:cBhvr>
                                        <p:cTn id="31" dur="1" fill="hold">
                                          <p:stCondLst>
                                            <p:cond delay="0"/>
                                          </p:stCondLst>
                                        </p:cTn>
                                        <p:tgtEl>
                                          <p:spTgt spid="79881">
                                            <p:txEl>
                                              <p:pRg st="4" end="4"/>
                                            </p:txEl>
                                          </p:spTgt>
                                        </p:tgtEl>
                                        <p:attrNameLst>
                                          <p:attrName>style.visibility</p:attrName>
                                        </p:attrNameLst>
                                      </p:cBhvr>
                                      <p:to>
                                        <p:strVal val="visible"/>
                                      </p:to>
                                    </p:set>
                                    <p:animEffect transition="in" filter="diamond(in)">
                                      <p:cBhvr>
                                        <p:cTn id="32" dur="2000"/>
                                        <p:tgtEl>
                                          <p:spTgt spid="7988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8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A4F37AB6-4681-D744-2F89-2949D08676DC}"/>
              </a:ext>
            </a:extLst>
          </p:cNvPr>
          <p:cNvSpPr>
            <a:spLocks noGrp="1"/>
          </p:cNvSpPr>
          <p:nvPr>
            <p:ph type="ctrTitle"/>
          </p:nvPr>
        </p:nvSpPr>
        <p:spPr>
          <a:xfrm>
            <a:off x="998505" y="2793372"/>
            <a:ext cx="6841628" cy="528377"/>
          </a:xfrm>
        </p:spPr>
        <p:txBody>
          <a:bodyPr/>
          <a:lstStyle/>
          <a:p>
            <a:pPr>
              <a:lnSpc>
                <a:spcPct val="120000"/>
              </a:lnSpc>
            </a:pPr>
            <a:r>
              <a:rPr lang="en-US" sz="2800" b="1" dirty="0"/>
              <a:t>TÁI BẢN DNA VÀ PHIÊN MÃ TẠO RNA</a:t>
            </a:r>
          </a:p>
        </p:txBody>
      </p:sp>
      <p:pic>
        <p:nvPicPr>
          <p:cNvPr id="5" name="Picture Placeholder 4" descr="A hand holding a dna strand&#10;&#10;Description automatically generated">
            <a:extLst>
              <a:ext uri="{FF2B5EF4-FFF2-40B4-BE49-F238E27FC236}">
                <a16:creationId xmlns:a16="http://schemas.microsoft.com/office/drawing/2014/main" id="{3D108F5B-4D38-2065-7CD7-B59B9D7BC3EB}"/>
              </a:ext>
            </a:extLst>
          </p:cNvPr>
          <p:cNvPicPr>
            <a:picLocks noGrp="1" noChangeAspect="1"/>
          </p:cNvPicPr>
          <p:nvPr>
            <p:ph type="pic" sz="quarter" idx="10"/>
          </p:nvPr>
        </p:nvPicPr>
        <p:blipFill>
          <a:blip r:embed="rId2"/>
          <a:srcRect l="24066" r="24066"/>
          <a:stretch>
            <a:fillRect/>
          </a:stretch>
        </p:blipFill>
        <p:spPr/>
      </p:pic>
      <p:sp>
        <p:nvSpPr>
          <p:cNvPr id="6" name="Rectangle: Rounded Corners 5">
            <a:extLst>
              <a:ext uri="{FF2B5EF4-FFF2-40B4-BE49-F238E27FC236}">
                <a16:creationId xmlns:a16="http://schemas.microsoft.com/office/drawing/2014/main" id="{94FCAA23-6385-40F0-F0AA-1211689B2E66}"/>
              </a:ext>
            </a:extLst>
          </p:cNvPr>
          <p:cNvSpPr/>
          <p:nvPr/>
        </p:nvSpPr>
        <p:spPr>
          <a:xfrm>
            <a:off x="998505" y="2102736"/>
            <a:ext cx="4098428" cy="528376"/>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rPr>
              <a:t>10+11: </a:t>
            </a:r>
            <a:r>
              <a:rPr lang="en-US" sz="3200" b="1" dirty="0" err="1">
                <a:solidFill>
                  <a:schemeClr val="bg1"/>
                </a:solidFill>
              </a:rPr>
              <a:t>Bài</a:t>
            </a:r>
            <a:r>
              <a:rPr lang="en-US" sz="3200" b="1" dirty="0">
                <a:solidFill>
                  <a:schemeClr val="bg1"/>
                </a:solidFill>
              </a:rPr>
              <a:t> 39</a:t>
            </a:r>
          </a:p>
        </p:txBody>
      </p:sp>
    </p:spTree>
    <p:extLst>
      <p:ext uri="{BB962C8B-B14F-4D97-AF65-F5344CB8AC3E}">
        <p14:creationId xmlns:p14="http://schemas.microsoft.com/office/powerpoint/2010/main" val="409702330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Box 18"/>
          <p:cNvSpPr txBox="1">
            <a:spLocks noChangeArrowheads="1"/>
          </p:cNvSpPr>
          <p:nvPr/>
        </p:nvSpPr>
        <p:spPr bwMode="auto">
          <a:xfrm>
            <a:off x="2719388" y="333375"/>
            <a:ext cx="6705600" cy="604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defRPr/>
            </a:pPr>
            <a:r>
              <a:rPr lang="en-US" altLang="en-US" sz="3323" b="1">
                <a:solidFill>
                  <a:srgbClr val="FF0066"/>
                </a:solidFill>
              </a:rPr>
              <a:t>  ÔN TẬP KIẾN THỨC</a:t>
            </a:r>
          </a:p>
        </p:txBody>
      </p:sp>
      <p:sp>
        <p:nvSpPr>
          <p:cNvPr id="46083" name="Rectangle 37"/>
          <p:cNvSpPr>
            <a:spLocks noChangeArrowheads="1"/>
          </p:cNvSpPr>
          <p:nvPr/>
        </p:nvSpPr>
        <p:spPr bwMode="auto">
          <a:xfrm>
            <a:off x="1524000" y="90488"/>
            <a:ext cx="184150" cy="347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defRPr/>
            </a:pPr>
            <a:endParaRPr lang="en-US" altLang="en-US" sz="1662">
              <a:solidFill>
                <a:srgbClr val="000000"/>
              </a:solidFill>
            </a:endParaRPr>
          </a:p>
        </p:txBody>
      </p:sp>
      <p:grpSp>
        <p:nvGrpSpPr>
          <p:cNvPr id="2" name="Group 42"/>
          <p:cNvGrpSpPr>
            <a:grpSpLocks/>
          </p:cNvGrpSpPr>
          <p:nvPr/>
        </p:nvGrpSpPr>
        <p:grpSpPr bwMode="auto">
          <a:xfrm>
            <a:off x="1735139" y="1319214"/>
            <a:ext cx="8580437" cy="4864157"/>
            <a:chOff x="144" y="672"/>
            <a:chExt cx="5856" cy="3320"/>
          </a:xfrm>
        </p:grpSpPr>
        <p:sp>
          <p:nvSpPr>
            <p:cNvPr id="46085" name="Text Box 35"/>
            <p:cNvSpPr txBox="1">
              <a:spLocks noChangeArrowheads="1"/>
            </p:cNvSpPr>
            <p:nvPr/>
          </p:nvSpPr>
          <p:spPr bwMode="auto">
            <a:xfrm>
              <a:off x="144" y="672"/>
              <a:ext cx="5856" cy="3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defRPr/>
              </a:pPr>
              <a:r>
                <a:rPr lang="nl-NL" altLang="en-US" sz="2215" b="1" u="sng" dirty="0">
                  <a:solidFill>
                    <a:srgbClr val="FF0000"/>
                  </a:solidFill>
                </a:rPr>
                <a:t>Công thức giải bài tập:</a:t>
              </a:r>
              <a:endParaRPr lang="nl-NL" altLang="en-US" sz="2215" b="1" dirty="0">
                <a:solidFill>
                  <a:srgbClr val="FF0000"/>
                </a:solidFill>
              </a:endParaRPr>
            </a:p>
            <a:p>
              <a:pPr marL="342900" indent="-342900" eaLnBrk="1" hangingPunct="1">
                <a:spcBef>
                  <a:spcPct val="0"/>
                </a:spcBef>
                <a:buFontTx/>
                <a:buChar char="-"/>
                <a:defRPr/>
              </a:pPr>
              <a:r>
                <a:rPr lang="nl-NL" altLang="en-US" sz="2215" b="1" dirty="0">
                  <a:solidFill>
                    <a:srgbClr val="0000FF"/>
                  </a:solidFill>
                </a:rPr>
                <a:t>Tính chiều dài: L = </a:t>
              </a:r>
              <a:r>
                <a:rPr lang="nl-NL" altLang="en-US" sz="2215" b="1" u="sng" dirty="0">
                  <a:solidFill>
                    <a:srgbClr val="0000FF"/>
                  </a:solidFill>
                </a:rPr>
                <a:t>N</a:t>
              </a:r>
              <a:r>
                <a:rPr lang="nl-NL" altLang="en-US" sz="2215" b="1" dirty="0">
                  <a:solidFill>
                    <a:srgbClr val="0000FF"/>
                  </a:solidFill>
                </a:rPr>
                <a:t> x 3,4 (A</a:t>
              </a:r>
              <a:r>
                <a:rPr lang="nl-NL" altLang="en-US" sz="2215" b="1" baseline="30000" dirty="0">
                  <a:solidFill>
                    <a:srgbClr val="0000FF"/>
                  </a:solidFill>
                </a:rPr>
                <a:t>0</a:t>
              </a:r>
              <a:r>
                <a:rPr lang="nl-NL" altLang="en-US" sz="2215" b="1" dirty="0">
                  <a:solidFill>
                    <a:srgbClr val="0000FF"/>
                  </a:solidFill>
                </a:rPr>
                <a:t>)</a:t>
              </a:r>
            </a:p>
            <a:p>
              <a:pPr eaLnBrk="1" hangingPunct="1">
                <a:spcBef>
                  <a:spcPct val="0"/>
                </a:spcBef>
                <a:buNone/>
                <a:defRPr/>
              </a:pPr>
              <a:r>
                <a:rPr lang="nl-NL" altLang="en-US" sz="2215" b="1" dirty="0">
                  <a:solidFill>
                    <a:srgbClr val="0000FF"/>
                  </a:solidFill>
                </a:rPr>
                <a:t>                                        2</a:t>
              </a:r>
            </a:p>
            <a:p>
              <a:pPr eaLnBrk="1" hangingPunct="1">
                <a:spcBef>
                  <a:spcPct val="0"/>
                </a:spcBef>
                <a:buFontTx/>
                <a:buNone/>
                <a:defRPr/>
              </a:pPr>
              <a:r>
                <a:rPr lang="nl-NL" altLang="en-US" sz="2215" b="1" dirty="0">
                  <a:solidFill>
                    <a:srgbClr val="0000FF"/>
                  </a:solidFill>
                </a:rPr>
                <a:t>- Tính số lượng nu của gen: N = A + T + G + C = 2A + 2G = 2T + 2C</a:t>
              </a:r>
            </a:p>
            <a:p>
              <a:pPr eaLnBrk="1" hangingPunct="1">
                <a:spcBef>
                  <a:spcPct val="0"/>
                </a:spcBef>
                <a:buFontTx/>
                <a:buNone/>
                <a:defRPr/>
              </a:pPr>
              <a:r>
                <a:rPr lang="nl-NL" altLang="en-US" sz="2215" b="1" dirty="0">
                  <a:solidFill>
                    <a:srgbClr val="0000FF"/>
                  </a:solidFill>
                </a:rPr>
                <a:t>- Tính khối lượng: M = N x 300 (đvC)</a:t>
              </a:r>
            </a:p>
            <a:p>
              <a:pPr eaLnBrk="1" hangingPunct="1">
                <a:spcBef>
                  <a:spcPct val="0"/>
                </a:spcBef>
                <a:buFontTx/>
                <a:buChar char="-"/>
                <a:defRPr/>
              </a:pPr>
              <a:r>
                <a:rPr lang="nl-NL" altLang="en-US" sz="2215" b="1" dirty="0">
                  <a:solidFill>
                    <a:srgbClr val="0000FF"/>
                  </a:solidFill>
                </a:rPr>
                <a:t>Tính số nu mỗi loại: theo NTBS: A = T; G = C </a:t>
              </a:r>
            </a:p>
            <a:p>
              <a:pPr eaLnBrk="1" hangingPunct="1">
                <a:spcBef>
                  <a:spcPct val="0"/>
                </a:spcBef>
                <a:buFontTx/>
                <a:buNone/>
                <a:defRPr/>
              </a:pPr>
              <a:r>
                <a:rPr lang="nl-NL" altLang="en-US" sz="2215" b="1" dirty="0">
                  <a:solidFill>
                    <a:srgbClr val="0000FF"/>
                  </a:solidFill>
                </a:rPr>
                <a:t>  A + G = T + C = N/2</a:t>
              </a:r>
            </a:p>
            <a:p>
              <a:pPr eaLnBrk="1" hangingPunct="1">
                <a:spcBef>
                  <a:spcPct val="0"/>
                </a:spcBef>
                <a:buFontTx/>
                <a:buNone/>
                <a:defRPr/>
              </a:pPr>
              <a:r>
                <a:rPr lang="nl-NL" altLang="en-US" sz="2215" b="1" dirty="0">
                  <a:solidFill>
                    <a:srgbClr val="0000FF"/>
                  </a:solidFill>
                </a:rPr>
                <a:t>- Tính số nu mỗi loại trên mỗi mạch: A1 + T1 + G1 + C1 = A2 + T2 + G2 + C2 = N/2; </a:t>
              </a:r>
            </a:p>
            <a:p>
              <a:pPr eaLnBrk="1" hangingPunct="1">
                <a:spcBef>
                  <a:spcPct val="0"/>
                </a:spcBef>
                <a:buFontTx/>
                <a:buNone/>
                <a:defRPr/>
              </a:pPr>
              <a:r>
                <a:rPr lang="nl-NL" altLang="en-US" sz="2215" b="1" dirty="0">
                  <a:solidFill>
                    <a:srgbClr val="0000FF"/>
                  </a:solidFill>
                </a:rPr>
                <a:t>   A1 = T2; A2 = T1; G1 = C2; G2 = C1</a:t>
              </a:r>
            </a:p>
            <a:p>
              <a:pPr eaLnBrk="1" hangingPunct="1">
                <a:spcBef>
                  <a:spcPct val="0"/>
                </a:spcBef>
                <a:buFontTx/>
                <a:buNone/>
                <a:defRPr/>
              </a:pPr>
              <a:r>
                <a:rPr lang="nl-NL" altLang="en-US" sz="2215" b="1" dirty="0">
                  <a:solidFill>
                    <a:srgbClr val="0000FF"/>
                  </a:solidFill>
                </a:rPr>
                <a:t>    A = T = A1 + A2; G = C = G1 + G2</a:t>
              </a:r>
            </a:p>
            <a:p>
              <a:pPr eaLnBrk="1" hangingPunct="1">
                <a:spcBef>
                  <a:spcPct val="0"/>
                </a:spcBef>
                <a:buFontTx/>
                <a:buChar char="-"/>
                <a:defRPr/>
              </a:pPr>
              <a:r>
                <a:rPr lang="nl-NL" altLang="en-US" sz="2215" b="1" dirty="0">
                  <a:solidFill>
                    <a:srgbClr val="0000FF"/>
                  </a:solidFill>
                </a:rPr>
                <a:t>Tổng số nu tự do môi trường cung cấp cho x lần nhân đôi:</a:t>
              </a:r>
            </a:p>
            <a:p>
              <a:pPr eaLnBrk="1" hangingPunct="1">
                <a:spcBef>
                  <a:spcPct val="0"/>
                </a:spcBef>
                <a:buFontTx/>
                <a:buNone/>
                <a:defRPr/>
              </a:pPr>
              <a:r>
                <a:rPr lang="nl-NL" altLang="en-US" sz="2215" b="1" dirty="0">
                  <a:solidFill>
                    <a:srgbClr val="0000FF"/>
                  </a:solidFill>
                </a:rPr>
                <a:t>Nmt = (2</a:t>
              </a:r>
              <a:r>
                <a:rPr lang="nl-NL" altLang="en-US" sz="2215" b="1" baseline="30000" dirty="0">
                  <a:solidFill>
                    <a:srgbClr val="0000FF"/>
                  </a:solidFill>
                </a:rPr>
                <a:t>x</a:t>
              </a:r>
              <a:r>
                <a:rPr lang="nl-NL" altLang="en-US" sz="2215" b="1" dirty="0">
                  <a:solidFill>
                    <a:srgbClr val="0000FF"/>
                  </a:solidFill>
                </a:rPr>
                <a:t> – 1). N</a:t>
              </a:r>
            </a:p>
            <a:p>
              <a:pPr eaLnBrk="1" hangingPunct="1">
                <a:spcBef>
                  <a:spcPct val="0"/>
                </a:spcBef>
                <a:buFontTx/>
                <a:buNone/>
                <a:defRPr/>
              </a:pPr>
              <a:r>
                <a:rPr lang="nl-NL" altLang="en-US" sz="2215" b="1" dirty="0">
                  <a:solidFill>
                    <a:srgbClr val="0000FF"/>
                  </a:solidFill>
                </a:rPr>
                <a:t>- Số nu từng loại MT cung cấp: A=T= ( 2</a:t>
              </a:r>
              <a:r>
                <a:rPr lang="nl-NL" altLang="en-US" sz="2215" b="1" baseline="30000" dirty="0">
                  <a:solidFill>
                    <a:srgbClr val="0000FF"/>
                  </a:solidFill>
                </a:rPr>
                <a:t>x </a:t>
              </a:r>
              <a:r>
                <a:rPr lang="nl-NL" altLang="en-US" sz="2215" b="1" dirty="0">
                  <a:solidFill>
                    <a:srgbClr val="0000FF"/>
                  </a:solidFill>
                </a:rPr>
                <a:t>– 1).A ; G=C= (2</a:t>
              </a:r>
              <a:r>
                <a:rPr lang="nl-NL" altLang="en-US" sz="2215" b="1" baseline="30000" dirty="0">
                  <a:solidFill>
                    <a:srgbClr val="0000FF"/>
                  </a:solidFill>
                </a:rPr>
                <a:t>x</a:t>
              </a:r>
              <a:r>
                <a:rPr lang="nl-NL" altLang="en-US" sz="2215" b="1" dirty="0">
                  <a:solidFill>
                    <a:srgbClr val="0000FF"/>
                  </a:solidFill>
                </a:rPr>
                <a:t> – 1).G</a:t>
              </a:r>
              <a:endParaRPr lang="en-US" altLang="en-US" sz="2215" b="1" dirty="0">
                <a:solidFill>
                  <a:srgbClr val="0000FF"/>
                </a:solidFill>
              </a:endParaRPr>
            </a:p>
          </p:txBody>
        </p:sp>
        <p:sp>
          <p:nvSpPr>
            <p:cNvPr id="32774" name="Line 38"/>
            <p:cNvSpPr>
              <a:spLocks noChangeShapeType="1"/>
            </p:cNvSpPr>
            <p:nvPr/>
          </p:nvSpPr>
          <p:spPr bwMode="auto">
            <a:xfrm>
              <a:off x="4080" y="1728"/>
              <a:ext cx="144"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2775" name="Line 39"/>
            <p:cNvSpPr>
              <a:spLocks noChangeShapeType="1"/>
            </p:cNvSpPr>
            <p:nvPr/>
          </p:nvSpPr>
          <p:spPr bwMode="auto">
            <a:xfrm>
              <a:off x="172" y="3150"/>
              <a:ext cx="144"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2776" name="Line 40"/>
            <p:cNvSpPr>
              <a:spLocks noChangeShapeType="1"/>
            </p:cNvSpPr>
            <p:nvPr/>
          </p:nvSpPr>
          <p:spPr bwMode="auto">
            <a:xfrm>
              <a:off x="172" y="2887"/>
              <a:ext cx="144"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Tree>
    <p:extLst>
      <p:ext uri="{BB962C8B-B14F-4D97-AF65-F5344CB8AC3E}">
        <p14:creationId xmlns:p14="http://schemas.microsoft.com/office/powerpoint/2010/main" val="2095948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1762817" y="646732"/>
            <a:ext cx="9854212" cy="3150441"/>
          </a:xfrm>
          <a:prstGeom prst="rect">
            <a:avLst/>
          </a:prstGeom>
          <a:solidFill>
            <a:schemeClr val="accent5">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40">
              <a:lnSpc>
                <a:spcPct val="150000"/>
              </a:lnSpc>
            </a:pPr>
            <a:r>
              <a:rPr lang="vi-VN" sz="2667" b="1" dirty="0">
                <a:solidFill>
                  <a:schemeClr val="bg1"/>
                </a:solidFill>
                <a:latin typeface="Times New Roman" pitchFamily="18" charset="0"/>
                <a:cs typeface="Times New Roman" pitchFamily="18" charset="0"/>
              </a:rPr>
              <a:t>Quá trình tái bản DNA diễn ra vào thời điểm nào?</a:t>
            </a:r>
          </a:p>
          <a:p>
            <a:pPr defTabSz="1219140">
              <a:lnSpc>
                <a:spcPct val="150000"/>
              </a:lnSpc>
            </a:pPr>
            <a:r>
              <a:rPr lang="vi-VN" sz="2667" dirty="0">
                <a:solidFill>
                  <a:schemeClr val="bg1"/>
                </a:solidFill>
                <a:latin typeface="Times New Roman" pitchFamily="18" charset="0"/>
                <a:cs typeface="Times New Roman" pitchFamily="18" charset="0"/>
              </a:rPr>
              <a:t>  A. Trước mỗi lần phân bào.			</a:t>
            </a:r>
          </a:p>
          <a:p>
            <a:pPr defTabSz="1219140">
              <a:lnSpc>
                <a:spcPct val="150000"/>
              </a:lnSpc>
            </a:pPr>
            <a:r>
              <a:rPr lang="vi-VN" sz="2667" dirty="0">
                <a:solidFill>
                  <a:schemeClr val="bg1"/>
                </a:solidFill>
                <a:latin typeface="Times New Roman" pitchFamily="18" charset="0"/>
                <a:cs typeface="Times New Roman" pitchFamily="18" charset="0"/>
              </a:rPr>
              <a:t>  B. Trong quá trình phân bào.</a:t>
            </a:r>
          </a:p>
          <a:p>
            <a:pPr defTabSz="1219140">
              <a:lnSpc>
                <a:spcPct val="150000"/>
              </a:lnSpc>
            </a:pPr>
            <a:r>
              <a:rPr lang="vi-VN" sz="2667" dirty="0">
                <a:solidFill>
                  <a:schemeClr val="bg1"/>
                </a:solidFill>
                <a:latin typeface="Times New Roman" pitchFamily="18" charset="0"/>
                <a:cs typeface="Times New Roman" pitchFamily="18" charset="0"/>
              </a:rPr>
              <a:t>  C. Trước khi kết thúc phân bào.			</a:t>
            </a:r>
          </a:p>
          <a:p>
            <a:pPr defTabSz="1219140">
              <a:lnSpc>
                <a:spcPct val="150000"/>
              </a:lnSpc>
            </a:pPr>
            <a:r>
              <a:rPr lang="vi-VN" sz="2667" dirty="0">
                <a:solidFill>
                  <a:schemeClr val="bg1"/>
                </a:solidFill>
                <a:latin typeface="Times New Roman" pitchFamily="18" charset="0"/>
                <a:cs typeface="Times New Roman" pitchFamily="18" charset="0"/>
              </a:rPr>
              <a:t>  D. Sau mỗi lần phân bào.</a:t>
            </a:r>
          </a:p>
        </p:txBody>
      </p:sp>
      <p:grpSp>
        <p:nvGrpSpPr>
          <p:cNvPr id="61" name="Group 60"/>
          <p:cNvGrpSpPr/>
          <p:nvPr/>
        </p:nvGrpSpPr>
        <p:grpSpPr>
          <a:xfrm>
            <a:off x="1573382" y="672564"/>
            <a:ext cx="387791" cy="3124609"/>
            <a:chOff x="1322576" y="181189"/>
            <a:chExt cx="387790" cy="2666783"/>
          </a:xfrm>
        </p:grpSpPr>
        <p:grpSp>
          <p:nvGrpSpPr>
            <p:cNvPr id="53" name="Group 52"/>
            <p:cNvGrpSpPr/>
            <p:nvPr/>
          </p:nvGrpSpPr>
          <p:grpSpPr>
            <a:xfrm>
              <a:off x="1322576" y="1379570"/>
              <a:ext cx="286946" cy="286946"/>
              <a:chOff x="505017" y="3662327"/>
              <a:chExt cx="286946" cy="286946"/>
            </a:xfrm>
          </p:grpSpPr>
          <p:sp>
            <p:nvSpPr>
              <p:cNvPr id="54" name="Oval 53"/>
              <p:cNvSpPr/>
              <p:nvPr/>
            </p:nvSpPr>
            <p:spPr>
              <a:xfrm>
                <a:off x="505017" y="3662327"/>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dirty="0">
                  <a:solidFill>
                    <a:prstClr val="white"/>
                  </a:solidFill>
                </a:endParaRPr>
              </a:p>
            </p:txBody>
          </p:sp>
          <p:sp>
            <p:nvSpPr>
              <p:cNvPr id="55" name="Oval 54"/>
              <p:cNvSpPr/>
              <p:nvPr/>
            </p:nvSpPr>
            <p:spPr>
              <a:xfrm>
                <a:off x="587032" y="3741662"/>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a:solidFill>
                    <a:prstClr val="white"/>
                  </a:solidFill>
                </a:endParaRPr>
              </a:p>
            </p:txBody>
          </p:sp>
        </p:grpSp>
        <p:sp>
          <p:nvSpPr>
            <p:cNvPr id="57" name="Left Bracket 56"/>
            <p:cNvSpPr/>
            <p:nvPr/>
          </p:nvSpPr>
          <p:spPr>
            <a:xfrm>
              <a:off x="1461286" y="181189"/>
              <a:ext cx="249080"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219140"/>
              <a:endParaRPr lang="en-US">
                <a:solidFill>
                  <a:prstClr val="black"/>
                </a:solidFill>
              </a:endParaRPr>
            </a:p>
          </p:txBody>
        </p:sp>
      </p:grpSp>
      <p:sp>
        <p:nvSpPr>
          <p:cNvPr id="58" name="Left Bracket 57"/>
          <p:cNvSpPr/>
          <p:nvPr/>
        </p:nvSpPr>
        <p:spPr>
          <a:xfrm flipH="1">
            <a:off x="11402857" y="646732"/>
            <a:ext cx="214171" cy="3150441"/>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219140"/>
            <a:endParaRPr lang="en-US">
              <a:solidFill>
                <a:prstClr val="black"/>
              </a:solidFill>
            </a:endParaRPr>
          </a:p>
        </p:txBody>
      </p:sp>
      <p:grpSp>
        <p:nvGrpSpPr>
          <p:cNvPr id="8" name="Group 7"/>
          <p:cNvGrpSpPr/>
          <p:nvPr/>
        </p:nvGrpSpPr>
        <p:grpSpPr>
          <a:xfrm>
            <a:off x="670418" y="1416067"/>
            <a:ext cx="455948" cy="3255189"/>
            <a:chOff x="393013" y="1032065"/>
            <a:chExt cx="455948" cy="3255189"/>
          </a:xfrm>
        </p:grpSpPr>
        <p:cxnSp>
          <p:nvCxnSpPr>
            <p:cNvPr id="13" name="Straight Connector 12"/>
            <p:cNvCxnSpPr>
              <a:stCxn id="29" idx="4"/>
              <a:endCxn id="64" idx="0"/>
            </p:cNvCxnSpPr>
            <p:nvPr/>
          </p:nvCxnSpPr>
          <p:spPr>
            <a:xfrm flipH="1">
              <a:off x="620988" y="1032065"/>
              <a:ext cx="14512" cy="2799241"/>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93013" y="3831306"/>
              <a:ext cx="455948" cy="455948"/>
              <a:chOff x="268476" y="3198923"/>
              <a:chExt cx="286946" cy="286946"/>
            </a:xfrm>
          </p:grpSpPr>
          <p:sp>
            <p:nvSpPr>
              <p:cNvPr id="64" name="Oval 63"/>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dirty="0">
                  <a:solidFill>
                    <a:prstClr val="white"/>
                  </a:solidFill>
                </a:endParaRPr>
              </a:p>
            </p:txBody>
          </p:sp>
          <p:sp>
            <p:nvSpPr>
              <p:cNvPr id="65" name="Oval 64"/>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a:solidFill>
                    <a:prstClr val="white"/>
                  </a:solidFill>
                </a:endParaRPr>
              </a:p>
            </p:txBody>
          </p:sp>
        </p:grpSp>
      </p:grpSp>
      <p:grpSp>
        <p:nvGrpSpPr>
          <p:cNvPr id="31" name="Group 30"/>
          <p:cNvGrpSpPr/>
          <p:nvPr/>
        </p:nvGrpSpPr>
        <p:grpSpPr>
          <a:xfrm>
            <a:off x="837838" y="3961692"/>
            <a:ext cx="7672439" cy="2654675"/>
            <a:chOff x="560434" y="3549113"/>
            <a:chExt cx="7672438" cy="2654675"/>
          </a:xfrm>
        </p:grpSpPr>
        <p:grpSp>
          <p:nvGrpSpPr>
            <p:cNvPr id="23" name="Group 22"/>
            <p:cNvGrpSpPr/>
            <p:nvPr/>
          </p:nvGrpSpPr>
          <p:grpSpPr>
            <a:xfrm>
              <a:off x="620986" y="3549113"/>
              <a:ext cx="7597821" cy="2654675"/>
              <a:chOff x="1139780" y="2611241"/>
              <a:chExt cx="4733934" cy="2462475"/>
            </a:xfrm>
          </p:grpSpPr>
          <p:sp>
            <p:nvSpPr>
              <p:cNvPr id="18" name="Parallelogram 17"/>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40"/>
                <a:endParaRPr lang="en-US" sz="2000" dirty="0">
                  <a:solidFill>
                    <a:prstClr val="white"/>
                  </a:solidFill>
                  <a:latin typeface="Times New Roman" panose="02020603050405020304" pitchFamily="18" charset="0"/>
                  <a:cs typeface="Times New Roman" panose="02020603050405020304" pitchFamily="18" charset="0"/>
                </a:endParaRPr>
              </a:p>
            </p:txBody>
          </p:sp>
          <p:sp>
            <p:nvSpPr>
              <p:cNvPr id="7" name="Parallelogram 6"/>
              <p:cNvSpPr/>
              <p:nvPr/>
            </p:nvSpPr>
            <p:spPr>
              <a:xfrm flipH="1">
                <a:off x="1357102" y="2611241"/>
                <a:ext cx="1403156" cy="534468"/>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r>
                  <a:rPr lang="en-US" sz="2000" b="1" dirty="0">
                    <a:solidFill>
                      <a:srgbClr val="FF0000"/>
                    </a:solidFill>
                    <a:latin typeface="Times New Roman" pitchFamily="18" charset="0"/>
                    <a:cs typeface="Times New Roman" pitchFamily="18" charset="0"/>
                  </a:rPr>
                  <a:t>ĐÁP ÁN</a:t>
                </a:r>
              </a:p>
            </p:txBody>
          </p:sp>
          <p:sp>
            <p:nvSpPr>
              <p:cNvPr id="22" name="Rectangle 21"/>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a:solidFill>
                    <a:prstClr val="white"/>
                  </a:solidFill>
                </a:endParaRPr>
              </a:p>
            </p:txBody>
          </p:sp>
        </p:grpSp>
        <p:cxnSp>
          <p:nvCxnSpPr>
            <p:cNvPr id="75" name="Straight Connector 74"/>
            <p:cNvCxnSpPr>
              <a:stCxn id="15" idx="3"/>
              <a:endCxn id="15" idx="1"/>
            </p:cNvCxnSpPr>
            <p:nvPr/>
          </p:nvCxnSpPr>
          <p:spPr>
            <a:xfrm>
              <a:off x="3221801" y="4031549"/>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p:cNvSpPr/>
            <p:nvPr/>
          </p:nvSpPr>
          <p:spPr>
            <a:xfrm>
              <a:off x="560434" y="4031549"/>
              <a:ext cx="7672438" cy="206762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r>
                <a:rPr lang="vi-VN" sz="6600" b="1" dirty="0">
                  <a:solidFill>
                    <a:prstClr val="white"/>
                  </a:solidFill>
                  <a:latin typeface="Times New Roman" pitchFamily="18" charset="0"/>
                  <a:cs typeface="Times New Roman" pitchFamily="18" charset="0"/>
                </a:rPr>
                <a:t>A</a:t>
              </a:r>
              <a:endParaRPr lang="en-US" sz="6600" b="1" dirty="0">
                <a:solidFill>
                  <a:prstClr val="white"/>
                </a:solidFill>
                <a:latin typeface="Times New Roman" pitchFamily="18" charset="0"/>
                <a:cs typeface="Times New Roman" pitchFamily="18" charset="0"/>
              </a:endParaRPr>
            </a:p>
          </p:txBody>
        </p:sp>
        <p:pic>
          <p:nvPicPr>
            <p:cNvPr id="15" name="Picture 14"/>
            <p:cNvPicPr>
              <a:picLocks noChangeAspect="1"/>
            </p:cNvPicPr>
            <p:nvPr/>
          </p:nvPicPr>
          <p:blipFill>
            <a:blip r:embed="rId5"/>
            <a:stretch>
              <a:fillRect/>
            </a:stretch>
          </p:blipFill>
          <p:spPr>
            <a:xfrm rot="10800000">
              <a:off x="3221801" y="3879674"/>
              <a:ext cx="4997003" cy="303750"/>
            </a:xfrm>
            <a:prstGeom prst="rect">
              <a:avLst/>
            </a:prstGeom>
          </p:spPr>
        </p:pic>
      </p:grpSp>
      <p:grpSp>
        <p:nvGrpSpPr>
          <p:cNvPr id="28" name="Group 27"/>
          <p:cNvGrpSpPr/>
          <p:nvPr/>
        </p:nvGrpSpPr>
        <p:grpSpPr>
          <a:xfrm>
            <a:off x="375579" y="345495"/>
            <a:ext cx="1082288" cy="1082288"/>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sz="6000" b="1" dirty="0">
                <a:solidFill>
                  <a:srgbClr val="008CF5"/>
                </a:solidFill>
                <a:latin typeface="Arial" panose="020B0604020202020204" pitchFamily="34" charset="0"/>
                <a:cs typeface="Arial" panose="020B0604020202020204" pitchFamily="34" charset="0"/>
              </a:endParaRPr>
            </a:p>
          </p:txBody>
        </p:sp>
        <p:pic>
          <p:nvPicPr>
            <p:cNvPr id="32" name="Picture 31"/>
            <p:cNvPicPr>
              <a:picLocks noChangeAspect="1"/>
            </p:cNvPicPr>
            <p:nvPr/>
          </p:nvPicPr>
          <p:blipFill>
            <a:blip r:embed="rId6"/>
            <a:stretch>
              <a:fillRect/>
            </a:stretch>
          </p:blipFill>
          <p:spPr>
            <a:xfrm>
              <a:off x="83662" y="159259"/>
              <a:ext cx="1082288" cy="1082288"/>
            </a:xfrm>
            <a:prstGeom prst="rect">
              <a:avLst/>
            </a:prstGeom>
          </p:spPr>
        </p:pic>
        <p:pic>
          <p:nvPicPr>
            <p:cNvPr id="33" name="Picture 32"/>
            <p:cNvPicPr>
              <a:picLocks noChangeAspect="1"/>
            </p:cNvPicPr>
            <p:nvPr/>
          </p:nvPicPr>
          <p:blipFill>
            <a:blip r:embed="rId7"/>
            <a:stretch>
              <a:fillRect/>
            </a:stretch>
          </p:blipFill>
          <p:spPr>
            <a:xfrm>
              <a:off x="140649" y="240741"/>
              <a:ext cx="757177" cy="937456"/>
            </a:xfrm>
            <a:prstGeom prst="rect">
              <a:avLst/>
            </a:prstGeom>
          </p:spPr>
        </p:pic>
        <p:sp>
          <p:nvSpPr>
            <p:cNvPr id="34" name="TextBox 33"/>
            <p:cNvSpPr txBox="1"/>
            <p:nvPr/>
          </p:nvSpPr>
          <p:spPr>
            <a:xfrm>
              <a:off x="354554" y="277250"/>
              <a:ext cx="540533" cy="861774"/>
            </a:xfrm>
            <a:prstGeom prst="rect">
              <a:avLst/>
            </a:prstGeom>
            <a:noFill/>
          </p:spPr>
          <p:txBody>
            <a:bodyPr wrap="none" rtlCol="0">
              <a:spAutoFit/>
            </a:bodyPr>
            <a:lstStyle/>
            <a:p>
              <a:pPr algn="ctr" defTabSz="1219140"/>
              <a:r>
                <a:rPr lang="en-US" sz="5000" b="1" dirty="0">
                  <a:solidFill>
                    <a:srgbClr val="00FF4E"/>
                  </a:solidFill>
                  <a:effectLst>
                    <a:glow rad="88900">
                      <a:srgbClr val="00FF4E">
                        <a:alpha val="60000"/>
                      </a:srgbClr>
                    </a:glow>
                  </a:effectLst>
                  <a:latin typeface="Arial" panose="020B0604020202020204" pitchFamily="34" charset="0"/>
                  <a:cs typeface="Arial" panose="020B0604020202020204" pitchFamily="34" charset="0"/>
                </a:rPr>
                <a:t>1</a:t>
              </a:r>
            </a:p>
          </p:txBody>
        </p:sp>
      </p:grpSp>
      <p:sp>
        <p:nvSpPr>
          <p:cNvPr id="35" name="Parallelogram 34"/>
          <p:cNvSpPr/>
          <p:nvPr/>
        </p:nvSpPr>
        <p:spPr>
          <a:xfrm flipH="1">
            <a:off x="9756871" y="6517909"/>
            <a:ext cx="1150012" cy="340096"/>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r>
              <a:rPr lang="en-US" sz="1333" b="1" dirty="0">
                <a:solidFill>
                  <a:srgbClr val="FF0000"/>
                </a:solidFill>
                <a:latin typeface="Arial" panose="020B0604020202020204" pitchFamily="34" charset="0"/>
                <a:cs typeface="Arial" panose="020B0604020202020204" pitchFamily="34" charset="0"/>
              </a:rPr>
              <a:t>Answer</a:t>
            </a:r>
          </a:p>
        </p:txBody>
      </p:sp>
    </p:spTree>
    <p:extLst>
      <p:ext uri="{BB962C8B-B14F-4D97-AF65-F5344CB8AC3E}">
        <p14:creationId xmlns:p14="http://schemas.microsoft.com/office/powerpoint/2010/main" val="1705183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3"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dissolve">
                                      <p:cBhvr>
                                        <p:cTn id="13" dur="200"/>
                                        <p:tgtEl>
                                          <p:spTgt spid="61"/>
                                        </p:tgtEl>
                                      </p:cBhvr>
                                    </p:animEffect>
                                  </p:childTnLst>
                                </p:cTn>
                              </p:par>
                            </p:childTnLst>
                          </p:cTn>
                        </p:par>
                        <p:par>
                          <p:cTn id="14" fill="hold">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additive="base">
                                        <p:cTn id="17" dur="200" fill="hold"/>
                                        <p:tgtEl>
                                          <p:spTgt spid="58"/>
                                        </p:tgtEl>
                                        <p:attrNameLst>
                                          <p:attrName>ppt_x</p:attrName>
                                        </p:attrNameLst>
                                      </p:cBhvr>
                                      <p:tavLst>
                                        <p:tav tm="0">
                                          <p:val>
                                            <p:strVal val="0-#ppt_w/2"/>
                                          </p:val>
                                        </p:tav>
                                        <p:tav tm="100000">
                                          <p:val>
                                            <p:strVal val="#ppt_x"/>
                                          </p:val>
                                        </p:tav>
                                      </p:tavLst>
                                    </p:anim>
                                    <p:anim calcmode="lin" valueType="num">
                                      <p:cBhvr additive="base">
                                        <p:cTn id="18" dur="200" fill="hold"/>
                                        <p:tgtEl>
                                          <p:spTgt spid="58"/>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randombar(horizontal)">
                                      <p:cBhvr>
                                        <p:cTn id="21" dur="3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35"/>
                    </p:tgtEl>
                  </p:cond>
                </p:stCondLst>
                <p:endSync evt="end" delay="0">
                  <p:rtn val="all"/>
                </p:endSync>
                <p:childTnLst>
                  <p:par>
                    <p:cTn id="23" fill="hold">
                      <p:stCondLst>
                        <p:cond delay="0"/>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up)">
                                      <p:cBhvr>
                                        <p:cTn id="27" dur="200"/>
                                        <p:tgtEl>
                                          <p:spTgt spid="8"/>
                                        </p:tgtEl>
                                      </p:cBhvr>
                                    </p:animEffect>
                                  </p:childTnLst>
                                </p:cTn>
                              </p:par>
                            </p:childTnLst>
                          </p:cTn>
                        </p:par>
                        <p:par>
                          <p:cTn id="28" fill="hold">
                            <p:stCondLst>
                              <p:cond delay="200"/>
                            </p:stCondLst>
                            <p:childTnLst>
                              <p:par>
                                <p:cTn id="29" presetID="17" presetClass="entr" presetSubtype="8" fill="hold" nodeType="afterEffect">
                                  <p:stCondLst>
                                    <p:cond delay="0"/>
                                  </p:stCondLst>
                                  <p:childTnLst>
                                    <p:set>
                                      <p:cBhvr>
                                        <p:cTn id="30" dur="1" fill="hold">
                                          <p:stCondLst>
                                            <p:cond delay="0"/>
                                          </p:stCondLst>
                                        </p:cTn>
                                        <p:tgtEl>
                                          <p:spTgt spid="31"/>
                                        </p:tgtEl>
                                        <p:attrNameLst>
                                          <p:attrName>style.visibility</p:attrName>
                                        </p:attrNameLst>
                                      </p:cBhvr>
                                      <p:to>
                                        <p:strVal val="visible"/>
                                      </p:to>
                                    </p:set>
                                    <p:anim calcmode="lin" valueType="num">
                                      <p:cBhvr>
                                        <p:cTn id="31" dur="300" fill="hold"/>
                                        <p:tgtEl>
                                          <p:spTgt spid="31"/>
                                        </p:tgtEl>
                                        <p:attrNameLst>
                                          <p:attrName>ppt_x</p:attrName>
                                        </p:attrNameLst>
                                      </p:cBhvr>
                                      <p:tavLst>
                                        <p:tav tm="0">
                                          <p:val>
                                            <p:strVal val="#ppt_x-#ppt_w/2"/>
                                          </p:val>
                                        </p:tav>
                                        <p:tav tm="100000">
                                          <p:val>
                                            <p:strVal val="#ppt_x"/>
                                          </p:val>
                                        </p:tav>
                                      </p:tavLst>
                                    </p:anim>
                                    <p:anim calcmode="lin" valueType="num">
                                      <p:cBhvr>
                                        <p:cTn id="32" dur="300" fill="hold"/>
                                        <p:tgtEl>
                                          <p:spTgt spid="31"/>
                                        </p:tgtEl>
                                        <p:attrNameLst>
                                          <p:attrName>ppt_y</p:attrName>
                                        </p:attrNameLst>
                                      </p:cBhvr>
                                      <p:tavLst>
                                        <p:tav tm="0">
                                          <p:val>
                                            <p:strVal val="#ppt_y"/>
                                          </p:val>
                                        </p:tav>
                                        <p:tav tm="100000">
                                          <p:val>
                                            <p:strVal val="#ppt_y"/>
                                          </p:val>
                                        </p:tav>
                                      </p:tavLst>
                                    </p:anim>
                                    <p:anim calcmode="lin" valueType="num">
                                      <p:cBhvr>
                                        <p:cTn id="33" dur="300" fill="hold"/>
                                        <p:tgtEl>
                                          <p:spTgt spid="31"/>
                                        </p:tgtEl>
                                        <p:attrNameLst>
                                          <p:attrName>ppt_w</p:attrName>
                                        </p:attrNameLst>
                                      </p:cBhvr>
                                      <p:tavLst>
                                        <p:tav tm="0">
                                          <p:val>
                                            <p:fltVal val="0"/>
                                          </p:val>
                                        </p:tav>
                                        <p:tav tm="100000">
                                          <p:val>
                                            <p:strVal val="#ppt_w"/>
                                          </p:val>
                                        </p:tav>
                                      </p:tavLst>
                                    </p:anim>
                                    <p:anim calcmode="lin" valueType="num">
                                      <p:cBhvr>
                                        <p:cTn id="34" dur="300" fill="hold"/>
                                        <p:tgtEl>
                                          <p:spTgt spid="3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9"/>
                                            </p:cond>
                                          </p:stCondLst>
                                          <p:endCondLst>
                                            <p:cond evt="onStopAudio" delay="0">
                                              <p:tgtEl>
                                                <p:sldTgt/>
                                              </p:tgtEl>
                                            </p:cond>
                                          </p:endCondLst>
                                        </p:cTn>
                                        <p:tgtEl>
                                          <p:sndTgt r:embed="rId4" name="fins__success-2.wav"/>
                                        </p:tgtEl>
                                      </p:cMediaNode>
                                    </p:audio>
                                  </p:subTnLst>
                                </p:cTn>
                              </p:par>
                            </p:childTnLst>
                          </p:cTn>
                        </p:par>
                      </p:childTnLst>
                    </p:cTn>
                  </p:par>
                </p:childTnLst>
              </p:cTn>
              <p:nextCondLst>
                <p:cond evt="onClick" delay="0">
                  <p:tgtEl>
                    <p:spTgt spid="35"/>
                  </p:tgtEl>
                </p:cond>
              </p:nextCondLst>
            </p:seq>
          </p:childTnLst>
        </p:cTn>
      </p:par>
    </p:tnLst>
    <p:bldLst>
      <p:bldP spid="60" grpId="0" animBg="1"/>
      <p:bldP spid="5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1762817" y="646732"/>
            <a:ext cx="9990820" cy="3150441"/>
          </a:xfrm>
          <a:prstGeom prst="rect">
            <a:avLst/>
          </a:prstGeom>
          <a:solidFill>
            <a:schemeClr val="accent5">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40">
              <a:lnSpc>
                <a:spcPct val="150000"/>
              </a:lnSpc>
            </a:pPr>
            <a:r>
              <a:rPr lang="vi-VN" sz="2667" b="1" dirty="0">
                <a:solidFill>
                  <a:schemeClr val="bg1"/>
                </a:solidFill>
                <a:latin typeface="Times New Roman" pitchFamily="18" charset="0"/>
                <a:cs typeface="Times New Roman" pitchFamily="18" charset="0"/>
              </a:rPr>
              <a:t>Nguyên tắc bổ sung được thể hiện trong cơ chế </a:t>
            </a:r>
            <a:r>
              <a:rPr lang="en-US" sz="2667" b="1" dirty="0" err="1">
                <a:solidFill>
                  <a:schemeClr val="bg1"/>
                </a:solidFill>
                <a:latin typeface="Times New Roman" pitchFamily="18" charset="0"/>
                <a:cs typeface="Times New Roman" pitchFamily="18" charset="0"/>
              </a:rPr>
              <a:t>tái</a:t>
            </a:r>
            <a:r>
              <a:rPr lang="en-US" sz="2667" b="1" dirty="0">
                <a:solidFill>
                  <a:schemeClr val="bg1"/>
                </a:solidFill>
                <a:latin typeface="Times New Roman" pitchFamily="18" charset="0"/>
                <a:cs typeface="Times New Roman" pitchFamily="18" charset="0"/>
              </a:rPr>
              <a:t> </a:t>
            </a:r>
            <a:r>
              <a:rPr lang="en-US" sz="2667" b="1" dirty="0" err="1">
                <a:solidFill>
                  <a:schemeClr val="bg1"/>
                </a:solidFill>
                <a:latin typeface="Times New Roman" pitchFamily="18" charset="0"/>
                <a:cs typeface="Times New Roman" pitchFamily="18" charset="0"/>
              </a:rPr>
              <a:t>bản</a:t>
            </a:r>
            <a:r>
              <a:rPr lang="en-US" sz="2667" b="1" dirty="0">
                <a:solidFill>
                  <a:schemeClr val="bg1"/>
                </a:solidFill>
                <a:latin typeface="Times New Roman" pitchFamily="18" charset="0"/>
                <a:cs typeface="Times New Roman" pitchFamily="18" charset="0"/>
              </a:rPr>
              <a:t> </a:t>
            </a:r>
            <a:r>
              <a:rPr lang="vi-VN" sz="2667" b="1" dirty="0">
                <a:solidFill>
                  <a:schemeClr val="bg1"/>
                </a:solidFill>
                <a:latin typeface="Times New Roman" pitchFamily="18" charset="0"/>
                <a:cs typeface="Times New Roman" pitchFamily="18" charset="0"/>
              </a:rPr>
              <a:t>là</a:t>
            </a:r>
          </a:p>
          <a:p>
            <a:pPr defTabSz="1219140">
              <a:lnSpc>
                <a:spcPct val="150000"/>
              </a:lnSpc>
            </a:pPr>
            <a:r>
              <a:rPr lang="vi-VN" sz="2667" dirty="0">
                <a:solidFill>
                  <a:schemeClr val="bg1"/>
                </a:solidFill>
                <a:latin typeface="Times New Roman" pitchFamily="18" charset="0"/>
                <a:cs typeface="Times New Roman" pitchFamily="18" charset="0"/>
              </a:rPr>
              <a:t>  A. A liên kết với </a:t>
            </a:r>
            <a:r>
              <a:rPr lang="en-US" sz="2667" dirty="0">
                <a:solidFill>
                  <a:schemeClr val="bg1"/>
                </a:solidFill>
                <a:latin typeface="Times New Roman" pitchFamily="18" charset="0"/>
                <a:cs typeface="Times New Roman" pitchFamily="18" charset="0"/>
              </a:rPr>
              <a:t>C</a:t>
            </a:r>
            <a:r>
              <a:rPr lang="vi-VN" sz="2667" dirty="0">
                <a:solidFill>
                  <a:schemeClr val="bg1"/>
                </a:solidFill>
                <a:latin typeface="Times New Roman" pitchFamily="18" charset="0"/>
                <a:cs typeface="Times New Roman" pitchFamily="18" charset="0"/>
              </a:rPr>
              <a:t>, G liên kết với C.		</a:t>
            </a:r>
          </a:p>
          <a:p>
            <a:pPr defTabSz="1219140">
              <a:lnSpc>
                <a:spcPct val="150000"/>
              </a:lnSpc>
            </a:pPr>
            <a:r>
              <a:rPr lang="vi-VN" sz="2667" dirty="0">
                <a:solidFill>
                  <a:schemeClr val="bg1"/>
                </a:solidFill>
                <a:latin typeface="Times New Roman" pitchFamily="18" charset="0"/>
                <a:cs typeface="Times New Roman" pitchFamily="18" charset="0"/>
              </a:rPr>
              <a:t>  B. A liên kết với U, G liên kết với C.</a:t>
            </a:r>
          </a:p>
          <a:p>
            <a:pPr defTabSz="1219140">
              <a:lnSpc>
                <a:spcPct val="150000"/>
              </a:lnSpc>
            </a:pPr>
            <a:r>
              <a:rPr lang="vi-VN" sz="2667" dirty="0">
                <a:solidFill>
                  <a:schemeClr val="bg1"/>
                </a:solidFill>
                <a:latin typeface="Times New Roman" pitchFamily="18" charset="0"/>
                <a:cs typeface="Times New Roman" pitchFamily="18" charset="0"/>
              </a:rPr>
              <a:t>  C. A liên kết với G, T liên kết với C.		</a:t>
            </a:r>
          </a:p>
          <a:p>
            <a:pPr defTabSz="1219140">
              <a:lnSpc>
                <a:spcPct val="150000"/>
              </a:lnSpc>
            </a:pPr>
            <a:r>
              <a:rPr lang="vi-VN" sz="2667" dirty="0">
                <a:solidFill>
                  <a:schemeClr val="bg1"/>
                </a:solidFill>
                <a:latin typeface="Times New Roman" pitchFamily="18" charset="0"/>
                <a:cs typeface="Times New Roman" pitchFamily="18" charset="0"/>
              </a:rPr>
              <a:t>  D. A liên kết với </a:t>
            </a:r>
            <a:r>
              <a:rPr lang="en-US" sz="2667" dirty="0">
                <a:solidFill>
                  <a:schemeClr val="bg1"/>
                </a:solidFill>
                <a:latin typeface="Times New Roman" pitchFamily="18" charset="0"/>
                <a:cs typeface="Times New Roman" pitchFamily="18" charset="0"/>
              </a:rPr>
              <a:t>T</a:t>
            </a:r>
            <a:r>
              <a:rPr lang="vi-VN" sz="2667" dirty="0">
                <a:solidFill>
                  <a:schemeClr val="bg1"/>
                </a:solidFill>
                <a:latin typeface="Times New Roman" pitchFamily="18" charset="0"/>
                <a:cs typeface="Times New Roman" pitchFamily="18" charset="0"/>
              </a:rPr>
              <a:t>, G liên kết với </a:t>
            </a:r>
            <a:r>
              <a:rPr lang="en-US" sz="2667" dirty="0">
                <a:solidFill>
                  <a:schemeClr val="bg1"/>
                </a:solidFill>
                <a:latin typeface="Times New Roman" pitchFamily="18" charset="0"/>
                <a:cs typeface="Times New Roman" pitchFamily="18" charset="0"/>
              </a:rPr>
              <a:t>C</a:t>
            </a:r>
            <a:r>
              <a:rPr lang="vi-VN" sz="2667" dirty="0">
                <a:solidFill>
                  <a:schemeClr val="bg1"/>
                </a:solidFill>
                <a:latin typeface="Times New Roman" pitchFamily="18" charset="0"/>
                <a:cs typeface="Times New Roman" pitchFamily="18" charset="0"/>
              </a:rPr>
              <a:t>.</a:t>
            </a:r>
          </a:p>
        </p:txBody>
      </p:sp>
      <p:grpSp>
        <p:nvGrpSpPr>
          <p:cNvPr id="61" name="Group 60"/>
          <p:cNvGrpSpPr/>
          <p:nvPr/>
        </p:nvGrpSpPr>
        <p:grpSpPr>
          <a:xfrm>
            <a:off x="1573382" y="672564"/>
            <a:ext cx="387791" cy="3124609"/>
            <a:chOff x="1322576" y="181189"/>
            <a:chExt cx="387790" cy="2666783"/>
          </a:xfrm>
        </p:grpSpPr>
        <p:grpSp>
          <p:nvGrpSpPr>
            <p:cNvPr id="53" name="Group 52"/>
            <p:cNvGrpSpPr/>
            <p:nvPr/>
          </p:nvGrpSpPr>
          <p:grpSpPr>
            <a:xfrm>
              <a:off x="1322576" y="1379570"/>
              <a:ext cx="286946" cy="286946"/>
              <a:chOff x="505017" y="3662327"/>
              <a:chExt cx="286946" cy="286946"/>
            </a:xfrm>
          </p:grpSpPr>
          <p:sp>
            <p:nvSpPr>
              <p:cNvPr id="54" name="Oval 53"/>
              <p:cNvSpPr/>
              <p:nvPr/>
            </p:nvSpPr>
            <p:spPr>
              <a:xfrm>
                <a:off x="505017" y="3662327"/>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dirty="0">
                  <a:solidFill>
                    <a:prstClr val="white"/>
                  </a:solidFill>
                </a:endParaRPr>
              </a:p>
            </p:txBody>
          </p:sp>
          <p:sp>
            <p:nvSpPr>
              <p:cNvPr id="55" name="Oval 54"/>
              <p:cNvSpPr/>
              <p:nvPr/>
            </p:nvSpPr>
            <p:spPr>
              <a:xfrm>
                <a:off x="587032" y="3741662"/>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a:solidFill>
                    <a:prstClr val="white"/>
                  </a:solidFill>
                </a:endParaRPr>
              </a:p>
            </p:txBody>
          </p:sp>
        </p:grpSp>
        <p:sp>
          <p:nvSpPr>
            <p:cNvPr id="57" name="Left Bracket 56"/>
            <p:cNvSpPr/>
            <p:nvPr/>
          </p:nvSpPr>
          <p:spPr>
            <a:xfrm>
              <a:off x="1461286" y="181189"/>
              <a:ext cx="249080"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219140"/>
              <a:endParaRPr lang="en-US">
                <a:solidFill>
                  <a:prstClr val="black"/>
                </a:solidFill>
              </a:endParaRPr>
            </a:p>
          </p:txBody>
        </p:sp>
      </p:grpSp>
      <p:sp>
        <p:nvSpPr>
          <p:cNvPr id="58" name="Left Bracket 57"/>
          <p:cNvSpPr/>
          <p:nvPr/>
        </p:nvSpPr>
        <p:spPr>
          <a:xfrm flipH="1">
            <a:off x="11539465" y="672564"/>
            <a:ext cx="214171" cy="3150441"/>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219140"/>
            <a:endParaRPr lang="en-US">
              <a:solidFill>
                <a:prstClr val="black"/>
              </a:solidFill>
            </a:endParaRPr>
          </a:p>
        </p:txBody>
      </p:sp>
      <p:grpSp>
        <p:nvGrpSpPr>
          <p:cNvPr id="8" name="Group 7"/>
          <p:cNvGrpSpPr/>
          <p:nvPr/>
        </p:nvGrpSpPr>
        <p:grpSpPr>
          <a:xfrm>
            <a:off x="670418" y="1416067"/>
            <a:ext cx="455948" cy="3255189"/>
            <a:chOff x="393013" y="1032065"/>
            <a:chExt cx="455948" cy="3255189"/>
          </a:xfrm>
        </p:grpSpPr>
        <p:cxnSp>
          <p:nvCxnSpPr>
            <p:cNvPr id="13" name="Straight Connector 12"/>
            <p:cNvCxnSpPr>
              <a:stCxn id="29" idx="4"/>
              <a:endCxn id="64" idx="0"/>
            </p:cNvCxnSpPr>
            <p:nvPr/>
          </p:nvCxnSpPr>
          <p:spPr>
            <a:xfrm flipH="1">
              <a:off x="620988" y="1032065"/>
              <a:ext cx="14512" cy="2799241"/>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93013" y="3831306"/>
              <a:ext cx="455948" cy="455948"/>
              <a:chOff x="268476" y="3198923"/>
              <a:chExt cx="286946" cy="286946"/>
            </a:xfrm>
          </p:grpSpPr>
          <p:sp>
            <p:nvSpPr>
              <p:cNvPr id="64" name="Oval 63"/>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dirty="0">
                  <a:solidFill>
                    <a:prstClr val="white"/>
                  </a:solidFill>
                </a:endParaRPr>
              </a:p>
            </p:txBody>
          </p:sp>
          <p:sp>
            <p:nvSpPr>
              <p:cNvPr id="65" name="Oval 64"/>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a:solidFill>
                    <a:prstClr val="white"/>
                  </a:solidFill>
                </a:endParaRPr>
              </a:p>
            </p:txBody>
          </p:sp>
        </p:grpSp>
      </p:grpSp>
      <p:grpSp>
        <p:nvGrpSpPr>
          <p:cNvPr id="31" name="Group 30"/>
          <p:cNvGrpSpPr/>
          <p:nvPr/>
        </p:nvGrpSpPr>
        <p:grpSpPr>
          <a:xfrm>
            <a:off x="837838" y="3961692"/>
            <a:ext cx="7672439" cy="2654675"/>
            <a:chOff x="560434" y="3549113"/>
            <a:chExt cx="7672438" cy="2654675"/>
          </a:xfrm>
        </p:grpSpPr>
        <p:grpSp>
          <p:nvGrpSpPr>
            <p:cNvPr id="23" name="Group 22"/>
            <p:cNvGrpSpPr/>
            <p:nvPr/>
          </p:nvGrpSpPr>
          <p:grpSpPr>
            <a:xfrm>
              <a:off x="620986" y="3549113"/>
              <a:ext cx="7597821" cy="2654675"/>
              <a:chOff x="1139780" y="2611241"/>
              <a:chExt cx="4733934" cy="2462475"/>
            </a:xfrm>
          </p:grpSpPr>
          <p:sp>
            <p:nvSpPr>
              <p:cNvPr id="18" name="Parallelogram 17"/>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40"/>
                <a:endParaRPr lang="en-US" sz="2000" dirty="0">
                  <a:solidFill>
                    <a:prstClr val="white"/>
                  </a:solidFill>
                  <a:latin typeface="Times New Roman" panose="02020603050405020304" pitchFamily="18" charset="0"/>
                  <a:cs typeface="Times New Roman" panose="02020603050405020304" pitchFamily="18" charset="0"/>
                </a:endParaRPr>
              </a:p>
            </p:txBody>
          </p:sp>
          <p:sp>
            <p:nvSpPr>
              <p:cNvPr id="7" name="Parallelogram 6"/>
              <p:cNvSpPr/>
              <p:nvPr/>
            </p:nvSpPr>
            <p:spPr>
              <a:xfrm flipH="1">
                <a:off x="1357102" y="2611241"/>
                <a:ext cx="1403156" cy="534468"/>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r>
                  <a:rPr lang="en-US" sz="2000" b="1" dirty="0">
                    <a:solidFill>
                      <a:srgbClr val="FF0000"/>
                    </a:solidFill>
                    <a:latin typeface="Times New Roman" pitchFamily="18" charset="0"/>
                    <a:cs typeface="Times New Roman" pitchFamily="18" charset="0"/>
                  </a:rPr>
                  <a:t>ĐÁP ÁN</a:t>
                </a:r>
              </a:p>
            </p:txBody>
          </p:sp>
          <p:sp>
            <p:nvSpPr>
              <p:cNvPr id="22" name="Rectangle 21"/>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a:solidFill>
                    <a:prstClr val="white"/>
                  </a:solidFill>
                </a:endParaRPr>
              </a:p>
            </p:txBody>
          </p:sp>
        </p:grpSp>
        <p:cxnSp>
          <p:nvCxnSpPr>
            <p:cNvPr id="75" name="Straight Connector 74"/>
            <p:cNvCxnSpPr>
              <a:stCxn id="15" idx="3"/>
              <a:endCxn id="15" idx="1"/>
            </p:cNvCxnSpPr>
            <p:nvPr/>
          </p:nvCxnSpPr>
          <p:spPr>
            <a:xfrm>
              <a:off x="3221801" y="4031549"/>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p:cNvSpPr/>
            <p:nvPr/>
          </p:nvSpPr>
          <p:spPr>
            <a:xfrm>
              <a:off x="560434" y="4031549"/>
              <a:ext cx="7672438" cy="206762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r>
                <a:rPr lang="en-US" sz="6600" b="1" dirty="0">
                  <a:solidFill>
                    <a:prstClr val="white"/>
                  </a:solidFill>
                  <a:latin typeface="Times New Roman" pitchFamily="18" charset="0"/>
                  <a:cs typeface="Times New Roman" pitchFamily="18" charset="0"/>
                </a:rPr>
                <a:t>D</a:t>
              </a:r>
            </a:p>
          </p:txBody>
        </p:sp>
        <p:pic>
          <p:nvPicPr>
            <p:cNvPr id="15" name="Picture 14"/>
            <p:cNvPicPr>
              <a:picLocks noChangeAspect="1"/>
            </p:cNvPicPr>
            <p:nvPr/>
          </p:nvPicPr>
          <p:blipFill>
            <a:blip r:embed="rId5"/>
            <a:stretch>
              <a:fillRect/>
            </a:stretch>
          </p:blipFill>
          <p:spPr>
            <a:xfrm rot="10800000">
              <a:off x="3221801" y="3879674"/>
              <a:ext cx="4997003" cy="303750"/>
            </a:xfrm>
            <a:prstGeom prst="rect">
              <a:avLst/>
            </a:prstGeom>
          </p:spPr>
        </p:pic>
      </p:grpSp>
      <p:grpSp>
        <p:nvGrpSpPr>
          <p:cNvPr id="28" name="Group 27"/>
          <p:cNvGrpSpPr/>
          <p:nvPr/>
        </p:nvGrpSpPr>
        <p:grpSpPr>
          <a:xfrm>
            <a:off x="375579" y="345495"/>
            <a:ext cx="1082288" cy="1082288"/>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sz="6000" b="1" dirty="0">
                <a:solidFill>
                  <a:srgbClr val="008CF5"/>
                </a:solidFill>
                <a:latin typeface="Arial" panose="020B0604020202020204" pitchFamily="34" charset="0"/>
                <a:cs typeface="Arial" panose="020B0604020202020204" pitchFamily="34" charset="0"/>
              </a:endParaRPr>
            </a:p>
          </p:txBody>
        </p:sp>
        <p:pic>
          <p:nvPicPr>
            <p:cNvPr id="32" name="Picture 31"/>
            <p:cNvPicPr>
              <a:picLocks noChangeAspect="1"/>
            </p:cNvPicPr>
            <p:nvPr/>
          </p:nvPicPr>
          <p:blipFill>
            <a:blip r:embed="rId6"/>
            <a:stretch>
              <a:fillRect/>
            </a:stretch>
          </p:blipFill>
          <p:spPr>
            <a:xfrm>
              <a:off x="83662" y="159259"/>
              <a:ext cx="1082288" cy="1082288"/>
            </a:xfrm>
            <a:prstGeom prst="rect">
              <a:avLst/>
            </a:prstGeom>
          </p:spPr>
        </p:pic>
        <p:pic>
          <p:nvPicPr>
            <p:cNvPr id="33" name="Picture 32"/>
            <p:cNvPicPr>
              <a:picLocks noChangeAspect="1"/>
            </p:cNvPicPr>
            <p:nvPr/>
          </p:nvPicPr>
          <p:blipFill>
            <a:blip r:embed="rId7"/>
            <a:stretch>
              <a:fillRect/>
            </a:stretch>
          </p:blipFill>
          <p:spPr>
            <a:xfrm>
              <a:off x="140649" y="240741"/>
              <a:ext cx="757177" cy="937456"/>
            </a:xfrm>
            <a:prstGeom prst="rect">
              <a:avLst/>
            </a:prstGeom>
          </p:spPr>
        </p:pic>
        <p:sp>
          <p:nvSpPr>
            <p:cNvPr id="34" name="TextBox 33"/>
            <p:cNvSpPr txBox="1"/>
            <p:nvPr/>
          </p:nvSpPr>
          <p:spPr>
            <a:xfrm>
              <a:off x="354554" y="277250"/>
              <a:ext cx="540533" cy="861774"/>
            </a:xfrm>
            <a:prstGeom prst="rect">
              <a:avLst/>
            </a:prstGeom>
            <a:noFill/>
          </p:spPr>
          <p:txBody>
            <a:bodyPr wrap="none" rtlCol="0">
              <a:spAutoFit/>
            </a:bodyPr>
            <a:lstStyle/>
            <a:p>
              <a:pPr algn="ctr" defTabSz="1219140"/>
              <a:r>
                <a:rPr lang="vi-VN" sz="5000" b="1" dirty="0">
                  <a:solidFill>
                    <a:srgbClr val="00FF4E"/>
                  </a:solidFill>
                  <a:effectLst>
                    <a:glow rad="88900">
                      <a:srgbClr val="00FF4E">
                        <a:alpha val="60000"/>
                      </a:srgbClr>
                    </a:glow>
                  </a:effectLst>
                  <a:latin typeface="Arial" panose="020B0604020202020204" pitchFamily="34" charset="0"/>
                  <a:cs typeface="Arial" panose="020B0604020202020204" pitchFamily="34" charset="0"/>
                </a:rPr>
                <a:t>2</a:t>
              </a:r>
              <a:endParaRPr lang="en-US" sz="5000" b="1" dirty="0">
                <a:solidFill>
                  <a:srgbClr val="00FF4E"/>
                </a:solidFill>
                <a:effectLst>
                  <a:glow rad="88900">
                    <a:srgbClr val="00FF4E">
                      <a:alpha val="60000"/>
                    </a:srgbClr>
                  </a:glow>
                </a:effectLst>
                <a:latin typeface="Arial" panose="020B0604020202020204" pitchFamily="34" charset="0"/>
                <a:cs typeface="Arial" panose="020B0604020202020204" pitchFamily="34" charset="0"/>
              </a:endParaRPr>
            </a:p>
          </p:txBody>
        </p:sp>
      </p:grpSp>
      <p:sp>
        <p:nvSpPr>
          <p:cNvPr id="35" name="Parallelogram 34"/>
          <p:cNvSpPr/>
          <p:nvPr/>
        </p:nvSpPr>
        <p:spPr>
          <a:xfrm flipH="1">
            <a:off x="9756871" y="6517909"/>
            <a:ext cx="1150012" cy="340096"/>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r>
              <a:rPr lang="en-US" sz="1333" b="1" dirty="0">
                <a:solidFill>
                  <a:srgbClr val="FF0000"/>
                </a:solidFill>
                <a:latin typeface="Arial" panose="020B0604020202020204" pitchFamily="34" charset="0"/>
                <a:cs typeface="Arial" panose="020B0604020202020204" pitchFamily="34" charset="0"/>
              </a:rPr>
              <a:t>Answer</a:t>
            </a:r>
          </a:p>
        </p:txBody>
      </p:sp>
    </p:spTree>
    <p:extLst>
      <p:ext uri="{BB962C8B-B14F-4D97-AF65-F5344CB8AC3E}">
        <p14:creationId xmlns:p14="http://schemas.microsoft.com/office/powerpoint/2010/main" val="4284736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3"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dissolve">
                                      <p:cBhvr>
                                        <p:cTn id="13" dur="200"/>
                                        <p:tgtEl>
                                          <p:spTgt spid="61"/>
                                        </p:tgtEl>
                                      </p:cBhvr>
                                    </p:animEffect>
                                  </p:childTnLst>
                                </p:cTn>
                              </p:par>
                            </p:childTnLst>
                          </p:cTn>
                        </p:par>
                        <p:par>
                          <p:cTn id="14" fill="hold">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additive="base">
                                        <p:cTn id="17" dur="200" fill="hold"/>
                                        <p:tgtEl>
                                          <p:spTgt spid="58"/>
                                        </p:tgtEl>
                                        <p:attrNameLst>
                                          <p:attrName>ppt_x</p:attrName>
                                        </p:attrNameLst>
                                      </p:cBhvr>
                                      <p:tavLst>
                                        <p:tav tm="0">
                                          <p:val>
                                            <p:strVal val="0-#ppt_w/2"/>
                                          </p:val>
                                        </p:tav>
                                        <p:tav tm="100000">
                                          <p:val>
                                            <p:strVal val="#ppt_x"/>
                                          </p:val>
                                        </p:tav>
                                      </p:tavLst>
                                    </p:anim>
                                    <p:anim calcmode="lin" valueType="num">
                                      <p:cBhvr additive="base">
                                        <p:cTn id="18" dur="200" fill="hold"/>
                                        <p:tgtEl>
                                          <p:spTgt spid="58"/>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randombar(horizontal)">
                                      <p:cBhvr>
                                        <p:cTn id="21" dur="3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35"/>
                    </p:tgtEl>
                  </p:cond>
                </p:stCondLst>
                <p:endSync evt="end" delay="0">
                  <p:rtn val="all"/>
                </p:endSync>
                <p:childTnLst>
                  <p:par>
                    <p:cTn id="23" fill="hold">
                      <p:stCondLst>
                        <p:cond delay="0"/>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up)">
                                      <p:cBhvr>
                                        <p:cTn id="27" dur="200"/>
                                        <p:tgtEl>
                                          <p:spTgt spid="8"/>
                                        </p:tgtEl>
                                      </p:cBhvr>
                                    </p:animEffect>
                                  </p:childTnLst>
                                </p:cTn>
                              </p:par>
                            </p:childTnLst>
                          </p:cTn>
                        </p:par>
                        <p:par>
                          <p:cTn id="28" fill="hold">
                            <p:stCondLst>
                              <p:cond delay="200"/>
                            </p:stCondLst>
                            <p:childTnLst>
                              <p:par>
                                <p:cTn id="29" presetID="17" presetClass="entr" presetSubtype="8" fill="hold" nodeType="afterEffect">
                                  <p:stCondLst>
                                    <p:cond delay="0"/>
                                  </p:stCondLst>
                                  <p:childTnLst>
                                    <p:set>
                                      <p:cBhvr>
                                        <p:cTn id="30" dur="1" fill="hold">
                                          <p:stCondLst>
                                            <p:cond delay="0"/>
                                          </p:stCondLst>
                                        </p:cTn>
                                        <p:tgtEl>
                                          <p:spTgt spid="31"/>
                                        </p:tgtEl>
                                        <p:attrNameLst>
                                          <p:attrName>style.visibility</p:attrName>
                                        </p:attrNameLst>
                                      </p:cBhvr>
                                      <p:to>
                                        <p:strVal val="visible"/>
                                      </p:to>
                                    </p:set>
                                    <p:anim calcmode="lin" valueType="num">
                                      <p:cBhvr>
                                        <p:cTn id="31" dur="300" fill="hold"/>
                                        <p:tgtEl>
                                          <p:spTgt spid="31"/>
                                        </p:tgtEl>
                                        <p:attrNameLst>
                                          <p:attrName>ppt_x</p:attrName>
                                        </p:attrNameLst>
                                      </p:cBhvr>
                                      <p:tavLst>
                                        <p:tav tm="0">
                                          <p:val>
                                            <p:strVal val="#ppt_x-#ppt_w/2"/>
                                          </p:val>
                                        </p:tav>
                                        <p:tav tm="100000">
                                          <p:val>
                                            <p:strVal val="#ppt_x"/>
                                          </p:val>
                                        </p:tav>
                                      </p:tavLst>
                                    </p:anim>
                                    <p:anim calcmode="lin" valueType="num">
                                      <p:cBhvr>
                                        <p:cTn id="32" dur="300" fill="hold"/>
                                        <p:tgtEl>
                                          <p:spTgt spid="31"/>
                                        </p:tgtEl>
                                        <p:attrNameLst>
                                          <p:attrName>ppt_y</p:attrName>
                                        </p:attrNameLst>
                                      </p:cBhvr>
                                      <p:tavLst>
                                        <p:tav tm="0">
                                          <p:val>
                                            <p:strVal val="#ppt_y"/>
                                          </p:val>
                                        </p:tav>
                                        <p:tav tm="100000">
                                          <p:val>
                                            <p:strVal val="#ppt_y"/>
                                          </p:val>
                                        </p:tav>
                                      </p:tavLst>
                                    </p:anim>
                                    <p:anim calcmode="lin" valueType="num">
                                      <p:cBhvr>
                                        <p:cTn id="33" dur="300" fill="hold"/>
                                        <p:tgtEl>
                                          <p:spTgt spid="31"/>
                                        </p:tgtEl>
                                        <p:attrNameLst>
                                          <p:attrName>ppt_w</p:attrName>
                                        </p:attrNameLst>
                                      </p:cBhvr>
                                      <p:tavLst>
                                        <p:tav tm="0">
                                          <p:val>
                                            <p:fltVal val="0"/>
                                          </p:val>
                                        </p:tav>
                                        <p:tav tm="100000">
                                          <p:val>
                                            <p:strVal val="#ppt_w"/>
                                          </p:val>
                                        </p:tav>
                                      </p:tavLst>
                                    </p:anim>
                                    <p:anim calcmode="lin" valueType="num">
                                      <p:cBhvr>
                                        <p:cTn id="34" dur="300" fill="hold"/>
                                        <p:tgtEl>
                                          <p:spTgt spid="3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9"/>
                                            </p:cond>
                                          </p:stCondLst>
                                          <p:endCondLst>
                                            <p:cond evt="onStopAudio" delay="0">
                                              <p:tgtEl>
                                                <p:sldTgt/>
                                              </p:tgtEl>
                                            </p:cond>
                                          </p:endCondLst>
                                        </p:cTn>
                                        <p:tgtEl>
                                          <p:sndTgt r:embed="rId4" name="fins__success-2.wav"/>
                                        </p:tgtEl>
                                      </p:cMediaNode>
                                    </p:audio>
                                  </p:subTnLst>
                                </p:cTn>
                              </p:par>
                            </p:childTnLst>
                          </p:cTn>
                        </p:par>
                      </p:childTnLst>
                    </p:cTn>
                  </p:par>
                </p:childTnLst>
              </p:cTn>
              <p:nextCondLst>
                <p:cond evt="onClick" delay="0">
                  <p:tgtEl>
                    <p:spTgt spid="35"/>
                  </p:tgtEl>
                </p:cond>
              </p:nextCondLst>
            </p:seq>
          </p:childTnLst>
        </p:cTn>
      </p:par>
    </p:tnLst>
    <p:bldLst>
      <p:bldP spid="60" grpId="0" animBg="1"/>
      <p:bldP spid="5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1724585" y="542343"/>
            <a:ext cx="9854212" cy="3750607"/>
          </a:xfrm>
          <a:prstGeom prst="rect">
            <a:avLst/>
          </a:prstGeom>
          <a:solidFill>
            <a:schemeClr val="accent5">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40">
              <a:lnSpc>
                <a:spcPct val="140000"/>
              </a:lnSpc>
            </a:pPr>
            <a:r>
              <a:rPr lang="vi-VN" sz="2400" b="1" dirty="0">
                <a:solidFill>
                  <a:schemeClr val="bg1"/>
                </a:solidFill>
                <a:latin typeface="Times New Roman" pitchFamily="18" charset="0"/>
                <a:cs typeface="Times New Roman" pitchFamily="18" charset="0"/>
              </a:rPr>
              <a:t>Sắp xếp các thông tin sau để hoàn thành quá trình tái bản DNA:</a:t>
            </a:r>
          </a:p>
          <a:p>
            <a:pPr algn="just" defTabSz="1219140">
              <a:lnSpc>
                <a:spcPct val="140000"/>
              </a:lnSpc>
            </a:pPr>
            <a:r>
              <a:rPr lang="vi-VN" sz="2400" dirty="0">
                <a:solidFill>
                  <a:schemeClr val="bg1"/>
                </a:solidFill>
                <a:latin typeface="Times New Roman" pitchFamily="18" charset="0"/>
                <a:cs typeface="Times New Roman" pitchFamily="18" charset="0"/>
              </a:rPr>
              <a:t>1) Các nucleotide tự do trong môi trường tế bào liên kết với các nucleotide trên mỗi mạch khuôn của DNA theo NTBS: A = T, G ≡ C.</a:t>
            </a:r>
          </a:p>
          <a:p>
            <a:pPr algn="just" defTabSz="1219140">
              <a:lnSpc>
                <a:spcPct val="140000"/>
              </a:lnSpc>
            </a:pPr>
            <a:r>
              <a:rPr lang="vi-VN" sz="2400" dirty="0">
                <a:solidFill>
                  <a:schemeClr val="bg1"/>
                </a:solidFill>
                <a:latin typeface="Times New Roman" pitchFamily="18" charset="0"/>
                <a:cs typeface="Times New Roman" pitchFamily="18" charset="0"/>
              </a:rPr>
              <a:t>2) DNA tháo xoắn tách thành hai mạch đơn.</a:t>
            </a:r>
          </a:p>
          <a:p>
            <a:pPr algn="just" defTabSz="1219140">
              <a:lnSpc>
                <a:spcPct val="140000"/>
              </a:lnSpc>
            </a:pPr>
            <a:r>
              <a:rPr lang="vi-VN" sz="2400" dirty="0">
                <a:solidFill>
                  <a:schemeClr val="bg1"/>
                </a:solidFill>
                <a:latin typeface="Times New Roman" pitchFamily="18" charset="0"/>
                <a:cs typeface="Times New Roman" pitchFamily="18" charset="0"/>
              </a:rPr>
              <a:t>3) Hai mạch đơn gồm một mạch mới tổng hợp và một mạch khuôn xoắn trở lại với nhau.</a:t>
            </a:r>
          </a:p>
          <a:p>
            <a:pPr algn="just" defTabSz="1219140">
              <a:lnSpc>
                <a:spcPct val="140000"/>
              </a:lnSpc>
            </a:pPr>
            <a:r>
              <a:rPr lang="vi-VN" sz="2400" dirty="0">
                <a:solidFill>
                  <a:schemeClr val="bg1"/>
                </a:solidFill>
                <a:latin typeface="Times New Roman" pitchFamily="18" charset="0"/>
                <a:cs typeface="Times New Roman" pitchFamily="18" charset="0"/>
              </a:rPr>
              <a:t>A. 1 → 2 → 3    B. 3 → 2 → 1      C. 2 → 1 → 3	D. 2 → 3 → 1</a:t>
            </a:r>
          </a:p>
        </p:txBody>
      </p:sp>
      <p:grpSp>
        <p:nvGrpSpPr>
          <p:cNvPr id="61" name="Group 60"/>
          <p:cNvGrpSpPr/>
          <p:nvPr/>
        </p:nvGrpSpPr>
        <p:grpSpPr>
          <a:xfrm>
            <a:off x="1491946" y="556193"/>
            <a:ext cx="387791" cy="3722905"/>
            <a:chOff x="1322576" y="181189"/>
            <a:chExt cx="387790" cy="2666783"/>
          </a:xfrm>
        </p:grpSpPr>
        <p:grpSp>
          <p:nvGrpSpPr>
            <p:cNvPr id="53" name="Group 52"/>
            <p:cNvGrpSpPr/>
            <p:nvPr/>
          </p:nvGrpSpPr>
          <p:grpSpPr>
            <a:xfrm>
              <a:off x="1322576" y="1379570"/>
              <a:ext cx="286946" cy="286946"/>
              <a:chOff x="505017" y="3662327"/>
              <a:chExt cx="286946" cy="286946"/>
            </a:xfrm>
          </p:grpSpPr>
          <p:sp>
            <p:nvSpPr>
              <p:cNvPr id="54" name="Oval 53"/>
              <p:cNvSpPr/>
              <p:nvPr/>
            </p:nvSpPr>
            <p:spPr>
              <a:xfrm>
                <a:off x="505017" y="3662327"/>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dirty="0">
                  <a:solidFill>
                    <a:prstClr val="white"/>
                  </a:solidFill>
                </a:endParaRPr>
              </a:p>
            </p:txBody>
          </p:sp>
          <p:sp>
            <p:nvSpPr>
              <p:cNvPr id="55" name="Oval 54"/>
              <p:cNvSpPr/>
              <p:nvPr/>
            </p:nvSpPr>
            <p:spPr>
              <a:xfrm>
                <a:off x="587032" y="3741662"/>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a:solidFill>
                    <a:prstClr val="white"/>
                  </a:solidFill>
                </a:endParaRPr>
              </a:p>
            </p:txBody>
          </p:sp>
        </p:grpSp>
        <p:sp>
          <p:nvSpPr>
            <p:cNvPr id="57" name="Left Bracket 56"/>
            <p:cNvSpPr/>
            <p:nvPr/>
          </p:nvSpPr>
          <p:spPr>
            <a:xfrm>
              <a:off x="1461286" y="181189"/>
              <a:ext cx="249080"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219140"/>
              <a:endParaRPr lang="en-US">
                <a:solidFill>
                  <a:prstClr val="black"/>
                </a:solidFill>
              </a:endParaRPr>
            </a:p>
          </p:txBody>
        </p:sp>
      </p:grpSp>
      <p:sp>
        <p:nvSpPr>
          <p:cNvPr id="58" name="Left Bracket 57"/>
          <p:cNvSpPr/>
          <p:nvPr/>
        </p:nvSpPr>
        <p:spPr>
          <a:xfrm flipH="1">
            <a:off x="11409279" y="542343"/>
            <a:ext cx="214171" cy="3753684"/>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219140"/>
            <a:endParaRPr lang="en-US">
              <a:solidFill>
                <a:prstClr val="black"/>
              </a:solidFill>
            </a:endParaRPr>
          </a:p>
        </p:txBody>
      </p:sp>
      <p:grpSp>
        <p:nvGrpSpPr>
          <p:cNvPr id="8" name="Group 7"/>
          <p:cNvGrpSpPr/>
          <p:nvPr/>
        </p:nvGrpSpPr>
        <p:grpSpPr>
          <a:xfrm>
            <a:off x="661645" y="1416067"/>
            <a:ext cx="455948" cy="3693699"/>
            <a:chOff x="384240" y="1032065"/>
            <a:chExt cx="455948" cy="3693698"/>
          </a:xfrm>
        </p:grpSpPr>
        <p:cxnSp>
          <p:nvCxnSpPr>
            <p:cNvPr id="13" name="Straight Connector 12"/>
            <p:cNvCxnSpPr>
              <a:stCxn id="29" idx="4"/>
              <a:endCxn id="64" idx="0"/>
            </p:cNvCxnSpPr>
            <p:nvPr/>
          </p:nvCxnSpPr>
          <p:spPr>
            <a:xfrm flipH="1">
              <a:off x="612215" y="1032065"/>
              <a:ext cx="23285" cy="3237750"/>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84240" y="4269815"/>
              <a:ext cx="455948" cy="455948"/>
              <a:chOff x="262955" y="3474894"/>
              <a:chExt cx="286946" cy="286946"/>
            </a:xfrm>
          </p:grpSpPr>
          <p:sp>
            <p:nvSpPr>
              <p:cNvPr id="64" name="Oval 63"/>
              <p:cNvSpPr/>
              <p:nvPr/>
            </p:nvSpPr>
            <p:spPr>
              <a:xfrm>
                <a:off x="262955" y="3474894"/>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dirty="0">
                  <a:solidFill>
                    <a:prstClr val="white"/>
                  </a:solidFill>
                </a:endParaRPr>
              </a:p>
            </p:txBody>
          </p:sp>
          <p:sp>
            <p:nvSpPr>
              <p:cNvPr id="65" name="Oval 64"/>
              <p:cNvSpPr/>
              <p:nvPr/>
            </p:nvSpPr>
            <p:spPr>
              <a:xfrm>
                <a:off x="344969" y="3554230"/>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a:solidFill>
                    <a:prstClr val="white"/>
                  </a:solidFill>
                </a:endParaRPr>
              </a:p>
            </p:txBody>
          </p:sp>
        </p:grpSp>
      </p:grpSp>
      <p:grpSp>
        <p:nvGrpSpPr>
          <p:cNvPr id="31" name="Group 30"/>
          <p:cNvGrpSpPr/>
          <p:nvPr/>
        </p:nvGrpSpPr>
        <p:grpSpPr>
          <a:xfrm>
            <a:off x="615158" y="4639587"/>
            <a:ext cx="7672439" cy="1945111"/>
            <a:chOff x="560434" y="3549113"/>
            <a:chExt cx="7672438" cy="2654675"/>
          </a:xfrm>
        </p:grpSpPr>
        <p:grpSp>
          <p:nvGrpSpPr>
            <p:cNvPr id="23" name="Group 22"/>
            <p:cNvGrpSpPr/>
            <p:nvPr/>
          </p:nvGrpSpPr>
          <p:grpSpPr>
            <a:xfrm>
              <a:off x="620986" y="3549113"/>
              <a:ext cx="7597821" cy="2654675"/>
              <a:chOff x="1139780" y="2611241"/>
              <a:chExt cx="4733934" cy="2462475"/>
            </a:xfrm>
          </p:grpSpPr>
          <p:sp>
            <p:nvSpPr>
              <p:cNvPr id="18" name="Parallelogram 17"/>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40"/>
                <a:endParaRPr lang="en-US" sz="2000" dirty="0">
                  <a:solidFill>
                    <a:prstClr val="white"/>
                  </a:solidFill>
                  <a:latin typeface="Times New Roman" panose="02020603050405020304" pitchFamily="18" charset="0"/>
                  <a:cs typeface="Times New Roman" panose="02020603050405020304" pitchFamily="18" charset="0"/>
                </a:endParaRPr>
              </a:p>
            </p:txBody>
          </p:sp>
          <p:sp>
            <p:nvSpPr>
              <p:cNvPr id="7" name="Parallelogram 6"/>
              <p:cNvSpPr/>
              <p:nvPr/>
            </p:nvSpPr>
            <p:spPr>
              <a:xfrm flipH="1">
                <a:off x="1357102" y="2611241"/>
                <a:ext cx="1403156" cy="534468"/>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r>
                  <a:rPr lang="en-US" sz="2000" b="1" dirty="0">
                    <a:solidFill>
                      <a:srgbClr val="FF0000"/>
                    </a:solidFill>
                    <a:latin typeface="Times New Roman" pitchFamily="18" charset="0"/>
                    <a:cs typeface="Times New Roman" pitchFamily="18" charset="0"/>
                  </a:rPr>
                  <a:t>ĐÁP ÁN</a:t>
                </a:r>
              </a:p>
            </p:txBody>
          </p:sp>
          <p:sp>
            <p:nvSpPr>
              <p:cNvPr id="22" name="Rectangle 21"/>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a:solidFill>
                    <a:prstClr val="white"/>
                  </a:solidFill>
                </a:endParaRPr>
              </a:p>
            </p:txBody>
          </p:sp>
        </p:grpSp>
        <p:cxnSp>
          <p:nvCxnSpPr>
            <p:cNvPr id="75" name="Straight Connector 74"/>
            <p:cNvCxnSpPr>
              <a:stCxn id="15" idx="3"/>
              <a:endCxn id="15" idx="1"/>
            </p:cNvCxnSpPr>
            <p:nvPr/>
          </p:nvCxnSpPr>
          <p:spPr>
            <a:xfrm>
              <a:off x="3221801" y="4031549"/>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p:cNvSpPr/>
            <p:nvPr/>
          </p:nvSpPr>
          <p:spPr>
            <a:xfrm>
              <a:off x="560434" y="4031549"/>
              <a:ext cx="7672438" cy="206762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r>
                <a:rPr lang="vi-VN" sz="6600" b="1" dirty="0">
                  <a:solidFill>
                    <a:prstClr val="white"/>
                  </a:solidFill>
                  <a:latin typeface="Times New Roman" pitchFamily="18" charset="0"/>
                  <a:cs typeface="Times New Roman" pitchFamily="18" charset="0"/>
                </a:rPr>
                <a:t>C</a:t>
              </a:r>
              <a:endParaRPr lang="en-US" sz="6600" b="1" dirty="0">
                <a:solidFill>
                  <a:prstClr val="white"/>
                </a:solidFill>
                <a:latin typeface="Times New Roman" pitchFamily="18" charset="0"/>
                <a:cs typeface="Times New Roman" pitchFamily="18" charset="0"/>
              </a:endParaRPr>
            </a:p>
          </p:txBody>
        </p:sp>
        <p:pic>
          <p:nvPicPr>
            <p:cNvPr id="15" name="Picture 14"/>
            <p:cNvPicPr>
              <a:picLocks noChangeAspect="1"/>
            </p:cNvPicPr>
            <p:nvPr/>
          </p:nvPicPr>
          <p:blipFill>
            <a:blip r:embed="rId5"/>
            <a:stretch>
              <a:fillRect/>
            </a:stretch>
          </p:blipFill>
          <p:spPr>
            <a:xfrm rot="10800000">
              <a:off x="3221801" y="3879674"/>
              <a:ext cx="4997003" cy="303750"/>
            </a:xfrm>
            <a:prstGeom prst="rect">
              <a:avLst/>
            </a:prstGeom>
          </p:spPr>
        </p:pic>
      </p:grpSp>
      <p:grpSp>
        <p:nvGrpSpPr>
          <p:cNvPr id="28" name="Group 27"/>
          <p:cNvGrpSpPr/>
          <p:nvPr/>
        </p:nvGrpSpPr>
        <p:grpSpPr>
          <a:xfrm>
            <a:off x="375579" y="345495"/>
            <a:ext cx="1082288" cy="1082288"/>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sz="6000" b="1" dirty="0">
                <a:solidFill>
                  <a:srgbClr val="008CF5"/>
                </a:solidFill>
                <a:latin typeface="Arial" panose="020B0604020202020204" pitchFamily="34" charset="0"/>
                <a:cs typeface="Arial" panose="020B0604020202020204" pitchFamily="34" charset="0"/>
              </a:endParaRPr>
            </a:p>
          </p:txBody>
        </p:sp>
        <p:pic>
          <p:nvPicPr>
            <p:cNvPr id="32" name="Picture 31"/>
            <p:cNvPicPr>
              <a:picLocks noChangeAspect="1"/>
            </p:cNvPicPr>
            <p:nvPr/>
          </p:nvPicPr>
          <p:blipFill>
            <a:blip r:embed="rId6"/>
            <a:stretch>
              <a:fillRect/>
            </a:stretch>
          </p:blipFill>
          <p:spPr>
            <a:xfrm>
              <a:off x="83662" y="159259"/>
              <a:ext cx="1082288" cy="1082288"/>
            </a:xfrm>
            <a:prstGeom prst="rect">
              <a:avLst/>
            </a:prstGeom>
          </p:spPr>
        </p:pic>
        <p:pic>
          <p:nvPicPr>
            <p:cNvPr id="33" name="Picture 32"/>
            <p:cNvPicPr>
              <a:picLocks noChangeAspect="1"/>
            </p:cNvPicPr>
            <p:nvPr/>
          </p:nvPicPr>
          <p:blipFill>
            <a:blip r:embed="rId7"/>
            <a:stretch>
              <a:fillRect/>
            </a:stretch>
          </p:blipFill>
          <p:spPr>
            <a:xfrm>
              <a:off x="140649" y="240741"/>
              <a:ext cx="757177" cy="937456"/>
            </a:xfrm>
            <a:prstGeom prst="rect">
              <a:avLst/>
            </a:prstGeom>
          </p:spPr>
        </p:pic>
        <p:sp>
          <p:nvSpPr>
            <p:cNvPr id="34" name="TextBox 33"/>
            <p:cNvSpPr txBox="1"/>
            <p:nvPr/>
          </p:nvSpPr>
          <p:spPr>
            <a:xfrm>
              <a:off x="354554" y="277250"/>
              <a:ext cx="540533" cy="861774"/>
            </a:xfrm>
            <a:prstGeom prst="rect">
              <a:avLst/>
            </a:prstGeom>
            <a:noFill/>
          </p:spPr>
          <p:txBody>
            <a:bodyPr wrap="none" rtlCol="0">
              <a:spAutoFit/>
            </a:bodyPr>
            <a:lstStyle/>
            <a:p>
              <a:pPr algn="ctr" defTabSz="1219140"/>
              <a:r>
                <a:rPr lang="en-US" sz="5000" b="1" dirty="0">
                  <a:solidFill>
                    <a:srgbClr val="00FF4E"/>
                  </a:solidFill>
                  <a:effectLst>
                    <a:glow rad="88900">
                      <a:srgbClr val="00FF4E">
                        <a:alpha val="60000"/>
                      </a:srgbClr>
                    </a:glow>
                  </a:effectLst>
                  <a:latin typeface="Arial" panose="020B0604020202020204" pitchFamily="34" charset="0"/>
                  <a:cs typeface="Arial" panose="020B0604020202020204" pitchFamily="34" charset="0"/>
                </a:rPr>
                <a:t>3</a:t>
              </a:r>
            </a:p>
          </p:txBody>
        </p:sp>
      </p:grpSp>
      <p:sp>
        <p:nvSpPr>
          <p:cNvPr id="35" name="Parallelogram 34"/>
          <p:cNvSpPr/>
          <p:nvPr/>
        </p:nvSpPr>
        <p:spPr>
          <a:xfrm flipH="1">
            <a:off x="9756871" y="6517909"/>
            <a:ext cx="1150012" cy="340096"/>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r>
              <a:rPr lang="en-US" sz="1333" b="1" dirty="0">
                <a:solidFill>
                  <a:srgbClr val="FF0000"/>
                </a:solidFill>
                <a:latin typeface="Arial" panose="020B0604020202020204" pitchFamily="34" charset="0"/>
                <a:cs typeface="Arial" panose="020B0604020202020204" pitchFamily="34" charset="0"/>
              </a:rPr>
              <a:t>Answer</a:t>
            </a:r>
          </a:p>
        </p:txBody>
      </p:sp>
    </p:spTree>
    <p:extLst>
      <p:ext uri="{BB962C8B-B14F-4D97-AF65-F5344CB8AC3E}">
        <p14:creationId xmlns:p14="http://schemas.microsoft.com/office/powerpoint/2010/main" val="1048314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3"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dissolve">
                                      <p:cBhvr>
                                        <p:cTn id="13" dur="200"/>
                                        <p:tgtEl>
                                          <p:spTgt spid="61"/>
                                        </p:tgtEl>
                                      </p:cBhvr>
                                    </p:animEffect>
                                  </p:childTnLst>
                                </p:cTn>
                              </p:par>
                            </p:childTnLst>
                          </p:cTn>
                        </p:par>
                        <p:par>
                          <p:cTn id="14" fill="hold">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additive="base">
                                        <p:cTn id="17" dur="200" fill="hold"/>
                                        <p:tgtEl>
                                          <p:spTgt spid="58"/>
                                        </p:tgtEl>
                                        <p:attrNameLst>
                                          <p:attrName>ppt_x</p:attrName>
                                        </p:attrNameLst>
                                      </p:cBhvr>
                                      <p:tavLst>
                                        <p:tav tm="0">
                                          <p:val>
                                            <p:strVal val="0-#ppt_w/2"/>
                                          </p:val>
                                        </p:tav>
                                        <p:tav tm="100000">
                                          <p:val>
                                            <p:strVal val="#ppt_x"/>
                                          </p:val>
                                        </p:tav>
                                      </p:tavLst>
                                    </p:anim>
                                    <p:anim calcmode="lin" valueType="num">
                                      <p:cBhvr additive="base">
                                        <p:cTn id="18" dur="200" fill="hold"/>
                                        <p:tgtEl>
                                          <p:spTgt spid="58"/>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randombar(horizontal)">
                                      <p:cBhvr>
                                        <p:cTn id="21" dur="3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35"/>
                    </p:tgtEl>
                  </p:cond>
                </p:stCondLst>
                <p:endSync evt="end" delay="0">
                  <p:rtn val="all"/>
                </p:endSync>
                <p:childTnLst>
                  <p:par>
                    <p:cTn id="23" fill="hold">
                      <p:stCondLst>
                        <p:cond delay="0"/>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up)">
                                      <p:cBhvr>
                                        <p:cTn id="27" dur="200"/>
                                        <p:tgtEl>
                                          <p:spTgt spid="8"/>
                                        </p:tgtEl>
                                      </p:cBhvr>
                                    </p:animEffect>
                                  </p:childTnLst>
                                </p:cTn>
                              </p:par>
                            </p:childTnLst>
                          </p:cTn>
                        </p:par>
                        <p:par>
                          <p:cTn id="28" fill="hold">
                            <p:stCondLst>
                              <p:cond delay="200"/>
                            </p:stCondLst>
                            <p:childTnLst>
                              <p:par>
                                <p:cTn id="29" presetID="17" presetClass="entr" presetSubtype="8" fill="hold" nodeType="afterEffect">
                                  <p:stCondLst>
                                    <p:cond delay="0"/>
                                  </p:stCondLst>
                                  <p:childTnLst>
                                    <p:set>
                                      <p:cBhvr>
                                        <p:cTn id="30" dur="1" fill="hold">
                                          <p:stCondLst>
                                            <p:cond delay="0"/>
                                          </p:stCondLst>
                                        </p:cTn>
                                        <p:tgtEl>
                                          <p:spTgt spid="31"/>
                                        </p:tgtEl>
                                        <p:attrNameLst>
                                          <p:attrName>style.visibility</p:attrName>
                                        </p:attrNameLst>
                                      </p:cBhvr>
                                      <p:to>
                                        <p:strVal val="visible"/>
                                      </p:to>
                                    </p:set>
                                    <p:anim calcmode="lin" valueType="num">
                                      <p:cBhvr>
                                        <p:cTn id="31" dur="300" fill="hold"/>
                                        <p:tgtEl>
                                          <p:spTgt spid="31"/>
                                        </p:tgtEl>
                                        <p:attrNameLst>
                                          <p:attrName>ppt_x</p:attrName>
                                        </p:attrNameLst>
                                      </p:cBhvr>
                                      <p:tavLst>
                                        <p:tav tm="0">
                                          <p:val>
                                            <p:strVal val="#ppt_x-#ppt_w/2"/>
                                          </p:val>
                                        </p:tav>
                                        <p:tav tm="100000">
                                          <p:val>
                                            <p:strVal val="#ppt_x"/>
                                          </p:val>
                                        </p:tav>
                                      </p:tavLst>
                                    </p:anim>
                                    <p:anim calcmode="lin" valueType="num">
                                      <p:cBhvr>
                                        <p:cTn id="32" dur="300" fill="hold"/>
                                        <p:tgtEl>
                                          <p:spTgt spid="31"/>
                                        </p:tgtEl>
                                        <p:attrNameLst>
                                          <p:attrName>ppt_y</p:attrName>
                                        </p:attrNameLst>
                                      </p:cBhvr>
                                      <p:tavLst>
                                        <p:tav tm="0">
                                          <p:val>
                                            <p:strVal val="#ppt_y"/>
                                          </p:val>
                                        </p:tav>
                                        <p:tav tm="100000">
                                          <p:val>
                                            <p:strVal val="#ppt_y"/>
                                          </p:val>
                                        </p:tav>
                                      </p:tavLst>
                                    </p:anim>
                                    <p:anim calcmode="lin" valueType="num">
                                      <p:cBhvr>
                                        <p:cTn id="33" dur="300" fill="hold"/>
                                        <p:tgtEl>
                                          <p:spTgt spid="31"/>
                                        </p:tgtEl>
                                        <p:attrNameLst>
                                          <p:attrName>ppt_w</p:attrName>
                                        </p:attrNameLst>
                                      </p:cBhvr>
                                      <p:tavLst>
                                        <p:tav tm="0">
                                          <p:val>
                                            <p:fltVal val="0"/>
                                          </p:val>
                                        </p:tav>
                                        <p:tav tm="100000">
                                          <p:val>
                                            <p:strVal val="#ppt_w"/>
                                          </p:val>
                                        </p:tav>
                                      </p:tavLst>
                                    </p:anim>
                                    <p:anim calcmode="lin" valueType="num">
                                      <p:cBhvr>
                                        <p:cTn id="34" dur="300" fill="hold"/>
                                        <p:tgtEl>
                                          <p:spTgt spid="3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9"/>
                                            </p:cond>
                                          </p:stCondLst>
                                          <p:endCondLst>
                                            <p:cond evt="onStopAudio" delay="0">
                                              <p:tgtEl>
                                                <p:sldTgt/>
                                              </p:tgtEl>
                                            </p:cond>
                                          </p:endCondLst>
                                        </p:cTn>
                                        <p:tgtEl>
                                          <p:sndTgt r:embed="rId4" name="fins__success-2.wav"/>
                                        </p:tgtEl>
                                      </p:cMediaNode>
                                    </p:audio>
                                  </p:subTnLst>
                                </p:cTn>
                              </p:par>
                            </p:childTnLst>
                          </p:cTn>
                        </p:par>
                      </p:childTnLst>
                    </p:cTn>
                  </p:par>
                </p:childTnLst>
              </p:cTn>
              <p:nextCondLst>
                <p:cond evt="onClick" delay="0">
                  <p:tgtEl>
                    <p:spTgt spid="35"/>
                  </p:tgtEl>
                </p:cond>
              </p:nextCondLst>
            </p:seq>
          </p:childTnLst>
        </p:cTn>
      </p:par>
    </p:tnLst>
    <p:bldLst>
      <p:bldP spid="60" grpId="0" animBg="1"/>
      <p:bldP spid="5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1724585" y="542343"/>
            <a:ext cx="10029052" cy="3750607"/>
          </a:xfrm>
          <a:prstGeom prst="rect">
            <a:avLst/>
          </a:prstGeom>
          <a:solidFill>
            <a:schemeClr val="accent5">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40">
              <a:lnSpc>
                <a:spcPct val="140000"/>
              </a:lnSpc>
            </a:pPr>
            <a:r>
              <a:rPr lang="vi-VN" sz="2533" b="1" dirty="0">
                <a:solidFill>
                  <a:schemeClr val="bg1"/>
                </a:solidFill>
                <a:latin typeface="Times New Roman" pitchFamily="18" charset="0"/>
                <a:cs typeface="Times New Roman" pitchFamily="18" charset="0"/>
              </a:rPr>
              <a:t>Một đoạn phân tử DNA ở sinh vật nhân thực có trình tự nucleotide trên mạch gốc là 3'...AAACAATGGGGA…5'. Trình tự nucleotide trên mạch mới được tổng hợp của đoạn DNA này là</a:t>
            </a:r>
          </a:p>
          <a:p>
            <a:pPr algn="just" defTabSz="1219140">
              <a:lnSpc>
                <a:spcPct val="140000"/>
              </a:lnSpc>
            </a:pPr>
            <a:r>
              <a:rPr lang="vi-VN" sz="2533" dirty="0">
                <a:solidFill>
                  <a:schemeClr val="bg1"/>
                </a:solidFill>
                <a:latin typeface="Times New Roman" pitchFamily="18" charset="0"/>
                <a:cs typeface="Times New Roman" pitchFamily="18" charset="0"/>
              </a:rPr>
              <a:t>A. 5'...AAAGTTACCGGT…3'.			</a:t>
            </a:r>
          </a:p>
          <a:p>
            <a:pPr algn="just" defTabSz="1219140">
              <a:lnSpc>
                <a:spcPct val="140000"/>
              </a:lnSpc>
            </a:pPr>
            <a:r>
              <a:rPr lang="vi-VN" sz="2533" dirty="0">
                <a:solidFill>
                  <a:schemeClr val="bg1"/>
                </a:solidFill>
                <a:latin typeface="Times New Roman" pitchFamily="18" charset="0"/>
                <a:cs typeface="Times New Roman" pitchFamily="18" charset="0"/>
              </a:rPr>
              <a:t>B. 5'...GGCCAATGGGGA…3'.</a:t>
            </a:r>
          </a:p>
          <a:p>
            <a:pPr algn="just" defTabSz="1219140">
              <a:lnSpc>
                <a:spcPct val="140000"/>
              </a:lnSpc>
            </a:pPr>
            <a:r>
              <a:rPr lang="vi-VN" sz="2533" dirty="0">
                <a:solidFill>
                  <a:schemeClr val="bg1"/>
                </a:solidFill>
                <a:latin typeface="Times New Roman" pitchFamily="18" charset="0"/>
                <a:cs typeface="Times New Roman" pitchFamily="18" charset="0"/>
              </a:rPr>
              <a:t>C. 5'...GTTGAAACCCCT…3'.			</a:t>
            </a:r>
          </a:p>
          <a:p>
            <a:pPr algn="just" defTabSz="1219140">
              <a:lnSpc>
                <a:spcPct val="140000"/>
              </a:lnSpc>
            </a:pPr>
            <a:r>
              <a:rPr lang="vi-VN" sz="2533" dirty="0">
                <a:solidFill>
                  <a:schemeClr val="bg1"/>
                </a:solidFill>
                <a:latin typeface="Times New Roman" pitchFamily="18" charset="0"/>
                <a:cs typeface="Times New Roman" pitchFamily="18" charset="0"/>
              </a:rPr>
              <a:t>D. 5'...TTTGTTACCCCT…3'.</a:t>
            </a:r>
          </a:p>
        </p:txBody>
      </p:sp>
      <p:grpSp>
        <p:nvGrpSpPr>
          <p:cNvPr id="61" name="Group 60"/>
          <p:cNvGrpSpPr/>
          <p:nvPr/>
        </p:nvGrpSpPr>
        <p:grpSpPr>
          <a:xfrm>
            <a:off x="1491946" y="556193"/>
            <a:ext cx="387791" cy="3722905"/>
            <a:chOff x="1322576" y="181189"/>
            <a:chExt cx="387790" cy="2666783"/>
          </a:xfrm>
        </p:grpSpPr>
        <p:grpSp>
          <p:nvGrpSpPr>
            <p:cNvPr id="53" name="Group 52"/>
            <p:cNvGrpSpPr/>
            <p:nvPr/>
          </p:nvGrpSpPr>
          <p:grpSpPr>
            <a:xfrm>
              <a:off x="1322576" y="1379570"/>
              <a:ext cx="286946" cy="286946"/>
              <a:chOff x="505017" y="3662327"/>
              <a:chExt cx="286946" cy="286946"/>
            </a:xfrm>
          </p:grpSpPr>
          <p:sp>
            <p:nvSpPr>
              <p:cNvPr id="54" name="Oval 53"/>
              <p:cNvSpPr/>
              <p:nvPr/>
            </p:nvSpPr>
            <p:spPr>
              <a:xfrm>
                <a:off x="505017" y="3662327"/>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dirty="0">
                  <a:solidFill>
                    <a:prstClr val="white"/>
                  </a:solidFill>
                </a:endParaRPr>
              </a:p>
            </p:txBody>
          </p:sp>
          <p:sp>
            <p:nvSpPr>
              <p:cNvPr id="55" name="Oval 54"/>
              <p:cNvSpPr/>
              <p:nvPr/>
            </p:nvSpPr>
            <p:spPr>
              <a:xfrm>
                <a:off x="587032" y="3741662"/>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a:solidFill>
                    <a:prstClr val="white"/>
                  </a:solidFill>
                </a:endParaRPr>
              </a:p>
            </p:txBody>
          </p:sp>
        </p:grpSp>
        <p:sp>
          <p:nvSpPr>
            <p:cNvPr id="57" name="Left Bracket 56"/>
            <p:cNvSpPr/>
            <p:nvPr/>
          </p:nvSpPr>
          <p:spPr>
            <a:xfrm>
              <a:off x="1461286" y="181189"/>
              <a:ext cx="249080"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219140"/>
              <a:endParaRPr lang="en-US">
                <a:solidFill>
                  <a:prstClr val="black"/>
                </a:solidFill>
              </a:endParaRPr>
            </a:p>
          </p:txBody>
        </p:sp>
      </p:grpSp>
      <p:sp>
        <p:nvSpPr>
          <p:cNvPr id="58" name="Left Bracket 57"/>
          <p:cNvSpPr/>
          <p:nvPr/>
        </p:nvSpPr>
        <p:spPr>
          <a:xfrm flipH="1">
            <a:off x="11633393" y="542343"/>
            <a:ext cx="214171" cy="3753684"/>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219140"/>
            <a:endParaRPr lang="en-US">
              <a:solidFill>
                <a:prstClr val="black"/>
              </a:solidFill>
            </a:endParaRPr>
          </a:p>
        </p:txBody>
      </p:sp>
      <p:grpSp>
        <p:nvGrpSpPr>
          <p:cNvPr id="8" name="Group 7"/>
          <p:cNvGrpSpPr/>
          <p:nvPr/>
        </p:nvGrpSpPr>
        <p:grpSpPr>
          <a:xfrm>
            <a:off x="661645" y="1416067"/>
            <a:ext cx="455948" cy="3693699"/>
            <a:chOff x="384240" y="1032065"/>
            <a:chExt cx="455948" cy="3693698"/>
          </a:xfrm>
        </p:grpSpPr>
        <p:cxnSp>
          <p:nvCxnSpPr>
            <p:cNvPr id="13" name="Straight Connector 12"/>
            <p:cNvCxnSpPr>
              <a:stCxn id="29" idx="4"/>
              <a:endCxn id="64" idx="0"/>
            </p:cNvCxnSpPr>
            <p:nvPr/>
          </p:nvCxnSpPr>
          <p:spPr>
            <a:xfrm flipH="1">
              <a:off x="612215" y="1032065"/>
              <a:ext cx="23285" cy="3237750"/>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84240" y="4269815"/>
              <a:ext cx="455948" cy="455948"/>
              <a:chOff x="262955" y="3474894"/>
              <a:chExt cx="286946" cy="286946"/>
            </a:xfrm>
          </p:grpSpPr>
          <p:sp>
            <p:nvSpPr>
              <p:cNvPr id="64" name="Oval 63"/>
              <p:cNvSpPr/>
              <p:nvPr/>
            </p:nvSpPr>
            <p:spPr>
              <a:xfrm>
                <a:off x="262955" y="3474894"/>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dirty="0">
                  <a:solidFill>
                    <a:prstClr val="white"/>
                  </a:solidFill>
                </a:endParaRPr>
              </a:p>
            </p:txBody>
          </p:sp>
          <p:sp>
            <p:nvSpPr>
              <p:cNvPr id="65" name="Oval 64"/>
              <p:cNvSpPr/>
              <p:nvPr/>
            </p:nvSpPr>
            <p:spPr>
              <a:xfrm>
                <a:off x="344969" y="3554230"/>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a:solidFill>
                    <a:prstClr val="white"/>
                  </a:solidFill>
                </a:endParaRPr>
              </a:p>
            </p:txBody>
          </p:sp>
        </p:grpSp>
      </p:grpSp>
      <p:grpSp>
        <p:nvGrpSpPr>
          <p:cNvPr id="31" name="Group 30"/>
          <p:cNvGrpSpPr/>
          <p:nvPr/>
        </p:nvGrpSpPr>
        <p:grpSpPr>
          <a:xfrm>
            <a:off x="615158" y="4639587"/>
            <a:ext cx="7672439" cy="1945111"/>
            <a:chOff x="560434" y="3549113"/>
            <a:chExt cx="7672438" cy="2654675"/>
          </a:xfrm>
        </p:grpSpPr>
        <p:grpSp>
          <p:nvGrpSpPr>
            <p:cNvPr id="23" name="Group 22"/>
            <p:cNvGrpSpPr/>
            <p:nvPr/>
          </p:nvGrpSpPr>
          <p:grpSpPr>
            <a:xfrm>
              <a:off x="620986" y="3549113"/>
              <a:ext cx="7597821" cy="2654675"/>
              <a:chOff x="1139780" y="2611241"/>
              <a:chExt cx="4733934" cy="2462475"/>
            </a:xfrm>
          </p:grpSpPr>
          <p:sp>
            <p:nvSpPr>
              <p:cNvPr id="18" name="Parallelogram 17"/>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40"/>
                <a:endParaRPr lang="en-US" sz="2000" dirty="0">
                  <a:solidFill>
                    <a:prstClr val="white"/>
                  </a:solidFill>
                  <a:latin typeface="Times New Roman" panose="02020603050405020304" pitchFamily="18" charset="0"/>
                  <a:cs typeface="Times New Roman" panose="02020603050405020304" pitchFamily="18" charset="0"/>
                </a:endParaRPr>
              </a:p>
            </p:txBody>
          </p:sp>
          <p:sp>
            <p:nvSpPr>
              <p:cNvPr id="7" name="Parallelogram 6"/>
              <p:cNvSpPr/>
              <p:nvPr/>
            </p:nvSpPr>
            <p:spPr>
              <a:xfrm flipH="1">
                <a:off x="1357102" y="2611241"/>
                <a:ext cx="1403156" cy="534468"/>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r>
                  <a:rPr lang="en-US" sz="2000" b="1" dirty="0">
                    <a:solidFill>
                      <a:srgbClr val="FF0000"/>
                    </a:solidFill>
                    <a:latin typeface="Arial" panose="020B0604020202020204" pitchFamily="34" charset="0"/>
                    <a:cs typeface="Arial" panose="020B0604020202020204" pitchFamily="34" charset="0"/>
                  </a:rPr>
                  <a:t>ĐÁP ÁN</a:t>
                </a:r>
              </a:p>
            </p:txBody>
          </p:sp>
          <p:sp>
            <p:nvSpPr>
              <p:cNvPr id="22" name="Rectangle 21"/>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a:solidFill>
                    <a:prstClr val="white"/>
                  </a:solidFill>
                </a:endParaRPr>
              </a:p>
            </p:txBody>
          </p:sp>
        </p:grpSp>
        <p:cxnSp>
          <p:nvCxnSpPr>
            <p:cNvPr id="75" name="Straight Connector 74"/>
            <p:cNvCxnSpPr>
              <a:stCxn id="15" idx="3"/>
              <a:endCxn id="15" idx="1"/>
            </p:cNvCxnSpPr>
            <p:nvPr/>
          </p:nvCxnSpPr>
          <p:spPr>
            <a:xfrm>
              <a:off x="3221801" y="4031549"/>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p:cNvSpPr/>
            <p:nvPr/>
          </p:nvSpPr>
          <p:spPr>
            <a:xfrm>
              <a:off x="560434" y="4031549"/>
              <a:ext cx="7672438" cy="206762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r>
                <a:rPr lang="en-US" sz="6600" b="1" dirty="0">
                  <a:solidFill>
                    <a:prstClr val="white"/>
                  </a:solidFill>
                  <a:latin typeface="Arial" panose="020B0604020202020204" pitchFamily="34" charset="0"/>
                  <a:cs typeface="Arial" panose="020B0604020202020204" pitchFamily="34" charset="0"/>
                </a:rPr>
                <a:t>D</a:t>
              </a:r>
            </a:p>
          </p:txBody>
        </p:sp>
        <p:pic>
          <p:nvPicPr>
            <p:cNvPr id="15" name="Picture 14"/>
            <p:cNvPicPr>
              <a:picLocks noChangeAspect="1"/>
            </p:cNvPicPr>
            <p:nvPr/>
          </p:nvPicPr>
          <p:blipFill>
            <a:blip r:embed="rId5"/>
            <a:stretch>
              <a:fillRect/>
            </a:stretch>
          </p:blipFill>
          <p:spPr>
            <a:xfrm rot="10800000">
              <a:off x="3221801" y="3879674"/>
              <a:ext cx="4997003" cy="303750"/>
            </a:xfrm>
            <a:prstGeom prst="rect">
              <a:avLst/>
            </a:prstGeom>
          </p:spPr>
        </p:pic>
      </p:grpSp>
      <p:grpSp>
        <p:nvGrpSpPr>
          <p:cNvPr id="28" name="Group 27"/>
          <p:cNvGrpSpPr/>
          <p:nvPr/>
        </p:nvGrpSpPr>
        <p:grpSpPr>
          <a:xfrm>
            <a:off x="375579" y="345495"/>
            <a:ext cx="1082288" cy="1082288"/>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sz="6000" b="1" dirty="0">
                <a:solidFill>
                  <a:srgbClr val="008CF5"/>
                </a:solidFill>
                <a:latin typeface="Arial" panose="020B0604020202020204" pitchFamily="34" charset="0"/>
                <a:cs typeface="Arial" panose="020B0604020202020204" pitchFamily="34" charset="0"/>
              </a:endParaRPr>
            </a:p>
          </p:txBody>
        </p:sp>
        <p:pic>
          <p:nvPicPr>
            <p:cNvPr id="32" name="Picture 31"/>
            <p:cNvPicPr>
              <a:picLocks noChangeAspect="1"/>
            </p:cNvPicPr>
            <p:nvPr/>
          </p:nvPicPr>
          <p:blipFill>
            <a:blip r:embed="rId6"/>
            <a:stretch>
              <a:fillRect/>
            </a:stretch>
          </p:blipFill>
          <p:spPr>
            <a:xfrm>
              <a:off x="83662" y="159259"/>
              <a:ext cx="1082288" cy="1082288"/>
            </a:xfrm>
            <a:prstGeom prst="rect">
              <a:avLst/>
            </a:prstGeom>
          </p:spPr>
        </p:pic>
        <p:pic>
          <p:nvPicPr>
            <p:cNvPr id="33" name="Picture 32"/>
            <p:cNvPicPr>
              <a:picLocks noChangeAspect="1"/>
            </p:cNvPicPr>
            <p:nvPr/>
          </p:nvPicPr>
          <p:blipFill>
            <a:blip r:embed="rId7"/>
            <a:stretch>
              <a:fillRect/>
            </a:stretch>
          </p:blipFill>
          <p:spPr>
            <a:xfrm>
              <a:off x="140649" y="240741"/>
              <a:ext cx="757177" cy="937456"/>
            </a:xfrm>
            <a:prstGeom prst="rect">
              <a:avLst/>
            </a:prstGeom>
          </p:spPr>
        </p:pic>
        <p:sp>
          <p:nvSpPr>
            <p:cNvPr id="34" name="TextBox 33"/>
            <p:cNvSpPr txBox="1"/>
            <p:nvPr/>
          </p:nvSpPr>
          <p:spPr>
            <a:xfrm>
              <a:off x="354554" y="277250"/>
              <a:ext cx="540533" cy="861774"/>
            </a:xfrm>
            <a:prstGeom prst="rect">
              <a:avLst/>
            </a:prstGeom>
            <a:noFill/>
          </p:spPr>
          <p:txBody>
            <a:bodyPr wrap="none" rtlCol="0">
              <a:spAutoFit/>
            </a:bodyPr>
            <a:lstStyle/>
            <a:p>
              <a:pPr algn="ctr" defTabSz="1219140"/>
              <a:r>
                <a:rPr lang="en-US" sz="5000" b="1" dirty="0">
                  <a:solidFill>
                    <a:srgbClr val="00FF4E"/>
                  </a:solidFill>
                  <a:effectLst>
                    <a:glow rad="88900">
                      <a:srgbClr val="00FF4E">
                        <a:alpha val="60000"/>
                      </a:srgbClr>
                    </a:glow>
                  </a:effectLst>
                  <a:latin typeface="Arial" panose="020B0604020202020204" pitchFamily="34" charset="0"/>
                  <a:cs typeface="Arial" panose="020B0604020202020204" pitchFamily="34" charset="0"/>
                </a:rPr>
                <a:t>5</a:t>
              </a:r>
            </a:p>
          </p:txBody>
        </p:sp>
      </p:grpSp>
      <p:sp>
        <p:nvSpPr>
          <p:cNvPr id="35" name="Parallelogram 34"/>
          <p:cNvSpPr/>
          <p:nvPr/>
        </p:nvSpPr>
        <p:spPr>
          <a:xfrm flipH="1">
            <a:off x="9756871" y="6517909"/>
            <a:ext cx="1150012" cy="340096"/>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r>
              <a:rPr lang="en-US" sz="1333" b="1" dirty="0">
                <a:solidFill>
                  <a:srgbClr val="FF0000"/>
                </a:solidFill>
                <a:latin typeface="Arial" panose="020B0604020202020204" pitchFamily="34" charset="0"/>
                <a:cs typeface="Arial" panose="020B0604020202020204" pitchFamily="34" charset="0"/>
              </a:rPr>
              <a:t>Answer</a:t>
            </a:r>
          </a:p>
        </p:txBody>
      </p:sp>
    </p:spTree>
    <p:extLst>
      <p:ext uri="{BB962C8B-B14F-4D97-AF65-F5344CB8AC3E}">
        <p14:creationId xmlns:p14="http://schemas.microsoft.com/office/powerpoint/2010/main" val="3773448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3"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dissolve">
                                      <p:cBhvr>
                                        <p:cTn id="13" dur="200"/>
                                        <p:tgtEl>
                                          <p:spTgt spid="61"/>
                                        </p:tgtEl>
                                      </p:cBhvr>
                                    </p:animEffect>
                                  </p:childTnLst>
                                </p:cTn>
                              </p:par>
                            </p:childTnLst>
                          </p:cTn>
                        </p:par>
                        <p:par>
                          <p:cTn id="14" fill="hold">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additive="base">
                                        <p:cTn id="17" dur="200" fill="hold"/>
                                        <p:tgtEl>
                                          <p:spTgt spid="58"/>
                                        </p:tgtEl>
                                        <p:attrNameLst>
                                          <p:attrName>ppt_x</p:attrName>
                                        </p:attrNameLst>
                                      </p:cBhvr>
                                      <p:tavLst>
                                        <p:tav tm="0">
                                          <p:val>
                                            <p:strVal val="0-#ppt_w/2"/>
                                          </p:val>
                                        </p:tav>
                                        <p:tav tm="100000">
                                          <p:val>
                                            <p:strVal val="#ppt_x"/>
                                          </p:val>
                                        </p:tav>
                                      </p:tavLst>
                                    </p:anim>
                                    <p:anim calcmode="lin" valueType="num">
                                      <p:cBhvr additive="base">
                                        <p:cTn id="18" dur="200" fill="hold"/>
                                        <p:tgtEl>
                                          <p:spTgt spid="58"/>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randombar(horizontal)">
                                      <p:cBhvr>
                                        <p:cTn id="21" dur="3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35"/>
                    </p:tgtEl>
                  </p:cond>
                </p:stCondLst>
                <p:endSync evt="end" delay="0">
                  <p:rtn val="all"/>
                </p:endSync>
                <p:childTnLst>
                  <p:par>
                    <p:cTn id="23" fill="hold">
                      <p:stCondLst>
                        <p:cond delay="0"/>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up)">
                                      <p:cBhvr>
                                        <p:cTn id="27" dur="200"/>
                                        <p:tgtEl>
                                          <p:spTgt spid="8"/>
                                        </p:tgtEl>
                                      </p:cBhvr>
                                    </p:animEffect>
                                  </p:childTnLst>
                                </p:cTn>
                              </p:par>
                            </p:childTnLst>
                          </p:cTn>
                        </p:par>
                        <p:par>
                          <p:cTn id="28" fill="hold">
                            <p:stCondLst>
                              <p:cond delay="200"/>
                            </p:stCondLst>
                            <p:childTnLst>
                              <p:par>
                                <p:cTn id="29" presetID="17" presetClass="entr" presetSubtype="8" fill="hold" nodeType="afterEffect">
                                  <p:stCondLst>
                                    <p:cond delay="0"/>
                                  </p:stCondLst>
                                  <p:childTnLst>
                                    <p:set>
                                      <p:cBhvr>
                                        <p:cTn id="30" dur="1" fill="hold">
                                          <p:stCondLst>
                                            <p:cond delay="0"/>
                                          </p:stCondLst>
                                        </p:cTn>
                                        <p:tgtEl>
                                          <p:spTgt spid="31"/>
                                        </p:tgtEl>
                                        <p:attrNameLst>
                                          <p:attrName>style.visibility</p:attrName>
                                        </p:attrNameLst>
                                      </p:cBhvr>
                                      <p:to>
                                        <p:strVal val="visible"/>
                                      </p:to>
                                    </p:set>
                                    <p:anim calcmode="lin" valueType="num">
                                      <p:cBhvr>
                                        <p:cTn id="31" dur="300" fill="hold"/>
                                        <p:tgtEl>
                                          <p:spTgt spid="31"/>
                                        </p:tgtEl>
                                        <p:attrNameLst>
                                          <p:attrName>ppt_x</p:attrName>
                                        </p:attrNameLst>
                                      </p:cBhvr>
                                      <p:tavLst>
                                        <p:tav tm="0">
                                          <p:val>
                                            <p:strVal val="#ppt_x-#ppt_w/2"/>
                                          </p:val>
                                        </p:tav>
                                        <p:tav tm="100000">
                                          <p:val>
                                            <p:strVal val="#ppt_x"/>
                                          </p:val>
                                        </p:tav>
                                      </p:tavLst>
                                    </p:anim>
                                    <p:anim calcmode="lin" valueType="num">
                                      <p:cBhvr>
                                        <p:cTn id="32" dur="300" fill="hold"/>
                                        <p:tgtEl>
                                          <p:spTgt spid="31"/>
                                        </p:tgtEl>
                                        <p:attrNameLst>
                                          <p:attrName>ppt_y</p:attrName>
                                        </p:attrNameLst>
                                      </p:cBhvr>
                                      <p:tavLst>
                                        <p:tav tm="0">
                                          <p:val>
                                            <p:strVal val="#ppt_y"/>
                                          </p:val>
                                        </p:tav>
                                        <p:tav tm="100000">
                                          <p:val>
                                            <p:strVal val="#ppt_y"/>
                                          </p:val>
                                        </p:tav>
                                      </p:tavLst>
                                    </p:anim>
                                    <p:anim calcmode="lin" valueType="num">
                                      <p:cBhvr>
                                        <p:cTn id="33" dur="300" fill="hold"/>
                                        <p:tgtEl>
                                          <p:spTgt spid="31"/>
                                        </p:tgtEl>
                                        <p:attrNameLst>
                                          <p:attrName>ppt_w</p:attrName>
                                        </p:attrNameLst>
                                      </p:cBhvr>
                                      <p:tavLst>
                                        <p:tav tm="0">
                                          <p:val>
                                            <p:fltVal val="0"/>
                                          </p:val>
                                        </p:tav>
                                        <p:tav tm="100000">
                                          <p:val>
                                            <p:strVal val="#ppt_w"/>
                                          </p:val>
                                        </p:tav>
                                      </p:tavLst>
                                    </p:anim>
                                    <p:anim calcmode="lin" valueType="num">
                                      <p:cBhvr>
                                        <p:cTn id="34" dur="300" fill="hold"/>
                                        <p:tgtEl>
                                          <p:spTgt spid="3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9"/>
                                            </p:cond>
                                          </p:stCondLst>
                                          <p:endCondLst>
                                            <p:cond evt="onStopAudio" delay="0">
                                              <p:tgtEl>
                                                <p:sldTgt/>
                                              </p:tgtEl>
                                            </p:cond>
                                          </p:endCondLst>
                                        </p:cTn>
                                        <p:tgtEl>
                                          <p:sndTgt r:embed="rId4" name="fins__success-2.wav"/>
                                        </p:tgtEl>
                                      </p:cMediaNode>
                                    </p:audio>
                                  </p:subTnLst>
                                </p:cTn>
                              </p:par>
                            </p:childTnLst>
                          </p:cTn>
                        </p:par>
                      </p:childTnLst>
                    </p:cTn>
                  </p:par>
                </p:childTnLst>
              </p:cTn>
              <p:nextCondLst>
                <p:cond evt="onClick" delay="0">
                  <p:tgtEl>
                    <p:spTgt spid="35"/>
                  </p:tgtEl>
                </p:cond>
              </p:nextCondLst>
            </p:seq>
          </p:childTnLst>
        </p:cTn>
      </p:par>
    </p:tnLst>
    <p:bldLst>
      <p:bldP spid="60" grpId="0" animBg="1"/>
      <p:bldP spid="5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a:xfrm>
            <a:off x="717453" y="517526"/>
            <a:ext cx="10958732" cy="1927225"/>
          </a:xfrm>
          <a:ln w="28575">
            <a:solidFill>
              <a:srgbClr val="FFFF00"/>
            </a:solidFill>
            <a:miter lim="800000"/>
            <a:headEnd/>
            <a:tailEnd/>
          </a:ln>
        </p:spPr>
        <p:txBody>
          <a:bodyPr>
            <a:normAutofit/>
          </a:bodyPr>
          <a:lstStyle/>
          <a:p>
            <a:pPr algn="l">
              <a:defRPr/>
            </a:pPr>
            <a:r>
              <a:rPr lang="en-US" altLang="en-US" sz="3200" b="1" u="sng" dirty="0" err="1">
                <a:solidFill>
                  <a:srgbClr val="FF0000"/>
                </a:solidFill>
                <a:latin typeface="Times New Roman" panose="02020603050405020304" pitchFamily="18" charset="0"/>
                <a:cs typeface="Times New Roman" panose="02020603050405020304" pitchFamily="18" charset="0"/>
              </a:rPr>
              <a:t>Câu</a:t>
            </a:r>
            <a:r>
              <a:rPr lang="en-US" altLang="en-US" sz="3200" b="1" u="sng" dirty="0">
                <a:solidFill>
                  <a:srgbClr val="FF0000"/>
                </a:solidFill>
                <a:latin typeface="Times New Roman" panose="02020603050405020304" pitchFamily="18" charset="0"/>
                <a:cs typeface="Times New Roman" panose="02020603050405020304" pitchFamily="18" charset="0"/>
              </a:rPr>
              <a:t> 6</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Sơ</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đồ</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nào</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sau</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đây</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mô</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tả</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đúng</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về</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giai</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đoạn</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kéo</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dài</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mạch</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polinucleotitde</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mới</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trên</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một</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chạc</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chữ</a:t>
            </a:r>
            <a:r>
              <a:rPr lang="en-US" altLang="en-US" sz="3200" dirty="0">
                <a:latin typeface="Times New Roman" panose="02020603050405020304" pitchFamily="18" charset="0"/>
                <a:cs typeface="Times New Roman" panose="02020603050405020304" pitchFamily="18" charset="0"/>
              </a:rPr>
              <a:t> Y </a:t>
            </a:r>
            <a:r>
              <a:rPr lang="en-US" altLang="en-US" sz="3200" dirty="0" err="1">
                <a:latin typeface="Times New Roman" panose="02020603050405020304" pitchFamily="18" charset="0"/>
                <a:cs typeface="Times New Roman" panose="02020603050405020304" pitchFamily="18" charset="0"/>
              </a:rPr>
              <a:t>trong</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quá</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trình</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nhân</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đôi</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ADN</a:t>
            </a:r>
            <a:r>
              <a:rPr lang="en-US" altLang="en-US" sz="3200" dirty="0">
                <a:latin typeface="Times New Roman" panose="02020603050405020304" pitchFamily="18" charset="0"/>
                <a:cs typeface="Times New Roman" panose="02020603050405020304" pitchFamily="18" charset="0"/>
              </a:rPr>
              <a:t> ở </a:t>
            </a:r>
            <a:r>
              <a:rPr lang="en-US" altLang="en-US" sz="3200" dirty="0" err="1">
                <a:latin typeface="Times New Roman" panose="02020603050405020304" pitchFamily="18" charset="0"/>
                <a:cs typeface="Times New Roman" panose="02020603050405020304" pitchFamily="18" charset="0"/>
              </a:rPr>
              <a:t>sinh</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vật</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nhân</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sơ</a:t>
            </a:r>
            <a:r>
              <a:rPr lang="en-US" altLang="en-US" sz="3200" dirty="0">
                <a:latin typeface="Times New Roman" panose="02020603050405020304" pitchFamily="18" charset="0"/>
                <a:cs typeface="Times New Roman" panose="02020603050405020304" pitchFamily="18" charset="0"/>
              </a:rPr>
              <a:t>?</a:t>
            </a:r>
            <a:endParaRPr lang="en-US" altLang="en-US" sz="3200" dirty="0">
              <a:solidFill>
                <a:srgbClr val="FF0000"/>
              </a:solidFill>
              <a:latin typeface="Times New Roman" panose="02020603050405020304" pitchFamily="18" charset="0"/>
              <a:cs typeface="Times New Roman" panose="02020603050405020304" pitchFamily="18" charset="0"/>
            </a:endParaRPr>
          </a:p>
        </p:txBody>
      </p:sp>
      <p:sp>
        <p:nvSpPr>
          <p:cNvPr id="48131" name="TextBox 3"/>
          <p:cNvSpPr txBox="1">
            <a:spLocks noChangeArrowheads="1"/>
          </p:cNvSpPr>
          <p:nvPr/>
        </p:nvSpPr>
        <p:spPr bwMode="auto">
          <a:xfrm>
            <a:off x="1665288" y="4991101"/>
            <a:ext cx="8896350" cy="1001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lnSpc>
                <a:spcPct val="90000"/>
              </a:lnSpc>
              <a:buFontTx/>
              <a:buNone/>
              <a:defRPr/>
            </a:pPr>
            <a:r>
              <a:rPr lang="en-US" altLang="en-US" sz="2954" dirty="0">
                <a:solidFill>
                  <a:srgbClr val="000000"/>
                </a:solidFill>
                <a:latin typeface="Calibri" panose="020F0502020204030204" pitchFamily="34" charset="0"/>
              </a:rPr>
              <a:t>A. </a:t>
            </a:r>
            <a:r>
              <a:rPr lang="en-US" altLang="en-US" sz="2954" dirty="0" err="1">
                <a:solidFill>
                  <a:srgbClr val="000000"/>
                </a:solidFill>
                <a:latin typeface="Calibri" panose="020F0502020204030204" pitchFamily="34" charset="0"/>
              </a:rPr>
              <a:t>Sơ</a:t>
            </a:r>
            <a:r>
              <a:rPr lang="en-US" altLang="en-US" sz="2954" dirty="0">
                <a:solidFill>
                  <a:srgbClr val="000000"/>
                </a:solidFill>
                <a:latin typeface="Calibri" panose="020F0502020204030204" pitchFamily="34" charset="0"/>
              </a:rPr>
              <a:t> </a:t>
            </a:r>
            <a:r>
              <a:rPr lang="en-US" altLang="en-US" sz="2954" dirty="0" err="1">
                <a:solidFill>
                  <a:srgbClr val="000000"/>
                </a:solidFill>
                <a:latin typeface="Calibri" panose="020F0502020204030204" pitchFamily="34" charset="0"/>
              </a:rPr>
              <a:t>đồ</a:t>
            </a:r>
            <a:r>
              <a:rPr lang="en-US" altLang="en-US" sz="2954" dirty="0">
                <a:solidFill>
                  <a:srgbClr val="000000"/>
                </a:solidFill>
                <a:latin typeface="Calibri" panose="020F0502020204030204" pitchFamily="34" charset="0"/>
              </a:rPr>
              <a:t> I.			</a:t>
            </a:r>
            <a:r>
              <a:rPr lang="en-US" altLang="en-US" sz="2954" dirty="0">
                <a:solidFill>
                  <a:srgbClr val="FF0000"/>
                </a:solidFill>
                <a:latin typeface="Calibri" panose="020F0502020204030204" pitchFamily="34" charset="0"/>
              </a:rPr>
              <a:t>	</a:t>
            </a:r>
            <a:r>
              <a:rPr lang="en-US" altLang="en-US" sz="2954" dirty="0">
                <a:solidFill>
                  <a:srgbClr val="000000"/>
                </a:solidFill>
                <a:latin typeface="Calibri" panose="020F0502020204030204" pitchFamily="34" charset="0"/>
              </a:rPr>
              <a:t>B. </a:t>
            </a:r>
            <a:r>
              <a:rPr lang="en-US" altLang="en-US" sz="2954" dirty="0" err="1">
                <a:solidFill>
                  <a:srgbClr val="000000"/>
                </a:solidFill>
                <a:latin typeface="Calibri" panose="020F0502020204030204" pitchFamily="34" charset="0"/>
              </a:rPr>
              <a:t>Sơ</a:t>
            </a:r>
            <a:r>
              <a:rPr lang="en-US" altLang="en-US" sz="2954" dirty="0">
                <a:solidFill>
                  <a:srgbClr val="000000"/>
                </a:solidFill>
                <a:latin typeface="Calibri" panose="020F0502020204030204" pitchFamily="34" charset="0"/>
              </a:rPr>
              <a:t> </a:t>
            </a:r>
            <a:r>
              <a:rPr lang="en-US" altLang="en-US" sz="2954" dirty="0" err="1">
                <a:solidFill>
                  <a:srgbClr val="000000"/>
                </a:solidFill>
                <a:latin typeface="Calibri" panose="020F0502020204030204" pitchFamily="34" charset="0"/>
              </a:rPr>
              <a:t>đồ</a:t>
            </a:r>
            <a:r>
              <a:rPr lang="en-US" altLang="en-US" sz="2954" dirty="0">
                <a:solidFill>
                  <a:srgbClr val="000000"/>
                </a:solidFill>
                <a:latin typeface="Calibri" panose="020F0502020204030204" pitchFamily="34" charset="0"/>
              </a:rPr>
              <a:t> II.</a:t>
            </a:r>
            <a:endParaRPr lang="en-US" altLang="en-US" sz="2954" baseline="62000" dirty="0">
              <a:solidFill>
                <a:srgbClr val="000000"/>
              </a:solidFill>
              <a:latin typeface="Calibri" panose="020F0502020204030204" pitchFamily="34" charset="0"/>
            </a:endParaRPr>
          </a:p>
          <a:p>
            <a:pPr eaLnBrk="1" hangingPunct="1">
              <a:lnSpc>
                <a:spcPct val="90000"/>
              </a:lnSpc>
              <a:buFontTx/>
              <a:buNone/>
              <a:defRPr/>
            </a:pPr>
            <a:r>
              <a:rPr lang="en-US" altLang="en-US" sz="2954" dirty="0">
                <a:solidFill>
                  <a:srgbClr val="000000"/>
                </a:solidFill>
                <a:latin typeface="Calibri" panose="020F0502020204030204" pitchFamily="34" charset="0"/>
              </a:rPr>
              <a:t>C. </a:t>
            </a:r>
            <a:r>
              <a:rPr lang="en-US" altLang="en-US" sz="2954" dirty="0" err="1">
                <a:solidFill>
                  <a:srgbClr val="000000"/>
                </a:solidFill>
                <a:latin typeface="Calibri" panose="020F0502020204030204" pitchFamily="34" charset="0"/>
              </a:rPr>
              <a:t>Sơ</a:t>
            </a:r>
            <a:r>
              <a:rPr lang="en-US" altLang="en-US" sz="2954" dirty="0">
                <a:solidFill>
                  <a:srgbClr val="000000"/>
                </a:solidFill>
                <a:latin typeface="Calibri" panose="020F0502020204030204" pitchFamily="34" charset="0"/>
              </a:rPr>
              <a:t> </a:t>
            </a:r>
            <a:r>
              <a:rPr lang="en-US" altLang="en-US" sz="2954" dirty="0" err="1">
                <a:solidFill>
                  <a:srgbClr val="000000"/>
                </a:solidFill>
                <a:latin typeface="Calibri" panose="020F0502020204030204" pitchFamily="34" charset="0"/>
              </a:rPr>
              <a:t>đồ</a:t>
            </a:r>
            <a:r>
              <a:rPr lang="en-US" altLang="en-US" sz="2954" dirty="0">
                <a:solidFill>
                  <a:srgbClr val="000000"/>
                </a:solidFill>
                <a:latin typeface="Calibri" panose="020F0502020204030204" pitchFamily="34" charset="0"/>
              </a:rPr>
              <a:t> III.			      D. </a:t>
            </a:r>
            <a:r>
              <a:rPr lang="en-US" altLang="en-US" sz="2954" dirty="0" err="1">
                <a:solidFill>
                  <a:srgbClr val="000000"/>
                </a:solidFill>
                <a:latin typeface="Calibri" panose="020F0502020204030204" pitchFamily="34" charset="0"/>
              </a:rPr>
              <a:t>Sơ</a:t>
            </a:r>
            <a:r>
              <a:rPr lang="en-US" altLang="en-US" sz="2954" dirty="0">
                <a:solidFill>
                  <a:srgbClr val="000000"/>
                </a:solidFill>
                <a:latin typeface="Calibri" panose="020F0502020204030204" pitchFamily="34" charset="0"/>
              </a:rPr>
              <a:t> </a:t>
            </a:r>
            <a:r>
              <a:rPr lang="en-US" altLang="en-US" sz="2954" dirty="0" err="1">
                <a:solidFill>
                  <a:srgbClr val="000000"/>
                </a:solidFill>
                <a:latin typeface="Calibri" panose="020F0502020204030204" pitchFamily="34" charset="0"/>
              </a:rPr>
              <a:t>đồ</a:t>
            </a:r>
            <a:r>
              <a:rPr lang="en-US" altLang="en-US" sz="2954" dirty="0">
                <a:solidFill>
                  <a:srgbClr val="000000"/>
                </a:solidFill>
                <a:latin typeface="Calibri" panose="020F0502020204030204" pitchFamily="34" charset="0"/>
              </a:rPr>
              <a:t> IV.</a:t>
            </a:r>
            <a:endParaRPr lang="en-US" altLang="en-US" sz="2954" baseline="62000" dirty="0">
              <a:solidFill>
                <a:srgbClr val="000000"/>
              </a:solidFill>
              <a:latin typeface="Calibri" panose="020F0502020204030204" pitchFamily="34" charset="0"/>
            </a:endParaRPr>
          </a:p>
        </p:txBody>
      </p:sp>
      <p:pic>
        <p:nvPicPr>
          <p:cNvPr id="34820" name="Picture 2" descr="C:\Users\Administrator\Desktop\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1501" y="2655888"/>
            <a:ext cx="8615363" cy="175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4"/>
          <p:cNvSpPr/>
          <p:nvPr/>
        </p:nvSpPr>
        <p:spPr>
          <a:xfrm>
            <a:off x="5743576" y="5046664"/>
            <a:ext cx="422275" cy="427037"/>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954" dirty="0">
                <a:solidFill>
                  <a:srgbClr val="000000"/>
                </a:solidFill>
              </a:rPr>
              <a:t>B</a:t>
            </a:r>
          </a:p>
        </p:txBody>
      </p:sp>
    </p:spTree>
    <p:extLst>
      <p:ext uri="{BB962C8B-B14F-4D97-AF65-F5344CB8AC3E}">
        <p14:creationId xmlns:p14="http://schemas.microsoft.com/office/powerpoint/2010/main" val="2118777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7817" y="1618994"/>
            <a:ext cx="11651673" cy="1200329"/>
          </a:xfrm>
          <a:prstGeom prst="rect">
            <a:avLst/>
          </a:prstGeom>
        </p:spPr>
        <p:txBody>
          <a:bodyPr wrap="square">
            <a:spAutoFit/>
          </a:bodyPr>
          <a:lstStyle/>
          <a:p>
            <a:pPr algn="just">
              <a:lnSpc>
                <a:spcPct val="150000"/>
              </a:lnSpc>
            </a:pPr>
            <a:r>
              <a:rPr lang="vi-VN" sz="2400" b="1" dirty="0">
                <a:solidFill>
                  <a:srgbClr val="D4152B"/>
                </a:solidFill>
                <a:latin typeface="+mj-lt"/>
              </a:rPr>
              <a:t>Bài </a:t>
            </a:r>
            <a:r>
              <a:rPr lang="en-US" sz="2400" b="1" dirty="0">
                <a:solidFill>
                  <a:srgbClr val="D4152B"/>
                </a:solidFill>
                <a:latin typeface="+mj-lt"/>
              </a:rPr>
              <a:t>1</a:t>
            </a:r>
            <a:r>
              <a:rPr lang="vi-VN" sz="2400" b="1" dirty="0">
                <a:solidFill>
                  <a:srgbClr val="D4152B"/>
                </a:solidFill>
                <a:latin typeface="+mj-lt"/>
              </a:rPr>
              <a:t>. </a:t>
            </a:r>
            <a:r>
              <a:rPr lang="vi-VN" sz="2400" b="1" dirty="0">
                <a:latin typeface="+mj-lt"/>
              </a:rPr>
              <a:t>Một gene dài 2040 Å, có T = 20% tổng số nucleotide. Hãy xác định số nucleotide mỗi loại cần thiết cho một quá trình tái bản từ đoạn gene trên.</a:t>
            </a:r>
          </a:p>
        </p:txBody>
      </p:sp>
      <p:sp>
        <p:nvSpPr>
          <p:cNvPr id="3" name="Rectangle 2"/>
          <p:cNvSpPr/>
          <p:nvPr/>
        </p:nvSpPr>
        <p:spPr>
          <a:xfrm>
            <a:off x="318655" y="3228127"/>
            <a:ext cx="11305309" cy="2862322"/>
          </a:xfrm>
          <a:prstGeom prst="rect">
            <a:avLst/>
          </a:prstGeom>
        </p:spPr>
        <p:txBody>
          <a:bodyPr wrap="square">
            <a:spAutoFit/>
          </a:bodyPr>
          <a:lstStyle/>
          <a:p>
            <a:pPr algn="just">
              <a:lnSpc>
                <a:spcPct val="150000"/>
              </a:lnSpc>
            </a:pPr>
            <a:r>
              <a:rPr lang="vi-VN" sz="2400" b="1" dirty="0">
                <a:latin typeface="+mj-lt"/>
                <a:ea typeface="Times New Roman" panose="02020603050405020304" pitchFamily="18" charset="0"/>
                <a:cs typeface="Arial" panose="020B0604020202020204" pitchFamily="34" charset="0"/>
              </a:rPr>
              <a:t>Tổng số nucleotide của đoạn gene ban đầu là N = 2 × L : 3,4 = 1200 (nu).</a:t>
            </a:r>
            <a:endParaRPr lang="en-US" sz="2400" b="1" dirty="0">
              <a:latin typeface="+mj-lt"/>
              <a:ea typeface="Calibri" panose="020F0502020204030204" pitchFamily="34" charset="0"/>
              <a:cs typeface="Arial" panose="020B0604020202020204" pitchFamily="34" charset="0"/>
            </a:endParaRPr>
          </a:p>
          <a:p>
            <a:pPr algn="just">
              <a:lnSpc>
                <a:spcPct val="150000"/>
              </a:lnSpc>
            </a:pPr>
            <a:r>
              <a:rPr lang="vi-VN" sz="2400" b="1" dirty="0">
                <a:latin typeface="+mj-lt"/>
                <a:ea typeface="Times New Roman" panose="02020603050405020304" pitchFamily="18" charset="0"/>
                <a:cs typeface="Arial" panose="020B0604020202020204" pitchFamily="34" charset="0"/>
              </a:rPr>
              <a:t>A = T = 20% N = 20% × 1200 = 240 (nu).</a:t>
            </a:r>
            <a:endParaRPr lang="en-US" sz="2400" b="1" dirty="0">
              <a:latin typeface="+mj-lt"/>
              <a:ea typeface="Calibri" panose="020F0502020204030204" pitchFamily="34" charset="0"/>
              <a:cs typeface="Arial" panose="020B0604020202020204" pitchFamily="34" charset="0"/>
            </a:endParaRPr>
          </a:p>
          <a:p>
            <a:pPr algn="just">
              <a:lnSpc>
                <a:spcPct val="150000"/>
              </a:lnSpc>
            </a:pPr>
            <a:r>
              <a:rPr lang="vi-VN" sz="2400" b="1" dirty="0">
                <a:latin typeface="+mj-lt"/>
                <a:ea typeface="Times New Roman" panose="02020603050405020304" pitchFamily="18" charset="0"/>
                <a:cs typeface="Arial" panose="020B0604020202020204" pitchFamily="34" charset="0"/>
              </a:rPr>
              <a:t>G = C = N : 2 – 240 = 360 (nu).</a:t>
            </a:r>
            <a:endParaRPr lang="en-US" sz="2400" b="1" dirty="0">
              <a:latin typeface="+mj-lt"/>
              <a:ea typeface="Calibri" panose="020F0502020204030204" pitchFamily="34" charset="0"/>
              <a:cs typeface="Arial" panose="020B0604020202020204" pitchFamily="34" charset="0"/>
            </a:endParaRPr>
          </a:p>
          <a:p>
            <a:pPr algn="just">
              <a:lnSpc>
                <a:spcPct val="150000"/>
              </a:lnSpc>
            </a:pPr>
            <a:r>
              <a:rPr lang="vi-VN" sz="2400" b="1" dirty="0">
                <a:latin typeface="+mj-lt"/>
                <a:ea typeface="Times New Roman" panose="02020603050405020304" pitchFamily="18" charset="0"/>
                <a:cs typeface="Arial" panose="020B0604020202020204" pitchFamily="34" charset="0"/>
              </a:rPr>
              <a:t>Số nucleotide mỗi loại cần thiết cho quá trình tái bản từ đoạn gene trên là</a:t>
            </a:r>
            <a:endParaRPr lang="en-US" sz="2400" b="1" dirty="0">
              <a:latin typeface="+mj-lt"/>
              <a:ea typeface="Calibri" panose="020F0502020204030204" pitchFamily="34" charset="0"/>
              <a:cs typeface="Arial" panose="020B0604020202020204" pitchFamily="34" charset="0"/>
            </a:endParaRPr>
          </a:p>
          <a:p>
            <a:pPr algn="just">
              <a:lnSpc>
                <a:spcPct val="150000"/>
              </a:lnSpc>
            </a:pPr>
            <a:r>
              <a:rPr lang="vi-VN" sz="2400" b="1" dirty="0">
                <a:latin typeface="+mj-lt"/>
                <a:ea typeface="Times New Roman" panose="02020603050405020304" pitchFamily="18" charset="0"/>
                <a:cs typeface="Arial" panose="020B0604020202020204" pitchFamily="34" charset="0"/>
              </a:rPr>
              <a:t>A</a:t>
            </a:r>
            <a:r>
              <a:rPr lang="vi-VN" sz="2400" b="1" baseline="-25000" dirty="0">
                <a:latin typeface="+mj-lt"/>
                <a:ea typeface="Times New Roman" panose="02020603050405020304" pitchFamily="18" charset="0"/>
                <a:cs typeface="Arial" panose="020B0604020202020204" pitchFamily="34" charset="0"/>
              </a:rPr>
              <a:t>td</a:t>
            </a:r>
            <a:r>
              <a:rPr lang="vi-VN" sz="2400" b="1" dirty="0">
                <a:latin typeface="+mj-lt"/>
                <a:ea typeface="Times New Roman" panose="02020603050405020304" pitchFamily="18" charset="0"/>
                <a:cs typeface="Arial" panose="020B0604020202020204" pitchFamily="34" charset="0"/>
              </a:rPr>
              <a:t> = T</a:t>
            </a:r>
            <a:r>
              <a:rPr lang="vi-VN" sz="2400" b="1" baseline="-25000" dirty="0">
                <a:latin typeface="+mj-lt"/>
                <a:ea typeface="Times New Roman" panose="02020603050405020304" pitchFamily="18" charset="0"/>
                <a:cs typeface="Arial" panose="020B0604020202020204" pitchFamily="34" charset="0"/>
              </a:rPr>
              <a:t>td</a:t>
            </a:r>
            <a:r>
              <a:rPr lang="vi-VN" sz="2400" b="1" dirty="0">
                <a:latin typeface="+mj-lt"/>
                <a:ea typeface="Times New Roman" panose="02020603050405020304" pitchFamily="18" charset="0"/>
                <a:cs typeface="Arial" panose="020B0604020202020204" pitchFamily="34" charset="0"/>
              </a:rPr>
              <a:t> = A = T = 240 (nu)		G</a:t>
            </a:r>
            <a:r>
              <a:rPr lang="vi-VN" sz="2400" b="1" baseline="-25000" dirty="0">
                <a:latin typeface="+mj-lt"/>
                <a:ea typeface="Times New Roman" panose="02020603050405020304" pitchFamily="18" charset="0"/>
                <a:cs typeface="Arial" panose="020B0604020202020204" pitchFamily="34" charset="0"/>
              </a:rPr>
              <a:t>td</a:t>
            </a:r>
            <a:r>
              <a:rPr lang="vi-VN" sz="2400" b="1" dirty="0">
                <a:latin typeface="+mj-lt"/>
                <a:ea typeface="Times New Roman" panose="02020603050405020304" pitchFamily="18" charset="0"/>
                <a:cs typeface="Arial" panose="020B0604020202020204" pitchFamily="34" charset="0"/>
              </a:rPr>
              <a:t> = C</a:t>
            </a:r>
            <a:r>
              <a:rPr lang="vi-VN" sz="2400" b="1" baseline="-25000" dirty="0">
                <a:latin typeface="+mj-lt"/>
                <a:ea typeface="Times New Roman" panose="02020603050405020304" pitchFamily="18" charset="0"/>
                <a:cs typeface="Arial" panose="020B0604020202020204" pitchFamily="34" charset="0"/>
              </a:rPr>
              <a:t>td</a:t>
            </a:r>
            <a:r>
              <a:rPr lang="vi-VN" sz="2400" b="1" dirty="0">
                <a:latin typeface="+mj-lt"/>
                <a:ea typeface="Times New Roman" panose="02020603050405020304" pitchFamily="18" charset="0"/>
                <a:cs typeface="Arial" panose="020B0604020202020204" pitchFamily="34" charset="0"/>
              </a:rPr>
              <a:t> = G = C = 360 (nu).</a:t>
            </a:r>
            <a:endParaRPr lang="en-US" sz="2400" b="1" dirty="0">
              <a:latin typeface="+mj-lt"/>
              <a:ea typeface="Calibri" panose="020F0502020204030204" pitchFamily="34" charset="0"/>
              <a:cs typeface="Arial" panose="020B0604020202020204" pitchFamily="34" charset="0"/>
            </a:endParaRPr>
          </a:p>
        </p:txBody>
      </p:sp>
      <p:sp>
        <p:nvSpPr>
          <p:cNvPr id="4" name="Google Shape;1887;p53"/>
          <p:cNvSpPr txBox="1">
            <a:spLocks/>
          </p:cNvSpPr>
          <p:nvPr/>
        </p:nvSpPr>
        <p:spPr>
          <a:xfrm>
            <a:off x="678873" y="262118"/>
            <a:ext cx="3325091" cy="764116"/>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Outfit"/>
              <a:buNone/>
              <a:defRPr sz="3500" b="1" i="0" u="none" strike="noStrike" cap="none">
                <a:solidFill>
                  <a:schemeClr val="dk1"/>
                </a:solidFill>
                <a:latin typeface="Outfit"/>
                <a:ea typeface="Outfit"/>
                <a:cs typeface="Outfit"/>
                <a:sym typeface="Outfit"/>
              </a:defRPr>
            </a:lvl1pPr>
            <a:lvl2pPr marR="0" lvl="1" algn="l" rtl="0">
              <a:lnSpc>
                <a:spcPct val="100000"/>
              </a:lnSpc>
              <a:spcBef>
                <a:spcPts val="0"/>
              </a:spcBef>
              <a:spcAft>
                <a:spcPts val="0"/>
              </a:spcAft>
              <a:buClr>
                <a:schemeClr val="dk1"/>
              </a:buClr>
              <a:buSzPts val="3500"/>
              <a:buFont typeface="Outfit"/>
              <a:buNone/>
              <a:defRPr sz="3500" b="1" i="0" u="none" strike="noStrike" cap="none">
                <a:solidFill>
                  <a:schemeClr val="dk1"/>
                </a:solidFill>
                <a:latin typeface="Outfit"/>
                <a:ea typeface="Outfit"/>
                <a:cs typeface="Outfit"/>
                <a:sym typeface="Outfit"/>
              </a:defRPr>
            </a:lvl2pPr>
            <a:lvl3pPr marR="0" lvl="2" algn="l" rtl="0">
              <a:lnSpc>
                <a:spcPct val="100000"/>
              </a:lnSpc>
              <a:spcBef>
                <a:spcPts val="0"/>
              </a:spcBef>
              <a:spcAft>
                <a:spcPts val="0"/>
              </a:spcAft>
              <a:buClr>
                <a:schemeClr val="dk1"/>
              </a:buClr>
              <a:buSzPts val="3500"/>
              <a:buFont typeface="Outfit"/>
              <a:buNone/>
              <a:defRPr sz="3500" b="1" i="0" u="none" strike="noStrike" cap="none">
                <a:solidFill>
                  <a:schemeClr val="dk1"/>
                </a:solidFill>
                <a:latin typeface="Outfit"/>
                <a:ea typeface="Outfit"/>
                <a:cs typeface="Outfit"/>
                <a:sym typeface="Outfit"/>
              </a:defRPr>
            </a:lvl3pPr>
            <a:lvl4pPr marR="0" lvl="3" algn="l" rtl="0">
              <a:lnSpc>
                <a:spcPct val="100000"/>
              </a:lnSpc>
              <a:spcBef>
                <a:spcPts val="0"/>
              </a:spcBef>
              <a:spcAft>
                <a:spcPts val="0"/>
              </a:spcAft>
              <a:buClr>
                <a:schemeClr val="dk1"/>
              </a:buClr>
              <a:buSzPts val="3500"/>
              <a:buFont typeface="Outfit"/>
              <a:buNone/>
              <a:defRPr sz="3500" b="1" i="0" u="none" strike="noStrike" cap="none">
                <a:solidFill>
                  <a:schemeClr val="dk1"/>
                </a:solidFill>
                <a:latin typeface="Outfit"/>
                <a:ea typeface="Outfit"/>
                <a:cs typeface="Outfit"/>
                <a:sym typeface="Outfit"/>
              </a:defRPr>
            </a:lvl4pPr>
            <a:lvl5pPr marR="0" lvl="4" algn="l" rtl="0">
              <a:lnSpc>
                <a:spcPct val="100000"/>
              </a:lnSpc>
              <a:spcBef>
                <a:spcPts val="0"/>
              </a:spcBef>
              <a:spcAft>
                <a:spcPts val="0"/>
              </a:spcAft>
              <a:buClr>
                <a:schemeClr val="dk1"/>
              </a:buClr>
              <a:buSzPts val="3500"/>
              <a:buFont typeface="Outfit"/>
              <a:buNone/>
              <a:defRPr sz="3500" b="1" i="0" u="none" strike="noStrike" cap="none">
                <a:solidFill>
                  <a:schemeClr val="dk1"/>
                </a:solidFill>
                <a:latin typeface="Outfit"/>
                <a:ea typeface="Outfit"/>
                <a:cs typeface="Outfit"/>
                <a:sym typeface="Outfit"/>
              </a:defRPr>
            </a:lvl5pPr>
            <a:lvl6pPr marR="0" lvl="5" algn="l" rtl="0">
              <a:lnSpc>
                <a:spcPct val="100000"/>
              </a:lnSpc>
              <a:spcBef>
                <a:spcPts val="0"/>
              </a:spcBef>
              <a:spcAft>
                <a:spcPts val="0"/>
              </a:spcAft>
              <a:buClr>
                <a:schemeClr val="dk1"/>
              </a:buClr>
              <a:buSzPts val="3500"/>
              <a:buFont typeface="Outfit"/>
              <a:buNone/>
              <a:defRPr sz="3500" b="1" i="0" u="none" strike="noStrike" cap="none">
                <a:solidFill>
                  <a:schemeClr val="dk1"/>
                </a:solidFill>
                <a:latin typeface="Outfit"/>
                <a:ea typeface="Outfit"/>
                <a:cs typeface="Outfit"/>
                <a:sym typeface="Outfit"/>
              </a:defRPr>
            </a:lvl6pPr>
            <a:lvl7pPr marR="0" lvl="6" algn="l" rtl="0">
              <a:lnSpc>
                <a:spcPct val="100000"/>
              </a:lnSpc>
              <a:spcBef>
                <a:spcPts val="0"/>
              </a:spcBef>
              <a:spcAft>
                <a:spcPts val="0"/>
              </a:spcAft>
              <a:buClr>
                <a:schemeClr val="dk1"/>
              </a:buClr>
              <a:buSzPts val="3500"/>
              <a:buFont typeface="Outfit"/>
              <a:buNone/>
              <a:defRPr sz="3500" b="1" i="0" u="none" strike="noStrike" cap="none">
                <a:solidFill>
                  <a:schemeClr val="dk1"/>
                </a:solidFill>
                <a:latin typeface="Outfit"/>
                <a:ea typeface="Outfit"/>
                <a:cs typeface="Outfit"/>
                <a:sym typeface="Outfit"/>
              </a:defRPr>
            </a:lvl7pPr>
            <a:lvl8pPr marR="0" lvl="7" algn="l" rtl="0">
              <a:lnSpc>
                <a:spcPct val="100000"/>
              </a:lnSpc>
              <a:spcBef>
                <a:spcPts val="0"/>
              </a:spcBef>
              <a:spcAft>
                <a:spcPts val="0"/>
              </a:spcAft>
              <a:buClr>
                <a:schemeClr val="dk1"/>
              </a:buClr>
              <a:buSzPts val="3500"/>
              <a:buFont typeface="Outfit"/>
              <a:buNone/>
              <a:defRPr sz="3500" b="1" i="0" u="none" strike="noStrike" cap="none">
                <a:solidFill>
                  <a:schemeClr val="dk1"/>
                </a:solidFill>
                <a:latin typeface="Outfit"/>
                <a:ea typeface="Outfit"/>
                <a:cs typeface="Outfit"/>
                <a:sym typeface="Outfit"/>
              </a:defRPr>
            </a:lvl8pPr>
            <a:lvl9pPr marR="0" lvl="8" algn="l" rtl="0">
              <a:lnSpc>
                <a:spcPct val="100000"/>
              </a:lnSpc>
              <a:spcBef>
                <a:spcPts val="0"/>
              </a:spcBef>
              <a:spcAft>
                <a:spcPts val="0"/>
              </a:spcAft>
              <a:buClr>
                <a:schemeClr val="dk1"/>
              </a:buClr>
              <a:buSzPts val="3500"/>
              <a:buFont typeface="Outfit"/>
              <a:buNone/>
              <a:defRPr sz="3500" b="1" i="0" u="none" strike="noStrike" cap="none">
                <a:solidFill>
                  <a:schemeClr val="dk1"/>
                </a:solidFill>
                <a:latin typeface="Outfit"/>
                <a:ea typeface="Outfit"/>
                <a:cs typeface="Outfit"/>
                <a:sym typeface="Outfit"/>
              </a:defRPr>
            </a:lvl9pPr>
          </a:lstStyle>
          <a:p>
            <a:pPr algn="ctr"/>
            <a:r>
              <a:rPr lang="en-US" sz="4267" dirty="0">
                <a:latin typeface="Times New Roman" pitchFamily="18" charset="0"/>
                <a:cs typeface="Times New Roman" pitchFamily="18" charset="0"/>
              </a:rPr>
              <a:t>VẬN DỤNG</a:t>
            </a:r>
            <a:endParaRPr lang="vi-VN" sz="4267" dirty="0">
              <a:latin typeface="Times New Roman" pitchFamily="18" charset="0"/>
              <a:cs typeface="Times New Roman" pitchFamily="18" charset="0"/>
            </a:endParaRPr>
          </a:p>
        </p:txBody>
      </p:sp>
    </p:spTree>
    <p:extLst>
      <p:ext uri="{BB962C8B-B14F-4D97-AF65-F5344CB8AC3E}">
        <p14:creationId xmlns:p14="http://schemas.microsoft.com/office/powerpoint/2010/main" val="1036888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2085C713-14DA-902C-45A4-8213D7CE606D}"/>
              </a:ext>
            </a:extLst>
          </p:cNvPr>
          <p:cNvGrpSpPr/>
          <p:nvPr/>
        </p:nvGrpSpPr>
        <p:grpSpPr>
          <a:xfrm>
            <a:off x="294968" y="265471"/>
            <a:ext cx="5350716" cy="843608"/>
            <a:chOff x="294968" y="265471"/>
            <a:chExt cx="5350716" cy="843608"/>
          </a:xfrm>
        </p:grpSpPr>
        <p:sp>
          <p:nvSpPr>
            <p:cNvPr id="34" name="Rectangle 33">
              <a:extLst>
                <a:ext uri="{FF2B5EF4-FFF2-40B4-BE49-F238E27FC236}">
                  <a16:creationId xmlns:a16="http://schemas.microsoft.com/office/drawing/2014/main" id="{88F4CAB6-ACC8-793B-9CC0-F73BF0FB15AD}"/>
                </a:ext>
              </a:extLst>
            </p:cNvPr>
            <p:cNvSpPr/>
            <p:nvPr/>
          </p:nvSpPr>
          <p:spPr>
            <a:xfrm>
              <a:off x="395257" y="365760"/>
              <a:ext cx="5250427" cy="743319"/>
            </a:xfrm>
            <a:prstGeom prst="rect">
              <a:avLst/>
            </a:prstGeom>
            <a:solidFill>
              <a:srgbClr val="FDE3E8"/>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1A52BC85-FD7E-9FBF-2870-C4B658EBD0B5}"/>
                </a:ext>
              </a:extLst>
            </p:cNvPr>
            <p:cNvSpPr/>
            <p:nvPr/>
          </p:nvSpPr>
          <p:spPr>
            <a:xfrm>
              <a:off x="294968" y="265471"/>
              <a:ext cx="5250426" cy="743319"/>
            </a:xfrm>
            <a:prstGeom prst="rect">
              <a:avLst/>
            </a:prstGeom>
            <a:solidFill>
              <a:srgbClr val="F15574"/>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16C33902-0C75-8466-3C11-AA56E1FDDD0A}"/>
                </a:ext>
              </a:extLst>
            </p:cNvPr>
            <p:cNvSpPr txBox="1"/>
            <p:nvPr/>
          </p:nvSpPr>
          <p:spPr>
            <a:xfrm>
              <a:off x="294968" y="407055"/>
              <a:ext cx="5250426" cy="523220"/>
            </a:xfrm>
            <a:prstGeom prst="rect">
              <a:avLst/>
            </a:prstGeom>
            <a:noFill/>
          </p:spPr>
          <p:txBody>
            <a:bodyPr wrap="square" rtlCol="0">
              <a:spAutoFit/>
            </a:bodyPr>
            <a:lstStyle/>
            <a:p>
              <a:pPr algn="ctr"/>
              <a:r>
                <a:rPr lang="en-US" sz="2800" b="1">
                  <a:solidFill>
                    <a:srgbClr val="FFFF00"/>
                  </a:solidFill>
                </a:rPr>
                <a:t>II – QUÁ TRÌNH PHIÊN MÃ</a:t>
              </a:r>
            </a:p>
          </p:txBody>
        </p:sp>
      </p:grpSp>
      <p:sp>
        <p:nvSpPr>
          <p:cNvPr id="11" name="Rectangle: Rounded Corners 10">
            <a:extLst>
              <a:ext uri="{FF2B5EF4-FFF2-40B4-BE49-F238E27FC236}">
                <a16:creationId xmlns:a16="http://schemas.microsoft.com/office/drawing/2014/main" id="{6DBF076E-2AB8-261F-FE72-4330C0F13AC4}"/>
              </a:ext>
            </a:extLst>
          </p:cNvPr>
          <p:cNvSpPr/>
          <p:nvPr/>
        </p:nvSpPr>
        <p:spPr>
          <a:xfrm>
            <a:off x="1013706" y="1385437"/>
            <a:ext cx="10164588" cy="1251576"/>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just">
              <a:lnSpc>
                <a:spcPct val="120000"/>
              </a:lnSpc>
            </a:pPr>
            <a:r>
              <a:rPr lang="vi-VN" sz="2400" b="1">
                <a:latin typeface="Times New Roman" panose="02020603050405020304" pitchFamily="18" charset="0"/>
                <a:cs typeface="Times New Roman" panose="02020603050405020304" pitchFamily="18" charset="0"/>
              </a:rPr>
              <a:t>Thông tin di truyền được lưu trữ </a:t>
            </a:r>
            <a:r>
              <a:rPr lang="vi-VN" sz="2400">
                <a:latin typeface="Times New Roman" panose="02020603050405020304" pitchFamily="18" charset="0"/>
                <a:cs typeface="Times New Roman" panose="02020603050405020304" pitchFamily="18" charset="0"/>
              </a:rPr>
              <a:t>trong chuỗi polynucleotide của DNA (gene) được tế bào chuyển hoá thành chức năng hay tính trạng của cơ thể. </a:t>
            </a:r>
          </a:p>
        </p:txBody>
      </p:sp>
      <p:sp>
        <p:nvSpPr>
          <p:cNvPr id="12" name="Rectangle: Rounded Corners 11">
            <a:extLst>
              <a:ext uri="{FF2B5EF4-FFF2-40B4-BE49-F238E27FC236}">
                <a16:creationId xmlns:a16="http://schemas.microsoft.com/office/drawing/2014/main" id="{7FA2336E-D009-D4AC-8020-10BE19E24386}"/>
              </a:ext>
            </a:extLst>
          </p:cNvPr>
          <p:cNvSpPr/>
          <p:nvPr/>
        </p:nvSpPr>
        <p:spPr>
          <a:xfrm>
            <a:off x="1013706" y="2803211"/>
            <a:ext cx="10164588" cy="2069655"/>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just">
              <a:lnSpc>
                <a:spcPct val="120000"/>
              </a:lnSpc>
            </a:pPr>
            <a:r>
              <a:rPr lang="vi-VN" sz="2400" b="1">
                <a:latin typeface="Times New Roman" panose="02020603050405020304" pitchFamily="18" charset="0"/>
                <a:cs typeface="Times New Roman" panose="02020603050405020304" pitchFamily="18" charset="0"/>
              </a:rPr>
              <a:t>Các chức năng hay tính trạng </a:t>
            </a:r>
            <a:r>
              <a:rPr lang="vi-VN" sz="2400">
                <a:latin typeface="Times New Roman" panose="02020603050405020304" pitchFamily="18" charset="0"/>
                <a:cs typeface="Times New Roman" panose="02020603050405020304" pitchFamily="18" charset="0"/>
              </a:rPr>
              <a:t>này là do hoạt động của các phân tử protein. Tuy vậy, ở mọi sinh vật, dòng thông tin di truyền trên chuỗi polynucleotide của DNA không được chuyển trực tiếp thành chuỗi polypeptide tương ứng trên protein mà qua hai quá trình: </a:t>
            </a:r>
            <a:r>
              <a:rPr lang="vi-VN" sz="2400" b="1">
                <a:latin typeface="Times New Roman" panose="02020603050405020304" pitchFamily="18" charset="0"/>
                <a:cs typeface="Times New Roman" panose="02020603050405020304" pitchFamily="18" charset="0"/>
              </a:rPr>
              <a:t>phiên mã và dịch mã. </a:t>
            </a:r>
          </a:p>
        </p:txBody>
      </p:sp>
    </p:spTree>
    <p:extLst>
      <p:ext uri="{BB962C8B-B14F-4D97-AF65-F5344CB8AC3E}">
        <p14:creationId xmlns:p14="http://schemas.microsoft.com/office/powerpoint/2010/main" val="302831865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ppt_x"/>
                                          </p:val>
                                        </p:tav>
                                        <p:tav tm="100000">
                                          <p:val>
                                            <p:strVal val="#ppt_x"/>
                                          </p:val>
                                        </p:tav>
                                      </p:tavLst>
                                    </p:anim>
                                    <p:anim calcmode="lin" valueType="num">
                                      <p:cBhvr additive="base">
                                        <p:cTn id="19"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2085C713-14DA-902C-45A4-8213D7CE606D}"/>
              </a:ext>
            </a:extLst>
          </p:cNvPr>
          <p:cNvGrpSpPr/>
          <p:nvPr/>
        </p:nvGrpSpPr>
        <p:grpSpPr>
          <a:xfrm>
            <a:off x="534969" y="677039"/>
            <a:ext cx="10495142" cy="843608"/>
            <a:chOff x="294968" y="265471"/>
            <a:chExt cx="5350716" cy="843608"/>
          </a:xfrm>
        </p:grpSpPr>
        <p:sp>
          <p:nvSpPr>
            <p:cNvPr id="34" name="Rectangle 33">
              <a:extLst>
                <a:ext uri="{FF2B5EF4-FFF2-40B4-BE49-F238E27FC236}">
                  <a16:creationId xmlns:a16="http://schemas.microsoft.com/office/drawing/2014/main" id="{88F4CAB6-ACC8-793B-9CC0-F73BF0FB15AD}"/>
                </a:ext>
              </a:extLst>
            </p:cNvPr>
            <p:cNvSpPr/>
            <p:nvPr/>
          </p:nvSpPr>
          <p:spPr>
            <a:xfrm>
              <a:off x="395257" y="365760"/>
              <a:ext cx="5250427" cy="743319"/>
            </a:xfrm>
            <a:prstGeom prst="rect">
              <a:avLst/>
            </a:prstGeom>
            <a:solidFill>
              <a:srgbClr val="FDE3E8"/>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1A52BC85-FD7E-9FBF-2870-C4B658EBD0B5}"/>
                </a:ext>
              </a:extLst>
            </p:cNvPr>
            <p:cNvSpPr/>
            <p:nvPr/>
          </p:nvSpPr>
          <p:spPr>
            <a:xfrm>
              <a:off x="294968" y="265471"/>
              <a:ext cx="5250426" cy="743319"/>
            </a:xfrm>
            <a:prstGeom prst="rect">
              <a:avLst/>
            </a:prstGeom>
            <a:solidFill>
              <a:srgbClr val="F15574"/>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16C33902-0C75-8466-3C11-AA56E1FDDD0A}"/>
                </a:ext>
              </a:extLst>
            </p:cNvPr>
            <p:cNvSpPr txBox="1"/>
            <p:nvPr/>
          </p:nvSpPr>
          <p:spPr>
            <a:xfrm>
              <a:off x="294968" y="407055"/>
              <a:ext cx="5250426" cy="523220"/>
            </a:xfrm>
            <a:prstGeom prst="rect">
              <a:avLst/>
            </a:prstGeom>
            <a:noFill/>
          </p:spPr>
          <p:txBody>
            <a:bodyPr wrap="square" rtlCol="0">
              <a:spAutoFit/>
            </a:bodyPr>
            <a:lstStyle/>
            <a:p>
              <a:pPr algn="ctr"/>
              <a:r>
                <a:rPr lang="en-US" sz="2800" b="1" dirty="0" err="1">
                  <a:solidFill>
                    <a:srgbClr val="FFFF00"/>
                  </a:solidFill>
                </a:rPr>
                <a:t>Quá</a:t>
              </a:r>
              <a:r>
                <a:rPr lang="en-US" sz="2800" b="1" dirty="0">
                  <a:solidFill>
                    <a:srgbClr val="FFFF00"/>
                  </a:solidFill>
                </a:rPr>
                <a:t> </a:t>
              </a:r>
              <a:r>
                <a:rPr lang="en-US" sz="2800" b="1" dirty="0" err="1">
                  <a:solidFill>
                    <a:srgbClr val="FFFF00"/>
                  </a:solidFill>
                </a:rPr>
                <a:t>trình</a:t>
              </a:r>
              <a:r>
                <a:rPr lang="en-US" sz="2800" b="1" dirty="0">
                  <a:solidFill>
                    <a:srgbClr val="FFFF00"/>
                  </a:solidFill>
                </a:rPr>
                <a:t> </a:t>
              </a:r>
              <a:r>
                <a:rPr lang="en-US" sz="2800" b="1" dirty="0" err="1">
                  <a:solidFill>
                    <a:srgbClr val="FFFF00"/>
                  </a:solidFill>
                </a:rPr>
                <a:t>phiên</a:t>
              </a:r>
              <a:r>
                <a:rPr lang="en-US" sz="2800" b="1" dirty="0">
                  <a:solidFill>
                    <a:srgbClr val="FFFF00"/>
                  </a:solidFill>
                </a:rPr>
                <a:t> </a:t>
              </a:r>
              <a:r>
                <a:rPr lang="en-US" sz="2800" b="1" dirty="0" err="1">
                  <a:solidFill>
                    <a:srgbClr val="FFFF00"/>
                  </a:solidFill>
                </a:rPr>
                <a:t>mã</a:t>
              </a:r>
              <a:r>
                <a:rPr lang="en-US" sz="2800" b="1" dirty="0">
                  <a:solidFill>
                    <a:srgbClr val="FFFF00"/>
                  </a:solidFill>
                </a:rPr>
                <a:t> </a:t>
              </a:r>
              <a:r>
                <a:rPr lang="en-US" sz="2800" b="1" dirty="0" err="1">
                  <a:solidFill>
                    <a:srgbClr val="FFFF00"/>
                  </a:solidFill>
                </a:rPr>
                <a:t>diễn</a:t>
              </a:r>
              <a:r>
                <a:rPr lang="en-US" sz="2800" b="1" dirty="0">
                  <a:solidFill>
                    <a:srgbClr val="FFFF00"/>
                  </a:solidFill>
                </a:rPr>
                <a:t> </a:t>
              </a:r>
              <a:r>
                <a:rPr lang="en-US" sz="2800" b="1" dirty="0" err="1">
                  <a:solidFill>
                    <a:srgbClr val="FFFF00"/>
                  </a:solidFill>
                </a:rPr>
                <a:t>ra</a:t>
              </a:r>
              <a:r>
                <a:rPr lang="en-US" sz="2800" b="1" dirty="0">
                  <a:solidFill>
                    <a:srgbClr val="FFFF00"/>
                  </a:solidFill>
                </a:rPr>
                <a:t> ở </a:t>
              </a:r>
              <a:r>
                <a:rPr lang="en-US" sz="2800" b="1" dirty="0" err="1">
                  <a:solidFill>
                    <a:srgbClr val="FFFF00"/>
                  </a:solidFill>
                </a:rPr>
                <a:t>đâu</a:t>
              </a:r>
              <a:endParaRPr lang="en-US" sz="2800" b="1" dirty="0">
                <a:solidFill>
                  <a:srgbClr val="FFFF00"/>
                </a:solidFill>
              </a:endParaRPr>
            </a:p>
          </p:txBody>
        </p:sp>
      </p:grpSp>
      <p:pic>
        <p:nvPicPr>
          <p:cNvPr id="5122" name="Picture 2" descr="0914 The Transcription Process Medical Images For PowerPoint | Templates  PowerPoint Presentation Slides | Template PPT | Slides Presentation Graphics">
            <a:extLst>
              <a:ext uri="{FF2B5EF4-FFF2-40B4-BE49-F238E27FC236}">
                <a16:creationId xmlns:a16="http://schemas.microsoft.com/office/drawing/2014/main" id="{6C9FFAC5-5D4D-C6C6-5065-DB705D8DC2B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0516" b="22625"/>
          <a:stretch/>
        </p:blipFill>
        <p:spPr bwMode="auto">
          <a:xfrm>
            <a:off x="1058333" y="1479263"/>
            <a:ext cx="9544774" cy="3899474"/>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Rounded Corners 7">
            <a:extLst>
              <a:ext uri="{FF2B5EF4-FFF2-40B4-BE49-F238E27FC236}">
                <a16:creationId xmlns:a16="http://schemas.microsoft.com/office/drawing/2014/main" id="{48ACBFF3-0BA6-D2F0-F9AE-C2CA76BC2230}"/>
              </a:ext>
            </a:extLst>
          </p:cNvPr>
          <p:cNvSpPr/>
          <p:nvPr/>
        </p:nvSpPr>
        <p:spPr>
          <a:xfrm>
            <a:off x="8160282" y="1334079"/>
            <a:ext cx="1815527" cy="441627"/>
          </a:xfrm>
          <a:prstGeom prst="roundRect">
            <a:avLst/>
          </a:prstGeom>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a:solidFill>
                  <a:schemeClr val="tx1"/>
                </a:solidFill>
                <a:latin typeface="Times New Roman" panose="02020603050405020304" pitchFamily="18" charset="0"/>
                <a:cs typeface="Times New Roman" panose="02020603050405020304" pitchFamily="18" charset="0"/>
              </a:rPr>
              <a:t>Nucleotide </a:t>
            </a:r>
          </a:p>
        </p:txBody>
      </p:sp>
      <p:sp>
        <p:nvSpPr>
          <p:cNvPr id="9" name="Rectangle: Rounded Corners 8">
            <a:extLst>
              <a:ext uri="{FF2B5EF4-FFF2-40B4-BE49-F238E27FC236}">
                <a16:creationId xmlns:a16="http://schemas.microsoft.com/office/drawing/2014/main" id="{FBE32360-7843-6490-FDB6-D56279D5FFF4}"/>
              </a:ext>
            </a:extLst>
          </p:cNvPr>
          <p:cNvSpPr/>
          <p:nvPr/>
        </p:nvSpPr>
        <p:spPr>
          <a:xfrm>
            <a:off x="6821129" y="5082295"/>
            <a:ext cx="1815527" cy="441627"/>
          </a:xfrm>
          <a:prstGeom prst="roundRect">
            <a:avLst/>
          </a:prstGeom>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a:solidFill>
                  <a:schemeClr val="tx1"/>
                </a:solidFill>
                <a:latin typeface="Times New Roman" panose="02020603050405020304" pitchFamily="18" charset="0"/>
                <a:cs typeface="Times New Roman" panose="02020603050405020304" pitchFamily="18" charset="0"/>
              </a:rPr>
              <a:t>Mạch khuôn</a:t>
            </a:r>
          </a:p>
        </p:txBody>
      </p:sp>
      <p:sp>
        <p:nvSpPr>
          <p:cNvPr id="10" name="Rectangle: Rounded Corners 9">
            <a:extLst>
              <a:ext uri="{FF2B5EF4-FFF2-40B4-BE49-F238E27FC236}">
                <a16:creationId xmlns:a16="http://schemas.microsoft.com/office/drawing/2014/main" id="{08AF81B6-9697-7D23-6DE4-8EB564D9C32F}"/>
              </a:ext>
            </a:extLst>
          </p:cNvPr>
          <p:cNvSpPr/>
          <p:nvPr/>
        </p:nvSpPr>
        <p:spPr>
          <a:xfrm>
            <a:off x="3020470" y="1949736"/>
            <a:ext cx="2240281" cy="441627"/>
          </a:xfrm>
          <a:prstGeom prst="roundRect">
            <a:avLst/>
          </a:prstGeom>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a:solidFill>
                  <a:schemeClr val="tx1"/>
                </a:solidFill>
                <a:latin typeface="Times New Roman" panose="02020603050405020304" pitchFamily="18" charset="0"/>
                <a:cs typeface="Times New Roman" panose="02020603050405020304" pitchFamily="18" charset="0"/>
              </a:rPr>
              <a:t>RNA polymerase</a:t>
            </a:r>
          </a:p>
        </p:txBody>
      </p:sp>
      <p:sp>
        <p:nvSpPr>
          <p:cNvPr id="11" name="Rectangle: Rounded Corners 10">
            <a:extLst>
              <a:ext uri="{FF2B5EF4-FFF2-40B4-BE49-F238E27FC236}">
                <a16:creationId xmlns:a16="http://schemas.microsoft.com/office/drawing/2014/main" id="{FE48DD65-1BF2-E40A-6885-22C7C0892AEF}"/>
              </a:ext>
            </a:extLst>
          </p:cNvPr>
          <p:cNvSpPr/>
          <p:nvPr/>
        </p:nvSpPr>
        <p:spPr>
          <a:xfrm>
            <a:off x="2672407" y="4041885"/>
            <a:ext cx="961595" cy="441627"/>
          </a:xfrm>
          <a:prstGeom prst="roundRect">
            <a:avLst/>
          </a:prstGeom>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a:solidFill>
                  <a:schemeClr val="tx1"/>
                </a:solidFill>
                <a:latin typeface="Times New Roman" panose="02020603050405020304" pitchFamily="18" charset="0"/>
                <a:cs typeface="Times New Roman" panose="02020603050405020304" pitchFamily="18" charset="0"/>
              </a:rPr>
              <a:t>RNA</a:t>
            </a:r>
          </a:p>
        </p:txBody>
      </p:sp>
      <p:sp>
        <p:nvSpPr>
          <p:cNvPr id="13" name="Rectangle: Rounded Corners 12">
            <a:extLst>
              <a:ext uri="{FF2B5EF4-FFF2-40B4-BE49-F238E27FC236}">
                <a16:creationId xmlns:a16="http://schemas.microsoft.com/office/drawing/2014/main" id="{D0A3194A-68D5-9F09-F212-5919C9805E18}"/>
              </a:ext>
            </a:extLst>
          </p:cNvPr>
          <p:cNvSpPr/>
          <p:nvPr/>
        </p:nvSpPr>
        <p:spPr>
          <a:xfrm>
            <a:off x="-246353" y="3363849"/>
            <a:ext cx="961595" cy="441627"/>
          </a:xfrm>
          <a:prstGeom prst="roundRect">
            <a:avLst/>
          </a:prstGeom>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tx1"/>
                </a:solidFill>
                <a:latin typeface="Times New Roman" panose="02020603050405020304" pitchFamily="18" charset="0"/>
                <a:cs typeface="Times New Roman" panose="02020603050405020304" pitchFamily="18" charset="0"/>
              </a:rPr>
              <a:t>DNA</a:t>
            </a:r>
          </a:p>
        </p:txBody>
      </p:sp>
      <p:grpSp>
        <p:nvGrpSpPr>
          <p:cNvPr id="12" name="Group 11">
            <a:extLst>
              <a:ext uri="{FF2B5EF4-FFF2-40B4-BE49-F238E27FC236}">
                <a16:creationId xmlns:a16="http://schemas.microsoft.com/office/drawing/2014/main" id="{2085C713-14DA-902C-45A4-8213D7CE606D}"/>
              </a:ext>
            </a:extLst>
          </p:cNvPr>
          <p:cNvGrpSpPr/>
          <p:nvPr/>
        </p:nvGrpSpPr>
        <p:grpSpPr>
          <a:xfrm>
            <a:off x="431824" y="104082"/>
            <a:ext cx="5350716" cy="843608"/>
            <a:chOff x="294968" y="265471"/>
            <a:chExt cx="5350716" cy="843608"/>
          </a:xfrm>
        </p:grpSpPr>
        <p:sp>
          <p:nvSpPr>
            <p:cNvPr id="14" name="Rectangle 13">
              <a:extLst>
                <a:ext uri="{FF2B5EF4-FFF2-40B4-BE49-F238E27FC236}">
                  <a16:creationId xmlns:a16="http://schemas.microsoft.com/office/drawing/2014/main" id="{88F4CAB6-ACC8-793B-9CC0-F73BF0FB15AD}"/>
                </a:ext>
              </a:extLst>
            </p:cNvPr>
            <p:cNvSpPr/>
            <p:nvPr/>
          </p:nvSpPr>
          <p:spPr>
            <a:xfrm>
              <a:off x="395257" y="365760"/>
              <a:ext cx="5250427" cy="743319"/>
            </a:xfrm>
            <a:prstGeom prst="rect">
              <a:avLst/>
            </a:prstGeom>
            <a:solidFill>
              <a:srgbClr val="FDE3E8"/>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A52BC85-FD7E-9FBF-2870-C4B658EBD0B5}"/>
                </a:ext>
              </a:extLst>
            </p:cNvPr>
            <p:cNvSpPr/>
            <p:nvPr/>
          </p:nvSpPr>
          <p:spPr>
            <a:xfrm>
              <a:off x="294968" y="265471"/>
              <a:ext cx="5250426" cy="743319"/>
            </a:xfrm>
            <a:prstGeom prst="rect">
              <a:avLst/>
            </a:prstGeom>
            <a:solidFill>
              <a:srgbClr val="F15574"/>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16C33902-0C75-8466-3C11-AA56E1FDDD0A}"/>
                </a:ext>
              </a:extLst>
            </p:cNvPr>
            <p:cNvSpPr txBox="1"/>
            <p:nvPr/>
          </p:nvSpPr>
          <p:spPr>
            <a:xfrm>
              <a:off x="294968" y="407055"/>
              <a:ext cx="5250426" cy="523220"/>
            </a:xfrm>
            <a:prstGeom prst="rect">
              <a:avLst/>
            </a:prstGeom>
            <a:noFill/>
          </p:spPr>
          <p:txBody>
            <a:bodyPr wrap="square" rtlCol="0">
              <a:spAutoFit/>
            </a:bodyPr>
            <a:lstStyle/>
            <a:p>
              <a:pPr algn="ctr"/>
              <a:r>
                <a:rPr lang="en-US" sz="2800" b="1" dirty="0">
                  <a:solidFill>
                    <a:srgbClr val="FFFF00"/>
                  </a:solidFill>
                </a:rPr>
                <a:t>II – QUÁ TRÌNH PHIÊN MÃ</a:t>
              </a:r>
            </a:p>
          </p:txBody>
        </p:sp>
      </p:grpSp>
      <p:sp>
        <p:nvSpPr>
          <p:cNvPr id="17" name="Rectangle: Rounded Corners 12">
            <a:extLst>
              <a:ext uri="{FF2B5EF4-FFF2-40B4-BE49-F238E27FC236}">
                <a16:creationId xmlns:a16="http://schemas.microsoft.com/office/drawing/2014/main" id="{AA7F2C98-37DD-EC2C-2B00-E0F46A402DCC}"/>
              </a:ext>
            </a:extLst>
          </p:cNvPr>
          <p:cNvSpPr/>
          <p:nvPr/>
        </p:nvSpPr>
        <p:spPr>
          <a:xfrm>
            <a:off x="599956" y="5578210"/>
            <a:ext cx="10164588" cy="1251576"/>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just">
              <a:lnSpc>
                <a:spcPct val="120000"/>
              </a:lnSpc>
            </a:pPr>
            <a:r>
              <a:rPr lang="vi-VN" sz="2400" b="1" dirty="0">
                <a:latin typeface="Times New Roman" panose="02020603050405020304" pitchFamily="18" charset="0"/>
                <a:cs typeface="Times New Roman" panose="02020603050405020304" pitchFamily="18" charset="0"/>
              </a:rPr>
              <a:t>Quá trình phiên mã</a:t>
            </a:r>
            <a:r>
              <a:rPr lang="vi-VN" sz="2400" dirty="0">
                <a:latin typeface="Times New Roman" panose="02020603050405020304" pitchFamily="18" charset="0"/>
                <a:cs typeface="Times New Roman" panose="02020603050405020304" pitchFamily="18" charset="0"/>
              </a:rPr>
              <a:t> diễn ra trong nhân tế bào ở sinh vật nhân thực (hoặc vùng nhân ở sinh vật nhân sơ) trước khi tế bào bước vào giai đoạn phân chia. </a:t>
            </a:r>
          </a:p>
        </p:txBody>
      </p:sp>
    </p:spTree>
    <p:extLst>
      <p:ext uri="{BB962C8B-B14F-4D97-AF65-F5344CB8AC3E}">
        <p14:creationId xmlns:p14="http://schemas.microsoft.com/office/powerpoint/2010/main" val="454347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ABC93-10BD-44FC-8AE9-B92EFA5319BB}"/>
              </a:ext>
            </a:extLst>
          </p:cNvPr>
          <p:cNvSpPr>
            <a:spLocks noGrp="1"/>
          </p:cNvSpPr>
          <p:nvPr>
            <p:ph type="title"/>
          </p:nvPr>
        </p:nvSpPr>
        <p:spPr/>
        <p:txBody>
          <a:bodyPr/>
          <a:lstStyle/>
          <a:p>
            <a:endParaRPr lang="en-US" dirty="0"/>
          </a:p>
        </p:txBody>
      </p:sp>
      <p:sp>
        <p:nvSpPr>
          <p:cNvPr id="3" name="Text Placeholder 2">
            <a:extLst>
              <a:ext uri="{FF2B5EF4-FFF2-40B4-BE49-F238E27FC236}">
                <a16:creationId xmlns:a16="http://schemas.microsoft.com/office/drawing/2014/main" id="{8514A7F4-EB1B-4796-9A32-24479B0F9BCD}"/>
              </a:ext>
            </a:extLst>
          </p:cNvPr>
          <p:cNvSpPr>
            <a:spLocks noGrp="1"/>
          </p:cNvSpPr>
          <p:nvPr>
            <p:ph type="body" sz="quarter" idx="13"/>
          </p:nvPr>
        </p:nvSpPr>
        <p:spPr/>
        <p:txBody>
          <a:bodyPr/>
          <a:lstStyle/>
          <a:p>
            <a:endParaRPr lang="en-US"/>
          </a:p>
        </p:txBody>
      </p:sp>
      <p:sp>
        <p:nvSpPr>
          <p:cNvPr id="4" name="Text Placeholder 3">
            <a:extLst>
              <a:ext uri="{FF2B5EF4-FFF2-40B4-BE49-F238E27FC236}">
                <a16:creationId xmlns:a16="http://schemas.microsoft.com/office/drawing/2014/main" id="{4462EC9C-07B5-4DFB-802E-DD808DFF0416}"/>
              </a:ext>
            </a:extLst>
          </p:cNvPr>
          <p:cNvSpPr>
            <a:spLocks noGrp="1"/>
          </p:cNvSpPr>
          <p:nvPr>
            <p:ph type="body" sz="quarter" idx="14"/>
          </p:nvPr>
        </p:nvSpPr>
        <p:spPr/>
        <p:txBody>
          <a:bodyPr/>
          <a:lstStyle/>
          <a:p>
            <a:endParaRPr lang="en-US"/>
          </a:p>
        </p:txBody>
      </p:sp>
      <p:sp>
        <p:nvSpPr>
          <p:cNvPr id="5" name="Text Placeholder 4">
            <a:extLst>
              <a:ext uri="{FF2B5EF4-FFF2-40B4-BE49-F238E27FC236}">
                <a16:creationId xmlns:a16="http://schemas.microsoft.com/office/drawing/2014/main" id="{F2D62B59-0FC3-48C9-8998-0D8E90B937B0}"/>
              </a:ext>
            </a:extLst>
          </p:cNvPr>
          <p:cNvSpPr>
            <a:spLocks noGrp="1"/>
          </p:cNvSpPr>
          <p:nvPr>
            <p:ph type="body" sz="quarter" idx="15"/>
          </p:nvPr>
        </p:nvSpPr>
        <p:spPr/>
        <p:txBody>
          <a:bodyPr/>
          <a:lstStyle/>
          <a:p>
            <a:endParaRPr lang="en-US"/>
          </a:p>
        </p:txBody>
      </p:sp>
      <p:sp>
        <p:nvSpPr>
          <p:cNvPr id="6" name="Text Placeholder 5">
            <a:extLst>
              <a:ext uri="{FF2B5EF4-FFF2-40B4-BE49-F238E27FC236}">
                <a16:creationId xmlns:a16="http://schemas.microsoft.com/office/drawing/2014/main" id="{2693C8A2-ACB1-4DB0-B968-C8E03D15AEFB}"/>
              </a:ext>
            </a:extLst>
          </p:cNvPr>
          <p:cNvSpPr>
            <a:spLocks noGrp="1"/>
          </p:cNvSpPr>
          <p:nvPr>
            <p:ph type="body" sz="quarter" idx="16"/>
          </p:nvPr>
        </p:nvSpPr>
        <p:spPr/>
        <p:txBody>
          <a:bodyPr/>
          <a:lstStyle/>
          <a:p>
            <a:endParaRPr lang="en-US"/>
          </a:p>
        </p:txBody>
      </p:sp>
      <p:sp>
        <p:nvSpPr>
          <p:cNvPr id="7" name="Text Placeholder 6">
            <a:extLst>
              <a:ext uri="{FF2B5EF4-FFF2-40B4-BE49-F238E27FC236}">
                <a16:creationId xmlns:a16="http://schemas.microsoft.com/office/drawing/2014/main" id="{D4275FE8-BB0C-4483-A6A6-271E1343A210}"/>
              </a:ext>
            </a:extLst>
          </p:cNvPr>
          <p:cNvSpPr>
            <a:spLocks noGrp="1"/>
          </p:cNvSpPr>
          <p:nvPr>
            <p:ph type="body" sz="quarter" idx="17"/>
          </p:nvPr>
        </p:nvSpPr>
        <p:spPr/>
        <p:txBody>
          <a:bodyPr/>
          <a:lstStyle/>
          <a:p>
            <a:endParaRPr lang="en-US"/>
          </a:p>
        </p:txBody>
      </p:sp>
      <p:sp>
        <p:nvSpPr>
          <p:cNvPr id="8" name="Text Placeholder 7">
            <a:extLst>
              <a:ext uri="{FF2B5EF4-FFF2-40B4-BE49-F238E27FC236}">
                <a16:creationId xmlns:a16="http://schemas.microsoft.com/office/drawing/2014/main" id="{6416F0EF-2037-4B02-A8E1-90B4BAF45932}"/>
              </a:ext>
            </a:extLst>
          </p:cNvPr>
          <p:cNvSpPr>
            <a:spLocks noGrp="1"/>
          </p:cNvSpPr>
          <p:nvPr>
            <p:ph type="body" sz="quarter" idx="18"/>
          </p:nvPr>
        </p:nvSpPr>
        <p:spPr/>
        <p:txBody>
          <a:bodyPr/>
          <a:lstStyle/>
          <a:p>
            <a:endParaRPr lang="en-US"/>
          </a:p>
        </p:txBody>
      </p:sp>
      <p:sp>
        <p:nvSpPr>
          <p:cNvPr id="9" name="Text Placeholder 8">
            <a:extLst>
              <a:ext uri="{FF2B5EF4-FFF2-40B4-BE49-F238E27FC236}">
                <a16:creationId xmlns:a16="http://schemas.microsoft.com/office/drawing/2014/main" id="{9B29F3E5-29A3-4DC2-9574-8D2FAA829DE2}"/>
              </a:ext>
            </a:extLst>
          </p:cNvPr>
          <p:cNvSpPr>
            <a:spLocks noGrp="1"/>
          </p:cNvSpPr>
          <p:nvPr>
            <p:ph type="body" sz="quarter" idx="19"/>
          </p:nvPr>
        </p:nvSpPr>
        <p:spPr/>
        <p:txBody>
          <a:bodyPr/>
          <a:lstStyle/>
          <a:p>
            <a:endParaRPr lang="en-US"/>
          </a:p>
        </p:txBody>
      </p:sp>
      <p:sp>
        <p:nvSpPr>
          <p:cNvPr id="10" name="Text Placeholder 9">
            <a:extLst>
              <a:ext uri="{FF2B5EF4-FFF2-40B4-BE49-F238E27FC236}">
                <a16:creationId xmlns:a16="http://schemas.microsoft.com/office/drawing/2014/main" id="{299B1917-100E-4166-BCFB-4EB61A86C269}"/>
              </a:ext>
            </a:extLst>
          </p:cNvPr>
          <p:cNvSpPr>
            <a:spLocks noGrp="1"/>
          </p:cNvSpPr>
          <p:nvPr>
            <p:ph type="body" sz="quarter" idx="20"/>
          </p:nvPr>
        </p:nvSpPr>
        <p:spPr/>
        <p:txBody>
          <a:bodyPr/>
          <a:lstStyle/>
          <a:p>
            <a:endParaRPr lang="en-US"/>
          </a:p>
        </p:txBody>
      </p:sp>
      <p:sp>
        <p:nvSpPr>
          <p:cNvPr id="11" name="Text Placeholder 10">
            <a:extLst>
              <a:ext uri="{FF2B5EF4-FFF2-40B4-BE49-F238E27FC236}">
                <a16:creationId xmlns:a16="http://schemas.microsoft.com/office/drawing/2014/main" id="{850DC764-7871-49C5-B23B-BE9E4DD8B7DF}"/>
              </a:ext>
            </a:extLst>
          </p:cNvPr>
          <p:cNvSpPr>
            <a:spLocks noGrp="1"/>
          </p:cNvSpPr>
          <p:nvPr>
            <p:ph type="body" sz="quarter" idx="21"/>
          </p:nvPr>
        </p:nvSpPr>
        <p:spPr/>
        <p:txBody>
          <a:bodyPr/>
          <a:lstStyle/>
          <a:p>
            <a:endParaRPr lang="en-US"/>
          </a:p>
        </p:txBody>
      </p:sp>
      <p:sp>
        <p:nvSpPr>
          <p:cNvPr id="12" name="Text Placeholder 11">
            <a:extLst>
              <a:ext uri="{FF2B5EF4-FFF2-40B4-BE49-F238E27FC236}">
                <a16:creationId xmlns:a16="http://schemas.microsoft.com/office/drawing/2014/main" id="{D9DDAAB4-EF1E-41B0-9A6C-BD24851DD812}"/>
              </a:ext>
            </a:extLst>
          </p:cNvPr>
          <p:cNvSpPr>
            <a:spLocks noGrp="1"/>
          </p:cNvSpPr>
          <p:nvPr>
            <p:ph type="body" sz="quarter" idx="22"/>
          </p:nvPr>
        </p:nvSpPr>
        <p:spPr/>
        <p:txBody>
          <a:bodyPr/>
          <a:lstStyle/>
          <a:p>
            <a:endParaRPr lang="en-US"/>
          </a:p>
        </p:txBody>
      </p:sp>
      <p:sp>
        <p:nvSpPr>
          <p:cNvPr id="13" name="Slide Number Placeholder 12">
            <a:extLst>
              <a:ext uri="{FF2B5EF4-FFF2-40B4-BE49-F238E27FC236}">
                <a16:creationId xmlns:a16="http://schemas.microsoft.com/office/drawing/2014/main" id="{B0C26E9E-DA0B-4EE4-81F7-2D44A97295D1}"/>
              </a:ext>
            </a:extLst>
          </p:cNvPr>
          <p:cNvSpPr>
            <a:spLocks noGrp="1"/>
          </p:cNvSpPr>
          <p:nvPr>
            <p:ph type="sldNum" sz="quarter" idx="12"/>
          </p:nvPr>
        </p:nvSpPr>
        <p:spPr/>
        <p:txBody>
          <a:bodyPr/>
          <a:lstStyle/>
          <a:p>
            <a:fld id="{8D0AFDD5-844D-364D-8AEC-50CF4D36D55D}" type="slidenum">
              <a:rPr lang="en-US" noProof="0" smtClean="0"/>
              <a:t>29</a:t>
            </a:fld>
            <a:endParaRPr lang="en-US" noProof="0"/>
          </a:p>
        </p:txBody>
      </p:sp>
      <p:sp>
        <p:nvSpPr>
          <p:cNvPr id="14" name="Footer Placeholder 13">
            <a:extLst>
              <a:ext uri="{FF2B5EF4-FFF2-40B4-BE49-F238E27FC236}">
                <a16:creationId xmlns:a16="http://schemas.microsoft.com/office/drawing/2014/main" id="{2E671A4E-112F-4723-9EE0-8E71A19C4AC0}"/>
              </a:ext>
            </a:extLst>
          </p:cNvPr>
          <p:cNvSpPr>
            <a:spLocks noGrp="1"/>
          </p:cNvSpPr>
          <p:nvPr>
            <p:ph type="ftr" sz="quarter" idx="11"/>
          </p:nvPr>
        </p:nvSpPr>
        <p:spPr/>
        <p:txBody>
          <a:bodyPr/>
          <a:lstStyle/>
          <a:p>
            <a:r>
              <a:rPr lang="en-US" noProof="0"/>
              <a:t>Presentation title</a:t>
            </a:r>
          </a:p>
        </p:txBody>
      </p:sp>
      <p:sp>
        <p:nvSpPr>
          <p:cNvPr id="15" name="Date Placeholder 14">
            <a:extLst>
              <a:ext uri="{FF2B5EF4-FFF2-40B4-BE49-F238E27FC236}">
                <a16:creationId xmlns:a16="http://schemas.microsoft.com/office/drawing/2014/main" id="{1556C19A-E5EB-4B0E-801C-B197FA0821AD}"/>
              </a:ext>
            </a:extLst>
          </p:cNvPr>
          <p:cNvSpPr>
            <a:spLocks noGrp="1"/>
          </p:cNvSpPr>
          <p:nvPr>
            <p:ph type="dt" sz="half" idx="10"/>
          </p:nvPr>
        </p:nvSpPr>
        <p:spPr/>
        <p:txBody>
          <a:bodyPr/>
          <a:lstStyle/>
          <a:p>
            <a:r>
              <a:rPr lang="en-US" noProof="0"/>
              <a:t>20XX</a:t>
            </a:r>
          </a:p>
        </p:txBody>
      </p:sp>
      <p:sp>
        <p:nvSpPr>
          <p:cNvPr id="16" name="Rectangle 15">
            <a:extLst>
              <a:ext uri="{FF2B5EF4-FFF2-40B4-BE49-F238E27FC236}">
                <a16:creationId xmlns:a16="http://schemas.microsoft.com/office/drawing/2014/main" id="{17771ACB-5687-4749-9496-0AB8577402B9}"/>
              </a:ext>
            </a:extLst>
          </p:cNvPr>
          <p:cNvSpPr/>
          <p:nvPr/>
        </p:nvSpPr>
        <p:spPr>
          <a:xfrm>
            <a:off x="186266" y="76200"/>
            <a:ext cx="12005733" cy="6781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HIÊN MÃ VÀ DỊCH MÃ - ADN TO PROTEIN - BIOLOGY">
            <a:hlinkClick r:id="" action="ppaction://media"/>
            <a:extLst>
              <a:ext uri="{FF2B5EF4-FFF2-40B4-BE49-F238E27FC236}">
                <a16:creationId xmlns:a16="http://schemas.microsoft.com/office/drawing/2014/main" id="{7A3E5AAD-E1A4-4BE4-8362-2A299948E36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3133" y="907764"/>
            <a:ext cx="12005733" cy="5911191"/>
          </a:xfrm>
          <a:prstGeom prst="rect">
            <a:avLst/>
          </a:prstGeom>
        </p:spPr>
      </p:pic>
      <p:grpSp>
        <p:nvGrpSpPr>
          <p:cNvPr id="18" name="Group 17">
            <a:extLst>
              <a:ext uri="{FF2B5EF4-FFF2-40B4-BE49-F238E27FC236}">
                <a16:creationId xmlns:a16="http://schemas.microsoft.com/office/drawing/2014/main" id="{9D5ED116-9C3B-43FD-81A7-1784D5E43EAF}"/>
              </a:ext>
            </a:extLst>
          </p:cNvPr>
          <p:cNvGrpSpPr/>
          <p:nvPr/>
        </p:nvGrpSpPr>
        <p:grpSpPr>
          <a:xfrm>
            <a:off x="294968" y="265471"/>
            <a:ext cx="5350716" cy="603249"/>
            <a:chOff x="294968" y="265471"/>
            <a:chExt cx="5350716" cy="843608"/>
          </a:xfrm>
        </p:grpSpPr>
        <p:sp>
          <p:nvSpPr>
            <p:cNvPr id="19" name="Rectangle 18">
              <a:extLst>
                <a:ext uri="{FF2B5EF4-FFF2-40B4-BE49-F238E27FC236}">
                  <a16:creationId xmlns:a16="http://schemas.microsoft.com/office/drawing/2014/main" id="{934E26F4-6679-4A36-B3E4-C423645F593A}"/>
                </a:ext>
              </a:extLst>
            </p:cNvPr>
            <p:cNvSpPr/>
            <p:nvPr/>
          </p:nvSpPr>
          <p:spPr>
            <a:xfrm>
              <a:off x="395257" y="365760"/>
              <a:ext cx="5250427" cy="743319"/>
            </a:xfrm>
            <a:prstGeom prst="rect">
              <a:avLst/>
            </a:prstGeom>
            <a:solidFill>
              <a:srgbClr val="FDE3E8"/>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369345AB-75D7-4FF8-A3E2-BDD0C33B7705}"/>
                </a:ext>
              </a:extLst>
            </p:cNvPr>
            <p:cNvSpPr/>
            <p:nvPr/>
          </p:nvSpPr>
          <p:spPr>
            <a:xfrm>
              <a:off x="294968" y="265471"/>
              <a:ext cx="5250426" cy="743319"/>
            </a:xfrm>
            <a:prstGeom prst="rect">
              <a:avLst/>
            </a:prstGeom>
            <a:solidFill>
              <a:srgbClr val="F15574"/>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E2BD016D-903B-4721-983A-F1B81D407F90}"/>
                </a:ext>
              </a:extLst>
            </p:cNvPr>
            <p:cNvSpPr txBox="1"/>
            <p:nvPr/>
          </p:nvSpPr>
          <p:spPr>
            <a:xfrm>
              <a:off x="294968" y="407055"/>
              <a:ext cx="5035984" cy="461665"/>
            </a:xfrm>
            <a:prstGeom prst="rect">
              <a:avLst/>
            </a:prstGeom>
            <a:noFill/>
          </p:spPr>
          <p:txBody>
            <a:bodyPr wrap="square" rtlCol="0">
              <a:spAutoFit/>
            </a:bodyPr>
            <a:lstStyle/>
            <a:p>
              <a:pPr algn="ctr"/>
              <a:r>
                <a:rPr lang="en-US" sz="2400" b="1" dirty="0">
                  <a:solidFill>
                    <a:srgbClr val="FFFF00"/>
                  </a:solidFill>
                </a:rPr>
                <a:t>II – QUÁ TRÌNH PHIÊN MÃ</a:t>
              </a:r>
            </a:p>
          </p:txBody>
        </p:sp>
      </p:grpSp>
    </p:spTree>
    <p:extLst>
      <p:ext uri="{BB962C8B-B14F-4D97-AF65-F5344CB8AC3E}">
        <p14:creationId xmlns:p14="http://schemas.microsoft.com/office/powerpoint/2010/main" val="2807268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4074"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7"/>
                </p:tgtEl>
              </p:cMediaNode>
            </p:video>
            <p:seq concurrent="1" nextAc="seek">
              <p:cTn id="8" restart="whenNotActive" fill="hold" evtFilter="cancelBubble" nodeType="interactiveSeq">
                <p:stCondLst>
                  <p:cond evt="onClick" delay="0">
                    <p:tgtEl>
                      <p:spTgt spid="1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7"/>
                                        </p:tgtEl>
                                      </p:cBhvr>
                                    </p:cmd>
                                  </p:childTnLst>
                                </p:cTn>
                              </p:par>
                            </p:childTnLst>
                          </p:cTn>
                        </p:par>
                      </p:childTnLst>
                    </p:cTn>
                  </p:par>
                </p:childTnLst>
              </p:cTn>
              <p:nextCondLst>
                <p:cond evt="onClick" delay="0">
                  <p:tgtEl>
                    <p:spTgt spid="17"/>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3" name="Slide Number Placeholder 12">
            <a:extLst>
              <a:ext uri="{FF2B5EF4-FFF2-40B4-BE49-F238E27FC236}">
                <a16:creationId xmlns:a16="http://schemas.microsoft.com/office/drawing/2014/main" id="{5819719F-6201-46BF-65F0-F9C63BBF5638}"/>
              </a:ext>
            </a:extLst>
          </p:cNvPr>
          <p:cNvSpPr>
            <a:spLocks noGrp="1"/>
          </p:cNvSpPr>
          <p:nvPr>
            <p:ph type="sldNum" sz="quarter" idx="12"/>
          </p:nvPr>
        </p:nvSpPr>
        <p:spPr/>
        <p:txBody>
          <a:bodyPr/>
          <a:lstStyle/>
          <a:p>
            <a:fld id="{8D0AFDD5-844D-364D-8AEC-50CF4D36D55D}" type="slidenum">
              <a:rPr lang="en-US" noProof="0" smtClean="0"/>
              <a:t>3</a:t>
            </a:fld>
            <a:endParaRPr lang="en-US" noProof="0"/>
          </a:p>
        </p:txBody>
      </p:sp>
      <p:grpSp>
        <p:nvGrpSpPr>
          <p:cNvPr id="21" name="Group 20">
            <a:extLst>
              <a:ext uri="{FF2B5EF4-FFF2-40B4-BE49-F238E27FC236}">
                <a16:creationId xmlns:a16="http://schemas.microsoft.com/office/drawing/2014/main" id="{2085C713-14DA-902C-45A4-8213D7CE606D}"/>
              </a:ext>
            </a:extLst>
          </p:cNvPr>
          <p:cNvGrpSpPr/>
          <p:nvPr/>
        </p:nvGrpSpPr>
        <p:grpSpPr>
          <a:xfrm>
            <a:off x="699530" y="109716"/>
            <a:ext cx="5350716" cy="843608"/>
            <a:chOff x="294968" y="265471"/>
            <a:chExt cx="5350716" cy="843608"/>
          </a:xfrm>
        </p:grpSpPr>
        <p:sp>
          <p:nvSpPr>
            <p:cNvPr id="18" name="Rectangle 17">
              <a:extLst>
                <a:ext uri="{FF2B5EF4-FFF2-40B4-BE49-F238E27FC236}">
                  <a16:creationId xmlns:a16="http://schemas.microsoft.com/office/drawing/2014/main" id="{88F4CAB6-ACC8-793B-9CC0-F73BF0FB15AD}"/>
                </a:ext>
              </a:extLst>
            </p:cNvPr>
            <p:cNvSpPr/>
            <p:nvPr/>
          </p:nvSpPr>
          <p:spPr>
            <a:xfrm>
              <a:off x="395257" y="365760"/>
              <a:ext cx="5250427" cy="743319"/>
            </a:xfrm>
            <a:prstGeom prst="rect">
              <a:avLst/>
            </a:prstGeom>
            <a:solidFill>
              <a:srgbClr val="D4F4EF"/>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A52BC85-FD7E-9FBF-2870-C4B658EBD0B5}"/>
                </a:ext>
              </a:extLst>
            </p:cNvPr>
            <p:cNvSpPr/>
            <p:nvPr/>
          </p:nvSpPr>
          <p:spPr>
            <a:xfrm>
              <a:off x="294968" y="265471"/>
              <a:ext cx="5250426" cy="743319"/>
            </a:xfrm>
            <a:prstGeom prst="rect">
              <a:avLst/>
            </a:prstGeom>
            <a:solidFill>
              <a:schemeClr val="accent3"/>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16C33902-0C75-8466-3C11-AA56E1FDDD0A}"/>
                </a:ext>
              </a:extLst>
            </p:cNvPr>
            <p:cNvSpPr txBox="1"/>
            <p:nvPr/>
          </p:nvSpPr>
          <p:spPr>
            <a:xfrm>
              <a:off x="294968" y="407055"/>
              <a:ext cx="5250426" cy="523220"/>
            </a:xfrm>
            <a:prstGeom prst="rect">
              <a:avLst/>
            </a:prstGeom>
            <a:noFill/>
          </p:spPr>
          <p:txBody>
            <a:bodyPr wrap="square" rtlCol="0">
              <a:spAutoFit/>
            </a:bodyPr>
            <a:lstStyle/>
            <a:p>
              <a:pPr algn="ctr"/>
              <a:r>
                <a:rPr lang="en-US" sz="2800" b="1" dirty="0">
                  <a:solidFill>
                    <a:srgbClr val="FFFF00"/>
                  </a:solidFill>
                </a:rPr>
                <a:t>I – QUÁ TRÌNH TÁI BẢN DNA</a:t>
              </a:r>
            </a:p>
          </p:txBody>
        </p:sp>
      </p:grpSp>
      <p:sp>
        <p:nvSpPr>
          <p:cNvPr id="23" name="TextBox 22">
            <a:extLst>
              <a:ext uri="{FF2B5EF4-FFF2-40B4-BE49-F238E27FC236}">
                <a16:creationId xmlns:a16="http://schemas.microsoft.com/office/drawing/2014/main" id="{6D02EFFC-CC15-69D2-851B-405E2F11ADBE}"/>
              </a:ext>
            </a:extLst>
          </p:cNvPr>
          <p:cNvSpPr txBox="1"/>
          <p:nvPr/>
        </p:nvSpPr>
        <p:spPr>
          <a:xfrm>
            <a:off x="602437" y="959387"/>
            <a:ext cx="10695038" cy="937949"/>
          </a:xfrm>
          <a:prstGeom prst="rect">
            <a:avLst/>
          </a:prstGeom>
          <a:noFill/>
        </p:spPr>
        <p:txBody>
          <a:bodyPr wrap="square">
            <a:spAutoFit/>
          </a:bodyPr>
          <a:lstStyle/>
          <a:p>
            <a:pPr algn="just">
              <a:lnSpc>
                <a:spcPct val="120000"/>
              </a:lnSpc>
            </a:pPr>
            <a:r>
              <a:rPr lang="en-US" sz="2400" b="0" i="1" dirty="0">
                <a:effectLst/>
                <a:latin typeface="Times New Roman" panose="02020603050405020304" pitchFamily="18" charset="0"/>
                <a:ea typeface="Tahoma" panose="020B0604030504040204" pitchFamily="34" charset="0"/>
                <a:cs typeface="Times New Roman" panose="02020603050405020304" pitchFamily="18" charset="0"/>
              </a:rPr>
              <a:t>-</a:t>
            </a:r>
            <a:r>
              <a:rPr lang="vi-VN" sz="2400" b="0" i="1" dirty="0">
                <a:effectLst/>
                <a:latin typeface="Times New Roman" panose="02020603050405020304" pitchFamily="18" charset="0"/>
                <a:ea typeface="Tahoma" panose="020B0604030504040204" pitchFamily="34" charset="0"/>
                <a:cs typeface="Times New Roman" panose="02020603050405020304" pitchFamily="18" charset="0"/>
              </a:rPr>
              <a:t>Quá trình tái bản DNA diễn ra trong </a:t>
            </a:r>
            <a:r>
              <a:rPr lang="vi-VN" sz="2400" b="1" i="1" dirty="0">
                <a:effectLst/>
                <a:latin typeface="Times New Roman" panose="02020603050405020304" pitchFamily="18" charset="0"/>
                <a:ea typeface="Tahoma" panose="020B0604030504040204" pitchFamily="34" charset="0"/>
                <a:cs typeface="Times New Roman" panose="02020603050405020304" pitchFamily="18" charset="0"/>
              </a:rPr>
              <a:t>nhân tế bào ở sinh vật nhân thực (hoặc vùng nhân ở sinh vật nhân sơ) </a:t>
            </a:r>
            <a:r>
              <a:rPr lang="vi-VN" sz="2400" b="0" i="1" dirty="0">
                <a:effectLst/>
                <a:latin typeface="Times New Roman" panose="02020603050405020304" pitchFamily="18" charset="0"/>
                <a:ea typeface="Tahoma" panose="020B0604030504040204" pitchFamily="34" charset="0"/>
                <a:cs typeface="Times New Roman" panose="02020603050405020304" pitchFamily="18" charset="0"/>
              </a:rPr>
              <a:t>trước khi tế bào bước vào giai đoạn phân chia.</a:t>
            </a:r>
            <a:endParaRPr lang="en-US" sz="2400" i="1"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14" name="Text Box 6">
            <a:extLst>
              <a:ext uri="{FF2B5EF4-FFF2-40B4-BE49-F238E27FC236}">
                <a16:creationId xmlns:a16="http://schemas.microsoft.com/office/drawing/2014/main" id="{902E2583-FA72-4ABC-8A08-BE6AA1D45D17}"/>
              </a:ext>
            </a:extLst>
          </p:cNvPr>
          <p:cNvSpPr txBox="1">
            <a:spLocks noChangeArrowheads="1"/>
          </p:cNvSpPr>
          <p:nvPr/>
        </p:nvSpPr>
        <p:spPr bwMode="auto">
          <a:xfrm>
            <a:off x="0" y="1141278"/>
            <a:ext cx="748311" cy="707886"/>
          </a:xfrm>
          <a:prstGeom prst="rect">
            <a:avLst/>
          </a:prstGeom>
          <a:noFill/>
          <a:ln w="9525">
            <a:noFill/>
            <a:miter lim="800000"/>
            <a:headEnd/>
            <a:tailEnd/>
          </a:ln>
          <a:effectLst/>
        </p:spPr>
        <p:txBody>
          <a:bodyPr wrap="square">
            <a:spAutoFit/>
          </a:bodyPr>
          <a:lstStyle/>
          <a:p>
            <a:pPr>
              <a:spcBef>
                <a:spcPct val="50000"/>
              </a:spcBef>
              <a:defRPr/>
            </a:pPr>
            <a:r>
              <a:rPr lang="en-US" sz="4000" b="1" dirty="0">
                <a:solidFill>
                  <a:srgbClr val="FF0000"/>
                </a:solidFill>
                <a:effectLst>
                  <a:outerShdw blurRad="38100" dist="38100" dir="2700000" algn="tl">
                    <a:srgbClr val="C0C0C0"/>
                  </a:outerShdw>
                </a:effectLst>
                <a:latin typeface="Times New Roman" pitchFamily="18" charset="0"/>
                <a:cs typeface="Times New Roman" pitchFamily="18" charset="0"/>
                <a:sym typeface="Wingdings" pitchFamily="2" charset="2"/>
              </a:rPr>
              <a:t></a:t>
            </a:r>
          </a:p>
        </p:txBody>
      </p:sp>
      <p:pic>
        <p:nvPicPr>
          <p:cNvPr id="1026" name="Picture 2" descr="Quá trình tái bản DNA và phân bào">
            <a:extLst>
              <a:ext uri="{FF2B5EF4-FFF2-40B4-BE49-F238E27FC236}">
                <a16:creationId xmlns:a16="http://schemas.microsoft.com/office/drawing/2014/main" id="{0B7459AF-8493-44CC-ADE6-3EE352212C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733" y="2700867"/>
            <a:ext cx="4970254" cy="404741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1713D6BD-0CD7-48D3-B19E-8368FA4C23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61000" y="2700867"/>
            <a:ext cx="6417733" cy="4309534"/>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D4E17062-77D5-49EE-89C8-62378E99CD83}"/>
              </a:ext>
            </a:extLst>
          </p:cNvPr>
          <p:cNvSpPr txBox="1"/>
          <p:nvPr/>
        </p:nvSpPr>
        <p:spPr>
          <a:xfrm>
            <a:off x="534704" y="2082203"/>
            <a:ext cx="7313896" cy="496867"/>
          </a:xfrm>
          <a:prstGeom prst="rect">
            <a:avLst/>
          </a:prstGeom>
          <a:noFill/>
        </p:spPr>
        <p:txBody>
          <a:bodyPr wrap="square">
            <a:spAutoFit/>
          </a:bodyPr>
          <a:lstStyle/>
          <a:p>
            <a:pPr algn="just">
              <a:lnSpc>
                <a:spcPct val="120000"/>
              </a:lnSpc>
            </a:pPr>
            <a:r>
              <a:rPr lang="en-US" sz="2400" b="0" dirty="0">
                <a:solidFill>
                  <a:srgbClr val="FF0000"/>
                </a:solidFill>
                <a:effectLst/>
                <a:latin typeface="Times New Roman" panose="02020603050405020304" pitchFamily="18" charset="0"/>
                <a:ea typeface="Tahoma" panose="020B0604030504040204" pitchFamily="34" charset="0"/>
                <a:cs typeface="Times New Roman" panose="02020603050405020304" pitchFamily="18" charset="0"/>
              </a:rPr>
              <a:t>-</a:t>
            </a:r>
            <a:r>
              <a:rPr lang="vi-VN" sz="2400" b="0" dirty="0">
                <a:solidFill>
                  <a:srgbClr val="FF0000"/>
                </a:solidFill>
                <a:effectLst/>
                <a:latin typeface="Times New Roman" panose="02020603050405020304" pitchFamily="18" charset="0"/>
                <a:ea typeface="Tahoma" panose="020B0604030504040204" pitchFamily="34" charset="0"/>
                <a:cs typeface="Times New Roman" panose="02020603050405020304" pitchFamily="18" charset="0"/>
              </a:rPr>
              <a:t>Quá trình tái bản DNA diễn ra </a:t>
            </a:r>
            <a:r>
              <a:rPr lang="en-US" sz="24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ở </a:t>
            </a:r>
            <a:r>
              <a:rPr lang="en-US" sz="24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đâu</a:t>
            </a:r>
            <a:r>
              <a:rPr lang="en-US" sz="24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trong</a:t>
            </a:r>
            <a:r>
              <a:rPr lang="en-US" sz="24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tế</a:t>
            </a:r>
            <a:r>
              <a:rPr lang="en-US" sz="24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bào</a:t>
            </a:r>
            <a:r>
              <a:rPr lang="en-US" sz="24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a:t>
            </a:r>
          </a:p>
        </p:txBody>
      </p:sp>
    </p:spTree>
    <p:extLst>
      <p:ext uri="{BB962C8B-B14F-4D97-AF65-F5344CB8AC3E}">
        <p14:creationId xmlns:p14="http://schemas.microsoft.com/office/powerpoint/2010/main" val="29999085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2085C713-14DA-902C-45A4-8213D7CE606D}"/>
              </a:ext>
            </a:extLst>
          </p:cNvPr>
          <p:cNvGrpSpPr/>
          <p:nvPr/>
        </p:nvGrpSpPr>
        <p:grpSpPr>
          <a:xfrm>
            <a:off x="294968" y="265471"/>
            <a:ext cx="5350716" cy="843608"/>
            <a:chOff x="294968" y="265471"/>
            <a:chExt cx="5350716" cy="843608"/>
          </a:xfrm>
        </p:grpSpPr>
        <p:sp>
          <p:nvSpPr>
            <p:cNvPr id="34" name="Rectangle 33">
              <a:extLst>
                <a:ext uri="{FF2B5EF4-FFF2-40B4-BE49-F238E27FC236}">
                  <a16:creationId xmlns:a16="http://schemas.microsoft.com/office/drawing/2014/main" id="{88F4CAB6-ACC8-793B-9CC0-F73BF0FB15AD}"/>
                </a:ext>
              </a:extLst>
            </p:cNvPr>
            <p:cNvSpPr/>
            <p:nvPr/>
          </p:nvSpPr>
          <p:spPr>
            <a:xfrm>
              <a:off x="395257" y="365760"/>
              <a:ext cx="5250427" cy="743319"/>
            </a:xfrm>
            <a:prstGeom prst="rect">
              <a:avLst/>
            </a:prstGeom>
            <a:solidFill>
              <a:srgbClr val="FDE3E8"/>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1A52BC85-FD7E-9FBF-2870-C4B658EBD0B5}"/>
                </a:ext>
              </a:extLst>
            </p:cNvPr>
            <p:cNvSpPr/>
            <p:nvPr/>
          </p:nvSpPr>
          <p:spPr>
            <a:xfrm>
              <a:off x="294968" y="265471"/>
              <a:ext cx="5250426" cy="743319"/>
            </a:xfrm>
            <a:prstGeom prst="rect">
              <a:avLst/>
            </a:prstGeom>
            <a:solidFill>
              <a:srgbClr val="F15574"/>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16C33902-0C75-8466-3C11-AA56E1FDDD0A}"/>
                </a:ext>
              </a:extLst>
            </p:cNvPr>
            <p:cNvSpPr txBox="1"/>
            <p:nvPr/>
          </p:nvSpPr>
          <p:spPr>
            <a:xfrm>
              <a:off x="294968" y="407055"/>
              <a:ext cx="5250426" cy="523220"/>
            </a:xfrm>
            <a:prstGeom prst="rect">
              <a:avLst/>
            </a:prstGeom>
            <a:noFill/>
          </p:spPr>
          <p:txBody>
            <a:bodyPr wrap="square" rtlCol="0">
              <a:spAutoFit/>
            </a:bodyPr>
            <a:lstStyle/>
            <a:p>
              <a:pPr algn="ctr"/>
              <a:r>
                <a:rPr lang="en-US" sz="2800" b="1" dirty="0">
                  <a:solidFill>
                    <a:srgbClr val="FFFF00"/>
                  </a:solidFill>
                </a:rPr>
                <a:t>II – QUÁ TRÌNH PHIÊN MÃ</a:t>
              </a:r>
            </a:p>
          </p:txBody>
        </p:sp>
      </p:grpSp>
      <p:pic>
        <p:nvPicPr>
          <p:cNvPr id="4" name="Picture 3" descr="A diagram of dna sequence&#10;&#10;Description automatically generated">
            <a:extLst>
              <a:ext uri="{FF2B5EF4-FFF2-40B4-BE49-F238E27FC236}">
                <a16:creationId xmlns:a16="http://schemas.microsoft.com/office/drawing/2014/main" id="{F102DE8C-F24B-504E-9878-1920A22BE8AF}"/>
              </a:ext>
            </a:extLst>
          </p:cNvPr>
          <p:cNvPicPr>
            <a:picLocks noChangeAspect="1"/>
          </p:cNvPicPr>
          <p:nvPr/>
        </p:nvPicPr>
        <p:blipFill rotWithShape="1">
          <a:blip r:embed="rId2"/>
          <a:srcRect t="22452" b="11226"/>
          <a:stretch/>
        </p:blipFill>
        <p:spPr>
          <a:xfrm>
            <a:off x="355727" y="1259511"/>
            <a:ext cx="9083444" cy="4548402"/>
          </a:xfrm>
          <a:prstGeom prst="rect">
            <a:avLst/>
          </a:prstGeom>
        </p:spPr>
      </p:pic>
      <p:grpSp>
        <p:nvGrpSpPr>
          <p:cNvPr id="5" name="Group 4">
            <a:extLst>
              <a:ext uri="{FF2B5EF4-FFF2-40B4-BE49-F238E27FC236}">
                <a16:creationId xmlns:a16="http://schemas.microsoft.com/office/drawing/2014/main" id="{A7905804-855C-D72D-BD12-71EF7966A519}"/>
              </a:ext>
            </a:extLst>
          </p:cNvPr>
          <p:cNvGrpSpPr/>
          <p:nvPr/>
        </p:nvGrpSpPr>
        <p:grpSpPr>
          <a:xfrm>
            <a:off x="4653607" y="3846378"/>
            <a:ext cx="7344695" cy="2690107"/>
            <a:chOff x="4613297" y="3279004"/>
            <a:chExt cx="7344695" cy="2690107"/>
          </a:xfrm>
        </p:grpSpPr>
        <p:grpSp>
          <p:nvGrpSpPr>
            <p:cNvPr id="6" name="Group 5">
              <a:extLst>
                <a:ext uri="{FF2B5EF4-FFF2-40B4-BE49-F238E27FC236}">
                  <a16:creationId xmlns:a16="http://schemas.microsoft.com/office/drawing/2014/main" id="{8F18E132-59D1-7196-C05B-7460215C69A4}"/>
                </a:ext>
              </a:extLst>
            </p:cNvPr>
            <p:cNvGrpSpPr/>
            <p:nvPr/>
          </p:nvGrpSpPr>
          <p:grpSpPr>
            <a:xfrm>
              <a:off x="4834826" y="3729205"/>
              <a:ext cx="7123166" cy="2239906"/>
              <a:chOff x="888998" y="1048723"/>
              <a:chExt cx="13364234" cy="847691"/>
            </a:xfrm>
          </p:grpSpPr>
          <p:sp>
            <p:nvSpPr>
              <p:cNvPr id="10" name="Rectangle: Rounded Corners 9">
                <a:extLst>
                  <a:ext uri="{FF2B5EF4-FFF2-40B4-BE49-F238E27FC236}">
                    <a16:creationId xmlns:a16="http://schemas.microsoft.com/office/drawing/2014/main" id="{F4B994BC-B113-59E6-3DB5-50F3583B9FB4}"/>
                  </a:ext>
                </a:extLst>
              </p:cNvPr>
              <p:cNvSpPr/>
              <p:nvPr/>
            </p:nvSpPr>
            <p:spPr>
              <a:xfrm>
                <a:off x="888998" y="1048723"/>
                <a:ext cx="13364234" cy="847691"/>
              </a:xfrm>
              <a:prstGeom prst="roundRect">
                <a:avLst>
                  <a:gd name="adj" fmla="val 11011"/>
                </a:avLst>
              </a:prstGeom>
              <a:solidFill>
                <a:schemeClr val="accent2">
                  <a:lumMod val="20000"/>
                  <a:lumOff val="80000"/>
                </a:schemeClr>
              </a:solidFill>
              <a:ln w="28575" cap="flat" cmpd="sng" algn="ctr">
                <a:solidFill>
                  <a:srgbClr val="092D6C">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effectLst/>
                  <a:uLnTx/>
                  <a:uFillTx/>
                  <a:latin typeface="Arial"/>
                  <a:ea typeface="+mn-ea"/>
                  <a:cs typeface="+mn-cs"/>
                </a:endParaRPr>
              </a:p>
            </p:txBody>
          </p:sp>
          <p:sp>
            <p:nvSpPr>
              <p:cNvPr id="11" name="TextBox 10">
                <a:extLst>
                  <a:ext uri="{FF2B5EF4-FFF2-40B4-BE49-F238E27FC236}">
                    <a16:creationId xmlns:a16="http://schemas.microsoft.com/office/drawing/2014/main" id="{08A46A21-9A93-5DCE-92BE-E997306BED59}"/>
                  </a:ext>
                </a:extLst>
              </p:cNvPr>
              <p:cNvSpPr txBox="1"/>
              <p:nvPr/>
            </p:nvSpPr>
            <p:spPr>
              <a:xfrm>
                <a:off x="972724" y="1173108"/>
                <a:ext cx="13083130" cy="659823"/>
              </a:xfrm>
              <a:prstGeom prst="rect">
                <a:avLst/>
              </a:prstGeom>
              <a:noFill/>
            </p:spPr>
            <p:txBody>
              <a:bodyPr wrap="square" rtlCol="0">
                <a:spAutoFit/>
              </a:bodyPr>
              <a:lstStyle/>
              <a:p>
                <a:pPr marL="0" marR="0" lvl="0" indent="0" algn="just" defTabSz="914400" eaLnBrk="1" fontAlgn="auto" latinLnBrk="0" hangingPunct="1">
                  <a:lnSpc>
                    <a:spcPct val="125000"/>
                  </a:lnSpc>
                  <a:spcBef>
                    <a:spcPts val="0"/>
                  </a:spcBef>
                  <a:spcAft>
                    <a:spcPts val="0"/>
                  </a:spcAft>
                  <a:buClrTx/>
                  <a:buSzTx/>
                  <a:buFontTx/>
                  <a:buNone/>
                  <a:tabLst/>
                  <a:defRPr/>
                </a:pPr>
                <a:r>
                  <a:rPr kumimoji="0" lang="en-US" sz="2200" b="1" i="0" u="none" strike="noStrike" kern="0" cap="none" spc="0" normalizeH="0" baseline="0" noProof="0">
                    <a:ln>
                      <a:noFill/>
                    </a:ln>
                    <a:effectLst/>
                    <a:uLnTx/>
                    <a:uFillTx/>
                  </a:rPr>
                  <a:t>Quan sát Hình 39.2, thực hiện các yêu cầu sau:</a:t>
                </a:r>
              </a:p>
              <a:p>
                <a:pPr marL="0" marR="0" lvl="0" indent="0" algn="just" defTabSz="914400" eaLnBrk="1" fontAlgn="auto" latinLnBrk="0" hangingPunct="1">
                  <a:lnSpc>
                    <a:spcPct val="125000"/>
                  </a:lnSpc>
                  <a:spcBef>
                    <a:spcPts val="0"/>
                  </a:spcBef>
                  <a:spcAft>
                    <a:spcPts val="0"/>
                  </a:spcAft>
                  <a:buClrTx/>
                  <a:buSzTx/>
                  <a:buFontTx/>
                  <a:buNone/>
                  <a:tabLst/>
                  <a:defRPr/>
                </a:pPr>
                <a:r>
                  <a:rPr kumimoji="0" lang="vi-VN" sz="2200" b="0" i="0" u="none" strike="noStrike" kern="0" cap="none" spc="0" normalizeH="0" baseline="0" noProof="0">
                    <a:ln>
                      <a:noFill/>
                    </a:ln>
                    <a:effectLst/>
                    <a:uLnTx/>
                    <a:uFillTx/>
                  </a:rPr>
                  <a:t>1. Mô tả ba giai đoạn của quá trình phiên mã.</a:t>
                </a:r>
              </a:p>
              <a:p>
                <a:pPr marL="0" marR="0" lvl="0" indent="0" algn="just" defTabSz="914400" eaLnBrk="1" fontAlgn="auto" latinLnBrk="0" hangingPunct="1">
                  <a:lnSpc>
                    <a:spcPct val="125000"/>
                  </a:lnSpc>
                  <a:spcBef>
                    <a:spcPts val="0"/>
                  </a:spcBef>
                  <a:spcAft>
                    <a:spcPts val="0"/>
                  </a:spcAft>
                  <a:buClrTx/>
                  <a:buSzTx/>
                  <a:buFontTx/>
                  <a:buNone/>
                  <a:tabLst/>
                  <a:defRPr/>
                </a:pPr>
                <a:r>
                  <a:rPr kumimoji="0" lang="vi-VN" sz="2200" b="0" i="0" u="none" strike="noStrike" kern="0" cap="none" spc="0" normalizeH="0" baseline="0" noProof="0">
                    <a:ln>
                      <a:noFill/>
                    </a:ln>
                    <a:effectLst/>
                    <a:uLnTx/>
                    <a:uFillTx/>
                  </a:rPr>
                  <a:t>2. Quá trình phiên mã dựa trên mạch nào của DNA?</a:t>
                </a:r>
              </a:p>
              <a:p>
                <a:pPr marL="0" marR="0" lvl="0" indent="0" algn="just" defTabSz="914400" eaLnBrk="1" fontAlgn="auto" latinLnBrk="0" hangingPunct="1">
                  <a:lnSpc>
                    <a:spcPct val="125000"/>
                  </a:lnSpc>
                  <a:spcBef>
                    <a:spcPts val="0"/>
                  </a:spcBef>
                  <a:spcAft>
                    <a:spcPts val="0"/>
                  </a:spcAft>
                  <a:buClrTx/>
                  <a:buSzTx/>
                  <a:buFontTx/>
                  <a:buNone/>
                  <a:tabLst/>
                  <a:defRPr/>
                </a:pPr>
                <a:r>
                  <a:rPr kumimoji="0" lang="vi-VN" sz="2200" b="0" i="0" u="none" strike="noStrike" kern="0" cap="none" spc="0" normalizeH="0" baseline="0" noProof="0">
                    <a:ln>
                      <a:noFill/>
                    </a:ln>
                    <a:effectLst/>
                    <a:uLnTx/>
                    <a:uFillTx/>
                  </a:rPr>
                  <a:t>3. Phiên mã là gì?</a:t>
                </a:r>
                <a:endParaRPr kumimoji="0" lang="vi-VN" sz="2200" b="1" i="0" u="none" strike="noStrike" kern="0" cap="none" spc="0" normalizeH="0" baseline="0" noProof="0">
                  <a:ln>
                    <a:noFill/>
                  </a:ln>
                  <a:effectLst/>
                  <a:uLnTx/>
                  <a:uFillTx/>
                </a:endParaRPr>
              </a:p>
            </p:txBody>
          </p:sp>
        </p:grpSp>
        <p:grpSp>
          <p:nvGrpSpPr>
            <p:cNvPr id="7" name="Group 6">
              <a:extLst>
                <a:ext uri="{FF2B5EF4-FFF2-40B4-BE49-F238E27FC236}">
                  <a16:creationId xmlns:a16="http://schemas.microsoft.com/office/drawing/2014/main" id="{73D4864A-70D2-50CC-6A99-8057BF6A047E}"/>
                </a:ext>
              </a:extLst>
            </p:cNvPr>
            <p:cNvGrpSpPr/>
            <p:nvPr/>
          </p:nvGrpSpPr>
          <p:grpSpPr>
            <a:xfrm>
              <a:off x="4613297" y="3279004"/>
              <a:ext cx="751396" cy="751396"/>
              <a:chOff x="4514141" y="3958769"/>
              <a:chExt cx="1369512" cy="1369512"/>
            </a:xfrm>
          </p:grpSpPr>
          <p:sp>
            <p:nvSpPr>
              <p:cNvPr id="8" name="Flowchart: Connector 7">
                <a:extLst>
                  <a:ext uri="{FF2B5EF4-FFF2-40B4-BE49-F238E27FC236}">
                    <a16:creationId xmlns:a16="http://schemas.microsoft.com/office/drawing/2014/main" id="{EC236E45-C9A9-8DE1-A12D-FBC5EA7F3AA1}"/>
                  </a:ext>
                </a:extLst>
              </p:cNvPr>
              <p:cNvSpPr/>
              <p:nvPr/>
            </p:nvSpPr>
            <p:spPr>
              <a:xfrm>
                <a:off x="4514141" y="3958769"/>
                <a:ext cx="1369512" cy="1369512"/>
              </a:xfrm>
              <a:prstGeom prst="flowChartConnector">
                <a:avLst/>
              </a:prstGeom>
              <a:solidFill>
                <a:schemeClr val="accent4">
                  <a:lumMod val="20000"/>
                  <a:lumOff val="8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9" name="Picture 6" descr="waving hand&quot; Emoji - Download for free – Iconduck">
                <a:extLst>
                  <a:ext uri="{FF2B5EF4-FFF2-40B4-BE49-F238E27FC236}">
                    <a16:creationId xmlns:a16="http://schemas.microsoft.com/office/drawing/2014/main" id="{C2A7D3A2-6CB6-53F1-ED30-3A544F159E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6621" y="4127305"/>
                <a:ext cx="892807" cy="914613"/>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277445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B21A3EA-7319-6504-6002-4A39AFDDAC48}"/>
              </a:ext>
            </a:extLst>
          </p:cNvPr>
          <p:cNvSpPr/>
          <p:nvPr/>
        </p:nvSpPr>
        <p:spPr>
          <a:xfrm>
            <a:off x="769412" y="1075926"/>
            <a:ext cx="1239886" cy="407700"/>
          </a:xfrm>
          <a:prstGeom prst="roundRect">
            <a:avLst>
              <a:gd name="adj" fmla="val 50000"/>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err="1">
                <a:solidFill>
                  <a:schemeClr val="tx1"/>
                </a:solidFill>
                <a:latin typeface="Times New Roman" panose="02020603050405020304" pitchFamily="18" charset="0"/>
                <a:cs typeface="Times New Roman" panose="02020603050405020304" pitchFamily="18" charset="0"/>
              </a:rPr>
              <a:t>Trả</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lời</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3" name="Rectangle: Rounded Corners 2">
            <a:extLst>
              <a:ext uri="{FF2B5EF4-FFF2-40B4-BE49-F238E27FC236}">
                <a16:creationId xmlns:a16="http://schemas.microsoft.com/office/drawing/2014/main" id="{7076A56E-CD5E-AD98-70A1-2457A5378F8B}"/>
              </a:ext>
            </a:extLst>
          </p:cNvPr>
          <p:cNvSpPr/>
          <p:nvPr/>
        </p:nvSpPr>
        <p:spPr>
          <a:xfrm>
            <a:off x="22347" y="2571664"/>
            <a:ext cx="12020052" cy="4456963"/>
          </a:xfrm>
          <a:prstGeom prst="roundRect">
            <a:avLst>
              <a:gd name="adj" fmla="val 4697"/>
            </a:avLst>
          </a:prstGeom>
        </p:spPr>
        <p:style>
          <a:lnRef idx="1">
            <a:schemeClr val="accent1"/>
          </a:lnRef>
          <a:fillRef idx="2">
            <a:schemeClr val="accent1"/>
          </a:fillRef>
          <a:effectRef idx="1">
            <a:schemeClr val="accent1"/>
          </a:effectRef>
          <a:fontRef idx="minor">
            <a:schemeClr val="dk1"/>
          </a:fontRef>
        </p:style>
        <p:txBody>
          <a:bodyPr rtlCol="0" anchor="ctr"/>
          <a:lstStyle/>
          <a:p>
            <a:pPr algn="just">
              <a:lnSpc>
                <a:spcPct val="120000"/>
              </a:lnSpc>
              <a:spcAft>
                <a:spcPts val="600"/>
              </a:spcAft>
            </a:pPr>
            <a:endParaRPr lang="vi-VN" b="1"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5885869F-6745-B3BF-4C4A-DB3BA6F0DA47}"/>
              </a:ext>
            </a:extLst>
          </p:cNvPr>
          <p:cNvSpPr txBox="1"/>
          <p:nvPr/>
        </p:nvSpPr>
        <p:spPr>
          <a:xfrm>
            <a:off x="277489" y="5434789"/>
            <a:ext cx="11398695" cy="978729"/>
          </a:xfrm>
          <a:prstGeom prst="rect">
            <a:avLst/>
          </a:prstGeom>
          <a:noFill/>
        </p:spPr>
        <p:txBody>
          <a:bodyPr wrap="square">
            <a:spAutoFit/>
          </a:bodyPr>
          <a:lstStyle/>
          <a:p>
            <a:pPr algn="just">
              <a:lnSpc>
                <a:spcPct val="120000"/>
              </a:lnSpc>
              <a:spcAft>
                <a:spcPts val="600"/>
              </a:spcAft>
            </a:pPr>
            <a:r>
              <a:rPr lang="vi-VN" sz="2200" b="1" dirty="0">
                <a:latin typeface="Times New Roman" panose="02020603050405020304" pitchFamily="18" charset="0"/>
                <a:cs typeface="Times New Roman" panose="02020603050405020304" pitchFamily="18" charset="0"/>
              </a:rPr>
              <a:t>- </a:t>
            </a:r>
            <a:r>
              <a:rPr lang="vi-VN" sz="2400" b="1" dirty="0">
                <a:latin typeface="Times New Roman" panose="02020603050405020304" pitchFamily="18" charset="0"/>
                <a:cs typeface="Times New Roman" panose="02020603050405020304" pitchFamily="18" charset="0"/>
              </a:rPr>
              <a:t>Giai đoạn 3 (Kết thúc): </a:t>
            </a:r>
            <a:r>
              <a:rPr lang="vi-VN" sz="2400" dirty="0">
                <a:latin typeface="Times New Roman" panose="02020603050405020304" pitchFamily="18" charset="0"/>
                <a:cs typeface="Times New Roman" panose="02020603050405020304" pitchFamily="18" charset="0"/>
              </a:rPr>
              <a:t>Khi enzyme di chuyển đến cuối gen, gặp tín hiệu kết thúc thì quá trình phiên mã dừng lại, phân tử RNA được giải phóng gồm một mạch, có chiều từ 5’ → 3’.</a:t>
            </a:r>
            <a:endParaRPr lang="en-US" sz="2400" dirty="0">
              <a:latin typeface="Times New Roman" panose="02020603050405020304" pitchFamily="18" charset="0"/>
              <a:cs typeface="Times New Roman" panose="02020603050405020304" pitchFamily="18" charset="0"/>
            </a:endParaRPr>
          </a:p>
        </p:txBody>
      </p:sp>
      <p:pic>
        <p:nvPicPr>
          <p:cNvPr id="1026" name="Picture 2" descr="PPT - CHƯƠNG 5 QÚA TRÌNH PHIÊN MÃ PowerPoint Presentation, free download -  ID:4761284">
            <a:extLst>
              <a:ext uri="{FF2B5EF4-FFF2-40B4-BE49-F238E27FC236}">
                <a16:creationId xmlns:a16="http://schemas.microsoft.com/office/drawing/2014/main" id="{F22D37A7-F05A-4BD6-BBAD-1A915A9C06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2969" y="8545"/>
            <a:ext cx="6129430" cy="2753865"/>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1A52BC85-FD7E-9FBF-2870-C4B658EBD0B5}"/>
              </a:ext>
            </a:extLst>
          </p:cNvPr>
          <p:cNvSpPr/>
          <p:nvPr/>
        </p:nvSpPr>
        <p:spPr>
          <a:xfrm>
            <a:off x="1" y="97549"/>
            <a:ext cx="5912968" cy="904731"/>
          </a:xfrm>
          <a:prstGeom prst="rect">
            <a:avLst/>
          </a:prstGeom>
          <a:solidFill>
            <a:srgbClr val="F15574"/>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0000"/>
              </a:lnSpc>
              <a:spcAft>
                <a:spcPts val="600"/>
              </a:spcAft>
            </a:pPr>
            <a:r>
              <a:rPr lang="en-US" sz="2800" b="1" dirty="0" err="1">
                <a:solidFill>
                  <a:schemeClr val="tx1"/>
                </a:solidFill>
                <a:latin typeface="Times New Roman" panose="02020603050405020304" pitchFamily="18" charset="0"/>
                <a:cs typeface="Times New Roman" panose="02020603050405020304" pitchFamily="18" charset="0"/>
              </a:rPr>
              <a:t>Các</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giai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đoạn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của</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quá</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trình</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phiên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mã</a:t>
            </a:r>
            <a:endParaRPr lang="vi-VN" sz="2800" b="1" dirty="0">
              <a:solidFill>
                <a:schemeClr val="tx1"/>
              </a:solidFill>
              <a:latin typeface="Times New Roman" panose="02020603050405020304" pitchFamily="18" charset="0"/>
              <a:cs typeface="Times New Roman" panose="02020603050405020304" pitchFamily="18" charset="0"/>
            </a:endParaRPr>
          </a:p>
        </p:txBody>
      </p:sp>
      <p:sp>
        <p:nvSpPr>
          <p:cNvPr id="5" name="Rectangle 4"/>
          <p:cNvSpPr/>
          <p:nvPr/>
        </p:nvSpPr>
        <p:spPr>
          <a:xfrm>
            <a:off x="295761" y="2762410"/>
            <a:ext cx="11746523" cy="978729"/>
          </a:xfrm>
          <a:prstGeom prst="rect">
            <a:avLst/>
          </a:prstGeom>
        </p:spPr>
        <p:txBody>
          <a:bodyPr wrap="square">
            <a:spAutoFit/>
          </a:bodyPr>
          <a:lstStyle/>
          <a:p>
            <a:pPr algn="just">
              <a:lnSpc>
                <a:spcPct val="120000"/>
              </a:lnSpc>
              <a:spcAft>
                <a:spcPts val="600"/>
              </a:spcAft>
            </a:pPr>
            <a:r>
              <a:rPr lang="vi-VN" sz="2400" b="1" dirty="0">
                <a:latin typeface="Times New Roman" panose="02020603050405020304" pitchFamily="18" charset="0"/>
                <a:cs typeface="Times New Roman" panose="02020603050405020304" pitchFamily="18" charset="0"/>
              </a:rPr>
              <a:t>- Giai đoạn 1 (Khởi đầu): </a:t>
            </a:r>
            <a:r>
              <a:rPr lang="vi-VN" sz="2400" dirty="0">
                <a:latin typeface="Times New Roman" panose="02020603050405020304" pitchFamily="18" charset="0"/>
                <a:cs typeface="Times New Roman" panose="02020603050405020304" pitchFamily="18" charset="0"/>
              </a:rPr>
              <a:t>Enzyme RNA polymerase bám vào vùng điều hoà làm gene tháo xoắn để lộ ra mạch gốc có chiều 3’→ 5’ và bắt đầu tổng hợp mRNA tại vị trí đặc hiệu.</a:t>
            </a:r>
          </a:p>
        </p:txBody>
      </p:sp>
      <p:sp>
        <p:nvSpPr>
          <p:cNvPr id="6" name="Rectangle 5"/>
          <p:cNvSpPr/>
          <p:nvPr/>
        </p:nvSpPr>
        <p:spPr>
          <a:xfrm>
            <a:off x="294055" y="3580269"/>
            <a:ext cx="11748229" cy="1865126"/>
          </a:xfrm>
          <a:prstGeom prst="rect">
            <a:avLst/>
          </a:prstGeom>
        </p:spPr>
        <p:txBody>
          <a:bodyPr wrap="square">
            <a:spAutoFit/>
          </a:bodyPr>
          <a:lstStyle/>
          <a:p>
            <a:pPr algn="just">
              <a:lnSpc>
                <a:spcPct val="120000"/>
              </a:lnSpc>
              <a:spcAft>
                <a:spcPts val="600"/>
              </a:spcAft>
            </a:pPr>
            <a:r>
              <a:rPr lang="vi-VN" sz="2400" b="1" dirty="0">
                <a:latin typeface="Times New Roman" panose="02020603050405020304" pitchFamily="18" charset="0"/>
                <a:cs typeface="Times New Roman" panose="02020603050405020304" pitchFamily="18" charset="0"/>
              </a:rPr>
              <a:t>- Giai đoạn 2 (Kéo dài): </a:t>
            </a:r>
            <a:r>
              <a:rPr lang="vi-VN" sz="2400" dirty="0">
                <a:latin typeface="Times New Roman" panose="02020603050405020304" pitchFamily="18" charset="0"/>
                <a:cs typeface="Times New Roman" panose="02020603050405020304" pitchFamily="18" charset="0"/>
              </a:rPr>
              <a:t>Enzyme RNA polymerase trượt dọc theo mạch gốc trên gen có chiều 3’ → 5’ và gắn các </a:t>
            </a:r>
            <a:r>
              <a:rPr lang="en-US" sz="2400" dirty="0">
                <a:latin typeface="Times New Roman" panose="02020603050405020304" pitchFamily="18" charset="0"/>
                <a:cs typeface="Times New Roman" panose="02020603050405020304" pitchFamily="18" charset="0"/>
              </a:rPr>
              <a:t>N</a:t>
            </a:r>
            <a:r>
              <a:rPr lang="vi-VN" sz="2400" dirty="0">
                <a:latin typeface="Times New Roman" panose="02020603050405020304" pitchFamily="18" charset="0"/>
                <a:cs typeface="Times New Roman" panose="02020603050405020304" pitchFamily="18" charset="0"/>
              </a:rPr>
              <a:t>u trong môi trường nội bào liên kết với các </a:t>
            </a:r>
            <a:r>
              <a:rPr lang="en-US" sz="2400" dirty="0">
                <a:latin typeface="Times New Roman" panose="02020603050405020304" pitchFamily="18" charset="0"/>
                <a:cs typeface="Times New Roman" panose="02020603050405020304" pitchFamily="18" charset="0"/>
              </a:rPr>
              <a:t>N</a:t>
            </a:r>
            <a:r>
              <a:rPr lang="vi-VN" sz="2400" dirty="0">
                <a:latin typeface="Times New Roman" panose="02020603050405020304" pitchFamily="18" charset="0"/>
                <a:cs typeface="Times New Roman" panose="02020603050405020304" pitchFamily="18" charset="0"/>
              </a:rPr>
              <a:t>u trên mạch gốc theo nguyên tắc bổ sung (A liên kết với U, T liên kết với A, G liên kết với C và C liên kết với G), để tổng hợp nên mRNA theo chiều  5’ → 3’.</a:t>
            </a:r>
          </a:p>
        </p:txBody>
      </p:sp>
    </p:spTree>
    <p:extLst>
      <p:ext uri="{BB962C8B-B14F-4D97-AF65-F5344CB8AC3E}">
        <p14:creationId xmlns:p14="http://schemas.microsoft.com/office/powerpoint/2010/main" val="2709547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26"/>
                                        </p:tgtEl>
                                        <p:attrNameLst>
                                          <p:attrName>style.visibility</p:attrName>
                                        </p:attrNameLst>
                                      </p:cBhvr>
                                      <p:to>
                                        <p:strVal val="visible"/>
                                      </p:to>
                                    </p:set>
                                    <p:anim calcmode="lin" valueType="num">
                                      <p:cBhvr additive="base">
                                        <p:cTn id="13" dur="500" fill="hold"/>
                                        <p:tgtEl>
                                          <p:spTgt spid="1026"/>
                                        </p:tgtEl>
                                        <p:attrNameLst>
                                          <p:attrName>ppt_x</p:attrName>
                                        </p:attrNameLst>
                                      </p:cBhvr>
                                      <p:tavLst>
                                        <p:tav tm="0">
                                          <p:val>
                                            <p:strVal val="#ppt_x"/>
                                          </p:val>
                                        </p:tav>
                                        <p:tav tm="100000">
                                          <p:val>
                                            <p:strVal val="#ppt_x"/>
                                          </p:val>
                                        </p:tav>
                                      </p:tavLst>
                                    </p:anim>
                                    <p:anim calcmode="lin" valueType="num">
                                      <p:cBhvr additive="base">
                                        <p:cTn id="14"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additive="base">
                                        <p:cTn id="37" dur="500" fill="hold"/>
                                        <p:tgtEl>
                                          <p:spTgt spid="4"/>
                                        </p:tgtEl>
                                        <p:attrNameLst>
                                          <p:attrName>ppt_x</p:attrName>
                                        </p:attrNameLst>
                                      </p:cBhvr>
                                      <p:tavLst>
                                        <p:tav tm="0">
                                          <p:val>
                                            <p:strVal val="#ppt_x"/>
                                          </p:val>
                                        </p:tav>
                                        <p:tav tm="100000">
                                          <p:val>
                                            <p:strVal val="#ppt_x"/>
                                          </p:val>
                                        </p:tav>
                                      </p:tavLst>
                                    </p:anim>
                                    <p:anim calcmode="lin" valueType="num">
                                      <p:cBhvr additive="base">
                                        <p:cTn id="3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11" grpId="0" animBg="1"/>
      <p:bldP spid="5" grpId="0"/>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2085C713-14DA-902C-45A4-8213D7CE606D}"/>
              </a:ext>
            </a:extLst>
          </p:cNvPr>
          <p:cNvGrpSpPr/>
          <p:nvPr/>
        </p:nvGrpSpPr>
        <p:grpSpPr>
          <a:xfrm>
            <a:off x="294968" y="265471"/>
            <a:ext cx="5350716" cy="843608"/>
            <a:chOff x="294968" y="265471"/>
            <a:chExt cx="5350716" cy="843608"/>
          </a:xfrm>
        </p:grpSpPr>
        <p:sp>
          <p:nvSpPr>
            <p:cNvPr id="34" name="Rectangle 33">
              <a:extLst>
                <a:ext uri="{FF2B5EF4-FFF2-40B4-BE49-F238E27FC236}">
                  <a16:creationId xmlns:a16="http://schemas.microsoft.com/office/drawing/2014/main" id="{88F4CAB6-ACC8-793B-9CC0-F73BF0FB15AD}"/>
                </a:ext>
              </a:extLst>
            </p:cNvPr>
            <p:cNvSpPr/>
            <p:nvPr/>
          </p:nvSpPr>
          <p:spPr>
            <a:xfrm>
              <a:off x="395257" y="365760"/>
              <a:ext cx="5250427" cy="743319"/>
            </a:xfrm>
            <a:prstGeom prst="rect">
              <a:avLst/>
            </a:prstGeom>
            <a:solidFill>
              <a:srgbClr val="FDE3E8"/>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1A52BC85-FD7E-9FBF-2870-C4B658EBD0B5}"/>
                </a:ext>
              </a:extLst>
            </p:cNvPr>
            <p:cNvSpPr/>
            <p:nvPr/>
          </p:nvSpPr>
          <p:spPr>
            <a:xfrm>
              <a:off x="294968" y="265471"/>
              <a:ext cx="5250426" cy="743319"/>
            </a:xfrm>
            <a:prstGeom prst="rect">
              <a:avLst/>
            </a:prstGeom>
            <a:solidFill>
              <a:srgbClr val="F15574"/>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16C33902-0C75-8466-3C11-AA56E1FDDD0A}"/>
                </a:ext>
              </a:extLst>
            </p:cNvPr>
            <p:cNvSpPr txBox="1"/>
            <p:nvPr/>
          </p:nvSpPr>
          <p:spPr>
            <a:xfrm>
              <a:off x="294968" y="407055"/>
              <a:ext cx="5250426" cy="523220"/>
            </a:xfrm>
            <a:prstGeom prst="rect">
              <a:avLst/>
            </a:prstGeom>
            <a:noFill/>
          </p:spPr>
          <p:txBody>
            <a:bodyPr wrap="square" rtlCol="0">
              <a:spAutoFit/>
            </a:bodyPr>
            <a:lstStyle/>
            <a:p>
              <a:pPr algn="ctr"/>
              <a:r>
                <a:rPr lang="en-US" sz="2800" b="1">
                  <a:solidFill>
                    <a:srgbClr val="FFFF00"/>
                  </a:solidFill>
                </a:rPr>
                <a:t>II – QUÁ TRÌNH PHIÊN MÃ</a:t>
              </a:r>
            </a:p>
          </p:txBody>
        </p:sp>
      </p:grpSp>
      <p:pic>
        <p:nvPicPr>
          <p:cNvPr id="5122" name="Picture 2" descr="0914 The Transcription Process Medical Images For PowerPoint | Templates  PowerPoint Presentation Slides | Template PPT | Slides Presentation Graphics">
            <a:extLst>
              <a:ext uri="{FF2B5EF4-FFF2-40B4-BE49-F238E27FC236}">
                <a16:creationId xmlns:a16="http://schemas.microsoft.com/office/drawing/2014/main" id="{6C9FFAC5-5D4D-C6C6-5065-DB705D8DC2B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0516" b="22625"/>
          <a:stretch/>
        </p:blipFill>
        <p:spPr bwMode="auto">
          <a:xfrm>
            <a:off x="1459107" y="1479263"/>
            <a:ext cx="9144000" cy="389947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87782DDC-E71E-591B-D0FC-14352D7C76B2}"/>
              </a:ext>
            </a:extLst>
          </p:cNvPr>
          <p:cNvSpPr txBox="1"/>
          <p:nvPr/>
        </p:nvSpPr>
        <p:spPr>
          <a:xfrm>
            <a:off x="583299" y="6010072"/>
            <a:ext cx="11049901" cy="496867"/>
          </a:xfrm>
          <a:prstGeom prst="rect">
            <a:avLst/>
          </a:prstGeom>
          <a:noFill/>
        </p:spPr>
        <p:txBody>
          <a:bodyPr wrap="square">
            <a:spAutoFit/>
          </a:bodyPr>
          <a:lstStyle>
            <a:defPPr>
              <a:defRPr lang="en-US"/>
            </a:defPPr>
            <a:lvl1pPr algn="just">
              <a:lnSpc>
                <a:spcPct val="120000"/>
              </a:lnSpc>
              <a:spcAft>
                <a:spcPts val="600"/>
              </a:spcAft>
              <a:defRPr sz="2200" b="1">
                <a:latin typeface="Times New Roman" panose="02020603050405020304" pitchFamily="18" charset="0"/>
                <a:cs typeface="Times New Roman" panose="02020603050405020304" pitchFamily="18" charset="0"/>
              </a:defRPr>
            </a:lvl1pPr>
          </a:lstStyle>
          <a:p>
            <a:r>
              <a:rPr lang="en-US" sz="2400" dirty="0"/>
              <a:t>2. </a:t>
            </a:r>
            <a:r>
              <a:rPr lang="en-US" sz="2400" dirty="0" err="1"/>
              <a:t>Quá</a:t>
            </a:r>
            <a:r>
              <a:rPr lang="en-US" sz="2400" dirty="0"/>
              <a:t> </a:t>
            </a:r>
            <a:r>
              <a:rPr lang="en-US" sz="2400" dirty="0" err="1"/>
              <a:t>trình</a:t>
            </a:r>
            <a:r>
              <a:rPr lang="en-US" sz="2400" dirty="0"/>
              <a:t> </a:t>
            </a:r>
            <a:r>
              <a:rPr lang="en-US" sz="2400" dirty="0" err="1"/>
              <a:t>phiên</a:t>
            </a:r>
            <a:r>
              <a:rPr lang="en-US" sz="2400" dirty="0"/>
              <a:t> </a:t>
            </a:r>
            <a:r>
              <a:rPr lang="en-US" sz="2400" dirty="0" err="1"/>
              <a:t>mã</a:t>
            </a:r>
            <a:r>
              <a:rPr lang="en-US" sz="2400" dirty="0"/>
              <a:t> </a:t>
            </a:r>
            <a:r>
              <a:rPr lang="en-US" sz="2400" dirty="0" err="1"/>
              <a:t>dựa</a:t>
            </a:r>
            <a:r>
              <a:rPr lang="en-US" sz="2400" dirty="0"/>
              <a:t> </a:t>
            </a:r>
            <a:r>
              <a:rPr lang="en-US" sz="2400" dirty="0" err="1"/>
              <a:t>trên</a:t>
            </a:r>
            <a:r>
              <a:rPr lang="en-US" sz="2400" dirty="0"/>
              <a:t> </a:t>
            </a:r>
            <a:r>
              <a:rPr lang="en-US" sz="2400" dirty="0" err="1">
                <a:solidFill>
                  <a:srgbClr val="FF0000"/>
                </a:solidFill>
              </a:rPr>
              <a:t>mạch</a:t>
            </a:r>
            <a:r>
              <a:rPr lang="en-US" sz="2400" dirty="0">
                <a:solidFill>
                  <a:srgbClr val="FF0000"/>
                </a:solidFill>
              </a:rPr>
              <a:t> </a:t>
            </a:r>
            <a:r>
              <a:rPr lang="en-US" sz="2400" dirty="0" err="1">
                <a:solidFill>
                  <a:srgbClr val="FF0000"/>
                </a:solidFill>
              </a:rPr>
              <a:t>khuôn</a:t>
            </a:r>
            <a:r>
              <a:rPr lang="en-US" sz="2400" dirty="0">
                <a:solidFill>
                  <a:srgbClr val="FF0000"/>
                </a:solidFill>
              </a:rPr>
              <a:t> </a:t>
            </a:r>
            <a:r>
              <a:rPr lang="en-US" sz="2400" dirty="0" err="1">
                <a:solidFill>
                  <a:srgbClr val="FF0000"/>
                </a:solidFill>
              </a:rPr>
              <a:t>của</a:t>
            </a:r>
            <a:r>
              <a:rPr lang="en-US" sz="2400" dirty="0">
                <a:solidFill>
                  <a:srgbClr val="FF0000"/>
                </a:solidFill>
              </a:rPr>
              <a:t> DNA </a:t>
            </a:r>
            <a:r>
              <a:rPr lang="en-US" sz="2400" dirty="0"/>
              <a:t>(</a:t>
            </a:r>
            <a:r>
              <a:rPr lang="en-US" sz="2400" dirty="0" err="1"/>
              <a:t>mạch</a:t>
            </a:r>
            <a:r>
              <a:rPr lang="en-US" sz="2400" dirty="0"/>
              <a:t> </a:t>
            </a:r>
            <a:r>
              <a:rPr lang="en-US" sz="2400" dirty="0" err="1"/>
              <a:t>có</a:t>
            </a:r>
            <a:r>
              <a:rPr lang="en-US" sz="2400" dirty="0"/>
              <a:t> </a:t>
            </a:r>
            <a:r>
              <a:rPr lang="en-US" sz="2400" dirty="0" err="1"/>
              <a:t>chiều</a:t>
            </a:r>
            <a:r>
              <a:rPr lang="en-US" sz="2400" dirty="0"/>
              <a:t> 3’ → 5’).</a:t>
            </a:r>
          </a:p>
        </p:txBody>
      </p:sp>
      <p:sp>
        <p:nvSpPr>
          <p:cNvPr id="8" name="Rectangle: Rounded Corners 7">
            <a:extLst>
              <a:ext uri="{FF2B5EF4-FFF2-40B4-BE49-F238E27FC236}">
                <a16:creationId xmlns:a16="http://schemas.microsoft.com/office/drawing/2014/main" id="{48ACBFF3-0BA6-D2F0-F9AE-C2CA76BC2230}"/>
              </a:ext>
            </a:extLst>
          </p:cNvPr>
          <p:cNvSpPr/>
          <p:nvPr/>
        </p:nvSpPr>
        <p:spPr>
          <a:xfrm>
            <a:off x="8160282" y="1334079"/>
            <a:ext cx="1815527" cy="441627"/>
          </a:xfrm>
          <a:prstGeom prst="roundRect">
            <a:avLst/>
          </a:prstGeom>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a:solidFill>
                  <a:schemeClr val="tx1"/>
                </a:solidFill>
                <a:latin typeface="Times New Roman" panose="02020603050405020304" pitchFamily="18" charset="0"/>
                <a:cs typeface="Times New Roman" panose="02020603050405020304" pitchFamily="18" charset="0"/>
              </a:rPr>
              <a:t>Nucleotide </a:t>
            </a:r>
          </a:p>
        </p:txBody>
      </p:sp>
      <p:sp>
        <p:nvSpPr>
          <p:cNvPr id="9" name="Rectangle: Rounded Corners 8">
            <a:extLst>
              <a:ext uri="{FF2B5EF4-FFF2-40B4-BE49-F238E27FC236}">
                <a16:creationId xmlns:a16="http://schemas.microsoft.com/office/drawing/2014/main" id="{FBE32360-7843-6490-FDB6-D56279D5FFF4}"/>
              </a:ext>
            </a:extLst>
          </p:cNvPr>
          <p:cNvSpPr/>
          <p:nvPr/>
        </p:nvSpPr>
        <p:spPr>
          <a:xfrm>
            <a:off x="6821129" y="5082295"/>
            <a:ext cx="1815527" cy="441627"/>
          </a:xfrm>
          <a:prstGeom prst="roundRect">
            <a:avLst/>
          </a:prstGeom>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a:solidFill>
                  <a:schemeClr val="tx1"/>
                </a:solidFill>
                <a:latin typeface="Times New Roman" panose="02020603050405020304" pitchFamily="18" charset="0"/>
                <a:cs typeface="Times New Roman" panose="02020603050405020304" pitchFamily="18" charset="0"/>
              </a:rPr>
              <a:t>Mạch khuôn</a:t>
            </a:r>
          </a:p>
        </p:txBody>
      </p:sp>
      <p:sp>
        <p:nvSpPr>
          <p:cNvPr id="10" name="Rectangle: Rounded Corners 9">
            <a:extLst>
              <a:ext uri="{FF2B5EF4-FFF2-40B4-BE49-F238E27FC236}">
                <a16:creationId xmlns:a16="http://schemas.microsoft.com/office/drawing/2014/main" id="{08AF81B6-9697-7D23-6DE4-8EB564D9C32F}"/>
              </a:ext>
            </a:extLst>
          </p:cNvPr>
          <p:cNvSpPr/>
          <p:nvPr/>
        </p:nvSpPr>
        <p:spPr>
          <a:xfrm>
            <a:off x="3020470" y="1949736"/>
            <a:ext cx="2240281" cy="441627"/>
          </a:xfrm>
          <a:prstGeom prst="roundRect">
            <a:avLst/>
          </a:prstGeom>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a:solidFill>
                  <a:schemeClr val="tx1"/>
                </a:solidFill>
                <a:latin typeface="Times New Roman" panose="02020603050405020304" pitchFamily="18" charset="0"/>
                <a:cs typeface="Times New Roman" panose="02020603050405020304" pitchFamily="18" charset="0"/>
              </a:rPr>
              <a:t>RNA polymerase</a:t>
            </a:r>
          </a:p>
        </p:txBody>
      </p:sp>
      <p:sp>
        <p:nvSpPr>
          <p:cNvPr id="11" name="Rectangle: Rounded Corners 10">
            <a:extLst>
              <a:ext uri="{FF2B5EF4-FFF2-40B4-BE49-F238E27FC236}">
                <a16:creationId xmlns:a16="http://schemas.microsoft.com/office/drawing/2014/main" id="{FE48DD65-1BF2-E40A-6885-22C7C0892AEF}"/>
              </a:ext>
            </a:extLst>
          </p:cNvPr>
          <p:cNvSpPr/>
          <p:nvPr/>
        </p:nvSpPr>
        <p:spPr>
          <a:xfrm>
            <a:off x="2672407" y="4041885"/>
            <a:ext cx="961595" cy="441627"/>
          </a:xfrm>
          <a:prstGeom prst="roundRect">
            <a:avLst/>
          </a:prstGeom>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a:solidFill>
                  <a:schemeClr val="tx1"/>
                </a:solidFill>
                <a:latin typeface="Times New Roman" panose="02020603050405020304" pitchFamily="18" charset="0"/>
                <a:cs typeface="Times New Roman" panose="02020603050405020304" pitchFamily="18" charset="0"/>
              </a:rPr>
              <a:t>RNA</a:t>
            </a:r>
          </a:p>
        </p:txBody>
      </p:sp>
      <p:sp>
        <p:nvSpPr>
          <p:cNvPr id="13" name="Rectangle: Rounded Corners 12">
            <a:extLst>
              <a:ext uri="{FF2B5EF4-FFF2-40B4-BE49-F238E27FC236}">
                <a16:creationId xmlns:a16="http://schemas.microsoft.com/office/drawing/2014/main" id="{D0A3194A-68D5-9F09-F212-5919C9805E18}"/>
              </a:ext>
            </a:extLst>
          </p:cNvPr>
          <p:cNvSpPr/>
          <p:nvPr/>
        </p:nvSpPr>
        <p:spPr>
          <a:xfrm>
            <a:off x="405580" y="3375258"/>
            <a:ext cx="961595" cy="441627"/>
          </a:xfrm>
          <a:prstGeom prst="roundRect">
            <a:avLst/>
          </a:prstGeom>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a:solidFill>
                  <a:schemeClr val="tx1"/>
                </a:solidFill>
                <a:latin typeface="Times New Roman" panose="02020603050405020304" pitchFamily="18" charset="0"/>
                <a:cs typeface="Times New Roman" panose="02020603050405020304" pitchFamily="18" charset="0"/>
              </a:rPr>
              <a:t>DNA</a:t>
            </a:r>
          </a:p>
        </p:txBody>
      </p:sp>
      <p:sp>
        <p:nvSpPr>
          <p:cNvPr id="14" name="Text Box 6">
            <a:extLst>
              <a:ext uri="{FF2B5EF4-FFF2-40B4-BE49-F238E27FC236}">
                <a16:creationId xmlns:a16="http://schemas.microsoft.com/office/drawing/2014/main" id="{80695FD5-2F49-4E00-B121-DD93445D043C}"/>
              </a:ext>
            </a:extLst>
          </p:cNvPr>
          <p:cNvSpPr txBox="1">
            <a:spLocks noChangeArrowheads="1"/>
          </p:cNvSpPr>
          <p:nvPr/>
        </p:nvSpPr>
        <p:spPr bwMode="auto">
          <a:xfrm>
            <a:off x="664830" y="5415362"/>
            <a:ext cx="748311" cy="707886"/>
          </a:xfrm>
          <a:prstGeom prst="rect">
            <a:avLst/>
          </a:prstGeom>
          <a:noFill/>
          <a:ln w="9525">
            <a:noFill/>
            <a:miter lim="800000"/>
            <a:headEnd/>
            <a:tailEnd/>
          </a:ln>
          <a:effectLst/>
        </p:spPr>
        <p:txBody>
          <a:bodyPr wrap="square">
            <a:spAutoFit/>
          </a:bodyPr>
          <a:lstStyle/>
          <a:p>
            <a:pPr>
              <a:spcBef>
                <a:spcPct val="50000"/>
              </a:spcBef>
              <a:defRPr/>
            </a:pPr>
            <a:r>
              <a:rPr lang="en-US" sz="4000" b="1" dirty="0">
                <a:solidFill>
                  <a:srgbClr val="FF0000"/>
                </a:solidFill>
                <a:effectLst>
                  <a:outerShdw blurRad="38100" dist="38100" dir="2700000" algn="tl">
                    <a:srgbClr val="C0C0C0"/>
                  </a:outerShdw>
                </a:effectLst>
                <a:latin typeface="Times New Roman" pitchFamily="18" charset="0"/>
                <a:cs typeface="Times New Roman" pitchFamily="18" charset="0"/>
                <a:sym typeface="Wingdings" pitchFamily="2" charset="2"/>
              </a:rPr>
              <a:t></a:t>
            </a:r>
          </a:p>
        </p:txBody>
      </p:sp>
    </p:spTree>
    <p:extLst>
      <p:ext uri="{BB962C8B-B14F-4D97-AF65-F5344CB8AC3E}">
        <p14:creationId xmlns:p14="http://schemas.microsoft.com/office/powerpoint/2010/main" val="2028496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2085C713-14DA-902C-45A4-8213D7CE606D}"/>
              </a:ext>
            </a:extLst>
          </p:cNvPr>
          <p:cNvGrpSpPr/>
          <p:nvPr/>
        </p:nvGrpSpPr>
        <p:grpSpPr>
          <a:xfrm>
            <a:off x="294968" y="265471"/>
            <a:ext cx="5350716" cy="843608"/>
            <a:chOff x="294968" y="265471"/>
            <a:chExt cx="5350716" cy="843608"/>
          </a:xfrm>
        </p:grpSpPr>
        <p:sp>
          <p:nvSpPr>
            <p:cNvPr id="34" name="Rectangle 33">
              <a:extLst>
                <a:ext uri="{FF2B5EF4-FFF2-40B4-BE49-F238E27FC236}">
                  <a16:creationId xmlns:a16="http://schemas.microsoft.com/office/drawing/2014/main" id="{88F4CAB6-ACC8-793B-9CC0-F73BF0FB15AD}"/>
                </a:ext>
              </a:extLst>
            </p:cNvPr>
            <p:cNvSpPr/>
            <p:nvPr/>
          </p:nvSpPr>
          <p:spPr>
            <a:xfrm>
              <a:off x="395257" y="365760"/>
              <a:ext cx="5250427" cy="743319"/>
            </a:xfrm>
            <a:prstGeom prst="rect">
              <a:avLst/>
            </a:prstGeom>
            <a:solidFill>
              <a:srgbClr val="FDE3E8"/>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1A52BC85-FD7E-9FBF-2870-C4B658EBD0B5}"/>
                </a:ext>
              </a:extLst>
            </p:cNvPr>
            <p:cNvSpPr/>
            <p:nvPr/>
          </p:nvSpPr>
          <p:spPr>
            <a:xfrm>
              <a:off x="294968" y="265471"/>
              <a:ext cx="5250426" cy="743319"/>
            </a:xfrm>
            <a:prstGeom prst="rect">
              <a:avLst/>
            </a:prstGeom>
            <a:solidFill>
              <a:srgbClr val="F15574"/>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16C33902-0C75-8466-3C11-AA56E1FDDD0A}"/>
                </a:ext>
              </a:extLst>
            </p:cNvPr>
            <p:cNvSpPr txBox="1"/>
            <p:nvPr/>
          </p:nvSpPr>
          <p:spPr>
            <a:xfrm>
              <a:off x="294968" y="407055"/>
              <a:ext cx="5250426" cy="523220"/>
            </a:xfrm>
            <a:prstGeom prst="rect">
              <a:avLst/>
            </a:prstGeom>
            <a:noFill/>
          </p:spPr>
          <p:txBody>
            <a:bodyPr wrap="square" rtlCol="0">
              <a:spAutoFit/>
            </a:bodyPr>
            <a:lstStyle/>
            <a:p>
              <a:pPr algn="ctr"/>
              <a:r>
                <a:rPr lang="en-US" sz="2800" b="1">
                  <a:solidFill>
                    <a:srgbClr val="FFFF00"/>
                  </a:solidFill>
                </a:rPr>
                <a:t>II – QUÁ TRÌNH PHIÊN MÃ</a:t>
              </a:r>
            </a:p>
          </p:txBody>
        </p:sp>
      </p:grpSp>
      <p:pic>
        <p:nvPicPr>
          <p:cNvPr id="5122" name="Picture 2" descr="0914 The Transcription Process Medical Images For PowerPoint | Templates  PowerPoint Presentation Slides | Template PPT | Slides Presentation Graphics">
            <a:extLst>
              <a:ext uri="{FF2B5EF4-FFF2-40B4-BE49-F238E27FC236}">
                <a16:creationId xmlns:a16="http://schemas.microsoft.com/office/drawing/2014/main" id="{6C9FFAC5-5D4D-C6C6-5065-DB705D8DC2B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0516" b="22625"/>
          <a:stretch/>
        </p:blipFill>
        <p:spPr bwMode="auto">
          <a:xfrm>
            <a:off x="1459107" y="1479263"/>
            <a:ext cx="9144000" cy="3899474"/>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Rounded Corners 7">
            <a:extLst>
              <a:ext uri="{FF2B5EF4-FFF2-40B4-BE49-F238E27FC236}">
                <a16:creationId xmlns:a16="http://schemas.microsoft.com/office/drawing/2014/main" id="{48ACBFF3-0BA6-D2F0-F9AE-C2CA76BC2230}"/>
              </a:ext>
            </a:extLst>
          </p:cNvPr>
          <p:cNvSpPr/>
          <p:nvPr/>
        </p:nvSpPr>
        <p:spPr>
          <a:xfrm>
            <a:off x="8160282" y="1334079"/>
            <a:ext cx="1815527" cy="441627"/>
          </a:xfrm>
          <a:prstGeom prst="roundRect">
            <a:avLst/>
          </a:prstGeom>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a:solidFill>
                  <a:schemeClr val="tx1"/>
                </a:solidFill>
                <a:latin typeface="Times New Roman" panose="02020603050405020304" pitchFamily="18" charset="0"/>
                <a:cs typeface="Times New Roman" panose="02020603050405020304" pitchFamily="18" charset="0"/>
              </a:rPr>
              <a:t>Nucleotide </a:t>
            </a:r>
          </a:p>
        </p:txBody>
      </p:sp>
      <p:sp>
        <p:nvSpPr>
          <p:cNvPr id="9" name="Rectangle: Rounded Corners 8">
            <a:extLst>
              <a:ext uri="{FF2B5EF4-FFF2-40B4-BE49-F238E27FC236}">
                <a16:creationId xmlns:a16="http://schemas.microsoft.com/office/drawing/2014/main" id="{FBE32360-7843-6490-FDB6-D56279D5FFF4}"/>
              </a:ext>
            </a:extLst>
          </p:cNvPr>
          <p:cNvSpPr/>
          <p:nvPr/>
        </p:nvSpPr>
        <p:spPr>
          <a:xfrm>
            <a:off x="6821129" y="5082295"/>
            <a:ext cx="1815527" cy="441627"/>
          </a:xfrm>
          <a:prstGeom prst="roundRect">
            <a:avLst/>
          </a:prstGeom>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a:solidFill>
                  <a:schemeClr val="tx1"/>
                </a:solidFill>
                <a:latin typeface="Times New Roman" panose="02020603050405020304" pitchFamily="18" charset="0"/>
                <a:cs typeface="Times New Roman" panose="02020603050405020304" pitchFamily="18" charset="0"/>
              </a:rPr>
              <a:t>Mạch khuôn</a:t>
            </a:r>
          </a:p>
        </p:txBody>
      </p:sp>
      <p:sp>
        <p:nvSpPr>
          <p:cNvPr id="10" name="Rectangle: Rounded Corners 9">
            <a:extLst>
              <a:ext uri="{FF2B5EF4-FFF2-40B4-BE49-F238E27FC236}">
                <a16:creationId xmlns:a16="http://schemas.microsoft.com/office/drawing/2014/main" id="{08AF81B6-9697-7D23-6DE4-8EB564D9C32F}"/>
              </a:ext>
            </a:extLst>
          </p:cNvPr>
          <p:cNvSpPr/>
          <p:nvPr/>
        </p:nvSpPr>
        <p:spPr>
          <a:xfrm>
            <a:off x="3020470" y="1949736"/>
            <a:ext cx="2240281" cy="441627"/>
          </a:xfrm>
          <a:prstGeom prst="roundRect">
            <a:avLst/>
          </a:prstGeom>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a:solidFill>
                  <a:schemeClr val="tx1"/>
                </a:solidFill>
                <a:latin typeface="Times New Roman" panose="02020603050405020304" pitchFamily="18" charset="0"/>
                <a:cs typeface="Times New Roman" panose="02020603050405020304" pitchFamily="18" charset="0"/>
              </a:rPr>
              <a:t>RNA polymerase</a:t>
            </a:r>
          </a:p>
        </p:txBody>
      </p:sp>
      <p:sp>
        <p:nvSpPr>
          <p:cNvPr id="11" name="Rectangle: Rounded Corners 10">
            <a:extLst>
              <a:ext uri="{FF2B5EF4-FFF2-40B4-BE49-F238E27FC236}">
                <a16:creationId xmlns:a16="http://schemas.microsoft.com/office/drawing/2014/main" id="{FE48DD65-1BF2-E40A-6885-22C7C0892AEF}"/>
              </a:ext>
            </a:extLst>
          </p:cNvPr>
          <p:cNvSpPr/>
          <p:nvPr/>
        </p:nvSpPr>
        <p:spPr>
          <a:xfrm>
            <a:off x="2672407" y="4041885"/>
            <a:ext cx="961595" cy="441627"/>
          </a:xfrm>
          <a:prstGeom prst="roundRect">
            <a:avLst/>
          </a:prstGeom>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a:solidFill>
                  <a:schemeClr val="tx1"/>
                </a:solidFill>
                <a:latin typeface="Times New Roman" panose="02020603050405020304" pitchFamily="18" charset="0"/>
                <a:cs typeface="Times New Roman" panose="02020603050405020304" pitchFamily="18" charset="0"/>
              </a:rPr>
              <a:t>RNA</a:t>
            </a:r>
          </a:p>
        </p:txBody>
      </p:sp>
      <p:sp>
        <p:nvSpPr>
          <p:cNvPr id="13" name="Rectangle: Rounded Corners 12">
            <a:extLst>
              <a:ext uri="{FF2B5EF4-FFF2-40B4-BE49-F238E27FC236}">
                <a16:creationId xmlns:a16="http://schemas.microsoft.com/office/drawing/2014/main" id="{D0A3194A-68D5-9F09-F212-5919C9805E18}"/>
              </a:ext>
            </a:extLst>
          </p:cNvPr>
          <p:cNvSpPr/>
          <p:nvPr/>
        </p:nvSpPr>
        <p:spPr>
          <a:xfrm>
            <a:off x="405580" y="3375258"/>
            <a:ext cx="961595" cy="441627"/>
          </a:xfrm>
          <a:prstGeom prst="roundRect">
            <a:avLst/>
          </a:prstGeom>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tx1"/>
                </a:solidFill>
                <a:latin typeface="Times New Roman" panose="02020603050405020304" pitchFamily="18" charset="0"/>
                <a:cs typeface="Times New Roman" panose="02020603050405020304" pitchFamily="18" charset="0"/>
              </a:rPr>
              <a:t>DNA</a:t>
            </a:r>
          </a:p>
        </p:txBody>
      </p:sp>
      <p:sp>
        <p:nvSpPr>
          <p:cNvPr id="3" name="TextBox 2">
            <a:extLst>
              <a:ext uri="{FF2B5EF4-FFF2-40B4-BE49-F238E27FC236}">
                <a16:creationId xmlns:a16="http://schemas.microsoft.com/office/drawing/2014/main" id="{3A6624EC-C738-6152-11B3-AFD691E84A7D}"/>
              </a:ext>
            </a:extLst>
          </p:cNvPr>
          <p:cNvSpPr txBox="1"/>
          <p:nvPr/>
        </p:nvSpPr>
        <p:spPr>
          <a:xfrm>
            <a:off x="1367174" y="5769263"/>
            <a:ext cx="10136567" cy="869469"/>
          </a:xfrm>
          <a:prstGeom prst="rect">
            <a:avLst/>
          </a:prstGeom>
          <a:noFill/>
        </p:spPr>
        <p:txBody>
          <a:bodyPr wrap="square">
            <a:spAutoFit/>
          </a:bodyPr>
          <a:lstStyle>
            <a:defPPr>
              <a:defRPr lang="en-US"/>
            </a:defPPr>
            <a:lvl1pPr algn="just">
              <a:lnSpc>
                <a:spcPct val="120000"/>
              </a:lnSpc>
              <a:spcAft>
                <a:spcPts val="600"/>
              </a:spcAft>
              <a:defRPr sz="2200" b="1">
                <a:latin typeface="Times New Roman" panose="02020603050405020304" pitchFamily="18" charset="0"/>
                <a:cs typeface="Times New Roman" panose="02020603050405020304" pitchFamily="18" charset="0"/>
              </a:defRPr>
            </a:lvl1pPr>
          </a:lstStyle>
          <a:p>
            <a:pPr algn="l"/>
            <a:r>
              <a:rPr lang="en-US">
                <a:solidFill>
                  <a:srgbClr val="FF0000"/>
                </a:solidFill>
              </a:rPr>
              <a:t>3. Phiên mã </a:t>
            </a:r>
            <a:r>
              <a:rPr lang="en-US" b="0"/>
              <a:t>là quá trình tổng hợp các phân tử RNA dựa trên trình tự nucleotide trên mạch khuôn của gene.</a:t>
            </a:r>
          </a:p>
        </p:txBody>
      </p:sp>
      <p:sp>
        <p:nvSpPr>
          <p:cNvPr id="14" name="Text Box 6">
            <a:extLst>
              <a:ext uri="{FF2B5EF4-FFF2-40B4-BE49-F238E27FC236}">
                <a16:creationId xmlns:a16="http://schemas.microsoft.com/office/drawing/2014/main" id="{0AB80EE6-6DB1-4A32-910F-ED423E45C512}"/>
              </a:ext>
            </a:extLst>
          </p:cNvPr>
          <p:cNvSpPr txBox="1">
            <a:spLocks noChangeArrowheads="1"/>
          </p:cNvSpPr>
          <p:nvPr/>
        </p:nvSpPr>
        <p:spPr bwMode="auto">
          <a:xfrm>
            <a:off x="618863" y="5523922"/>
            <a:ext cx="748311" cy="707886"/>
          </a:xfrm>
          <a:prstGeom prst="rect">
            <a:avLst/>
          </a:prstGeom>
          <a:noFill/>
          <a:ln w="9525">
            <a:noFill/>
            <a:miter lim="800000"/>
            <a:headEnd/>
            <a:tailEnd/>
          </a:ln>
          <a:effectLst/>
        </p:spPr>
        <p:txBody>
          <a:bodyPr wrap="square">
            <a:spAutoFit/>
          </a:bodyPr>
          <a:lstStyle/>
          <a:p>
            <a:pPr>
              <a:spcBef>
                <a:spcPct val="50000"/>
              </a:spcBef>
              <a:defRPr/>
            </a:pPr>
            <a:r>
              <a:rPr lang="en-US" sz="4000" b="1" dirty="0">
                <a:solidFill>
                  <a:srgbClr val="FF0000"/>
                </a:solidFill>
                <a:effectLst>
                  <a:outerShdw blurRad="38100" dist="38100" dir="2700000" algn="tl">
                    <a:srgbClr val="C0C0C0"/>
                  </a:outerShdw>
                </a:effectLst>
                <a:latin typeface="Times New Roman" pitchFamily="18" charset="0"/>
                <a:cs typeface="Times New Roman" pitchFamily="18" charset="0"/>
                <a:sym typeface="Wingdings" pitchFamily="2" charset="2"/>
              </a:rPr>
              <a:t></a:t>
            </a:r>
          </a:p>
        </p:txBody>
      </p:sp>
    </p:spTree>
    <p:extLst>
      <p:ext uri="{BB962C8B-B14F-4D97-AF65-F5344CB8AC3E}">
        <p14:creationId xmlns:p14="http://schemas.microsoft.com/office/powerpoint/2010/main" val="3829063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4">
            <a:extLst>
              <a:ext uri="{FF2B5EF4-FFF2-40B4-BE49-F238E27FC236}">
                <a16:creationId xmlns:a16="http://schemas.microsoft.com/office/drawing/2014/main" id="{7B9D02FC-1940-72AB-8671-0839E2CF024F}"/>
              </a:ext>
            </a:extLst>
          </p:cNvPr>
          <p:cNvSpPr>
            <a:spLocks noGrp="1"/>
          </p:cNvSpPr>
          <p:nvPr>
            <p:ph type="body" sz="quarter" idx="14"/>
          </p:nvPr>
        </p:nvSpPr>
        <p:spPr>
          <a:xfrm>
            <a:off x="979784" y="1057283"/>
            <a:ext cx="4836085" cy="585216"/>
          </a:xfrm>
        </p:spPr>
        <p:txBody>
          <a:bodyPr/>
          <a:lstStyle/>
          <a:p>
            <a:r>
              <a:rPr lang="en-US" sz="3200"/>
              <a:t>KIẾN THỨC CỐT LÕI</a:t>
            </a:r>
            <a:endParaRPr lang="en-US" sz="3200" dirty="0"/>
          </a:p>
        </p:txBody>
      </p:sp>
      <p:sp>
        <p:nvSpPr>
          <p:cNvPr id="8" name="Slide Number Placeholder 7">
            <a:extLst>
              <a:ext uri="{FF2B5EF4-FFF2-40B4-BE49-F238E27FC236}">
                <a16:creationId xmlns:a16="http://schemas.microsoft.com/office/drawing/2014/main" id="{A07AC1F3-FBD2-24FF-608E-1D301D279213}"/>
              </a:ext>
            </a:extLst>
          </p:cNvPr>
          <p:cNvSpPr>
            <a:spLocks noGrp="1"/>
          </p:cNvSpPr>
          <p:nvPr>
            <p:ph type="sldNum" sz="quarter" idx="18"/>
          </p:nvPr>
        </p:nvSpPr>
        <p:spPr/>
        <p:txBody>
          <a:bodyPr/>
          <a:lstStyle/>
          <a:p>
            <a:fld id="{8D0AFDD5-844D-364D-8AEC-50CF4D36D55D}" type="slidenum">
              <a:rPr lang="en-US" smtClean="0"/>
              <a:pPr/>
              <a:t>34</a:t>
            </a:fld>
            <a:endParaRPr lang="en-US" dirty="0"/>
          </a:p>
        </p:txBody>
      </p:sp>
      <p:sp>
        <p:nvSpPr>
          <p:cNvPr id="20" name="TextBox 19">
            <a:extLst>
              <a:ext uri="{FF2B5EF4-FFF2-40B4-BE49-F238E27FC236}">
                <a16:creationId xmlns:a16="http://schemas.microsoft.com/office/drawing/2014/main" id="{AF7317BB-1FD6-1011-E88E-2831A8E49BFD}"/>
              </a:ext>
            </a:extLst>
          </p:cNvPr>
          <p:cNvSpPr txBox="1"/>
          <p:nvPr/>
        </p:nvSpPr>
        <p:spPr>
          <a:xfrm>
            <a:off x="1021080" y="1682936"/>
            <a:ext cx="5544902" cy="3557128"/>
          </a:xfrm>
          <a:prstGeom prst="rect">
            <a:avLst/>
          </a:prstGeom>
          <a:noFill/>
        </p:spPr>
        <p:txBody>
          <a:bodyPr wrap="square">
            <a:spAutoFit/>
          </a:bodyPr>
          <a:lstStyle/>
          <a:p>
            <a:pPr algn="just">
              <a:lnSpc>
                <a:spcPct val="130000"/>
              </a:lnSpc>
              <a:spcAft>
                <a:spcPts val="1200"/>
              </a:spcAft>
            </a:pPr>
            <a:r>
              <a:rPr lang="vi-VN" sz="2400">
                <a:sym typeface="Wingdings" panose="05000000000000000000" pitchFamily="2" charset="2"/>
              </a:rPr>
              <a:t></a:t>
            </a:r>
            <a:r>
              <a:rPr lang="en-US" sz="2400" b="1">
                <a:sym typeface="Wingdings" panose="05000000000000000000" pitchFamily="2" charset="2"/>
              </a:rPr>
              <a:t> </a:t>
            </a:r>
            <a:r>
              <a:rPr lang="vi-VN" sz="2400" b="1"/>
              <a:t>Quá trình tái bản DNA </a:t>
            </a:r>
            <a:r>
              <a:rPr lang="vi-VN" sz="2400"/>
              <a:t>diễn ra qua ba giai đoạn tạo ra hai bản sao giống nhau và giống DNA ban đầu, đảm bảo quá trình truyền thông tin di truyền qua các thế hệ tế bào và cơ thể được ổn định và liên tục.</a:t>
            </a:r>
          </a:p>
          <a:p>
            <a:pPr algn="just">
              <a:lnSpc>
                <a:spcPct val="130000"/>
              </a:lnSpc>
              <a:spcAft>
                <a:spcPts val="1200"/>
              </a:spcAft>
            </a:pPr>
            <a:r>
              <a:rPr lang="vi-VN" sz="2400">
                <a:sym typeface="Wingdings" panose="05000000000000000000" pitchFamily="2" charset="2"/>
              </a:rPr>
              <a:t> </a:t>
            </a:r>
            <a:endParaRPr lang="en-US" sz="2400"/>
          </a:p>
        </p:txBody>
      </p:sp>
      <p:pic>
        <p:nvPicPr>
          <p:cNvPr id="7170" name="Picture 2" descr="Biology 2e, Genetics, Genes and Proteins, Prokaryotic Transcription |  OpenEd CUNY">
            <a:extLst>
              <a:ext uri="{FF2B5EF4-FFF2-40B4-BE49-F238E27FC236}">
                <a16:creationId xmlns:a16="http://schemas.microsoft.com/office/drawing/2014/main" id="{0D56EB60-AE01-6069-F0F2-0909B3A6D79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7124"/>
          <a:stretch/>
        </p:blipFill>
        <p:spPr bwMode="auto">
          <a:xfrm>
            <a:off x="6707567" y="1967473"/>
            <a:ext cx="4194440" cy="2058180"/>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202185C5-994B-BE69-FA80-188F76E9E404}"/>
              </a:ext>
            </a:extLst>
          </p:cNvPr>
          <p:cNvSpPr txBox="1"/>
          <p:nvPr/>
        </p:nvSpPr>
        <p:spPr>
          <a:xfrm>
            <a:off x="979784" y="4606519"/>
            <a:ext cx="9922223" cy="1002582"/>
          </a:xfrm>
          <a:prstGeom prst="rect">
            <a:avLst/>
          </a:prstGeom>
          <a:noFill/>
        </p:spPr>
        <p:txBody>
          <a:bodyPr wrap="square">
            <a:spAutoFit/>
          </a:bodyPr>
          <a:lstStyle/>
          <a:p>
            <a:pPr algn="just">
              <a:lnSpc>
                <a:spcPct val="130000"/>
              </a:lnSpc>
              <a:spcAft>
                <a:spcPts val="1200"/>
              </a:spcAft>
            </a:pPr>
            <a:r>
              <a:rPr lang="vi-VN" sz="2400">
                <a:sym typeface="Wingdings" panose="05000000000000000000" pitchFamily="2" charset="2"/>
              </a:rPr>
              <a:t></a:t>
            </a:r>
            <a:r>
              <a:rPr lang="en-US" sz="2400" b="1">
                <a:sym typeface="Wingdings" panose="05000000000000000000" pitchFamily="2" charset="2"/>
              </a:rPr>
              <a:t> </a:t>
            </a:r>
            <a:r>
              <a:rPr lang="vi-VN" sz="2400" b="1"/>
              <a:t>Phiên mã </a:t>
            </a:r>
            <a:r>
              <a:rPr lang="vi-VN" sz="2400"/>
              <a:t>là quá trình tổng hợp các phân tử RNA dựa trên trình tự polynucleotide của gene (DNA).</a:t>
            </a:r>
            <a:endParaRPr lang="en-US" sz="2400"/>
          </a:p>
        </p:txBody>
      </p:sp>
    </p:spTree>
    <p:extLst>
      <p:ext uri="{BB962C8B-B14F-4D97-AF65-F5344CB8AC3E}">
        <p14:creationId xmlns:p14="http://schemas.microsoft.com/office/powerpoint/2010/main" val="6132889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 calcmode="lin" valueType="num">
                                      <p:cBhvr additive="base">
                                        <p:cTn id="7"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ppt_x"/>
                                          </p:val>
                                        </p:tav>
                                        <p:tav tm="100000">
                                          <p:val>
                                            <p:strVal val="#ppt_x"/>
                                          </p:val>
                                        </p:tav>
                                      </p:tavLst>
                                    </p:anim>
                                    <p:anim calcmode="lin" valueType="num">
                                      <p:cBhvr additive="base">
                                        <p:cTn id="1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54009BC7-EE87-8CF8-C305-37E47C4063E9}"/>
              </a:ext>
            </a:extLst>
          </p:cNvPr>
          <p:cNvSpPr>
            <a:spLocks noGrp="1"/>
          </p:cNvSpPr>
          <p:nvPr>
            <p:ph type="sldNum" sz="quarter" idx="18"/>
          </p:nvPr>
        </p:nvSpPr>
        <p:spPr/>
        <p:txBody>
          <a:bodyPr/>
          <a:lstStyle/>
          <a:p>
            <a:fld id="{8D0AFDD5-844D-364D-8AEC-50CF4D36D55D}" type="slidenum">
              <a:rPr lang="en-US" noProof="0" smtClean="0"/>
              <a:pPr/>
              <a:t>35</a:t>
            </a:fld>
            <a:endParaRPr lang="en-US" noProof="0"/>
          </a:p>
        </p:txBody>
      </p:sp>
      <p:grpSp>
        <p:nvGrpSpPr>
          <p:cNvPr id="9" name="Group 8">
            <a:extLst>
              <a:ext uri="{FF2B5EF4-FFF2-40B4-BE49-F238E27FC236}">
                <a16:creationId xmlns:a16="http://schemas.microsoft.com/office/drawing/2014/main" id="{87831F91-5D2F-EFC6-95A4-7E4A22D0D960}"/>
              </a:ext>
            </a:extLst>
          </p:cNvPr>
          <p:cNvGrpSpPr/>
          <p:nvPr/>
        </p:nvGrpSpPr>
        <p:grpSpPr>
          <a:xfrm>
            <a:off x="290171" y="288065"/>
            <a:ext cx="3084514" cy="1169377"/>
            <a:chOff x="786259" y="57990"/>
            <a:chExt cx="3084514" cy="1169377"/>
          </a:xfrm>
        </p:grpSpPr>
        <p:sp>
          <p:nvSpPr>
            <p:cNvPr id="10" name="AutoShape 19">
              <a:extLst>
                <a:ext uri="{FF2B5EF4-FFF2-40B4-BE49-F238E27FC236}">
                  <a16:creationId xmlns:a16="http://schemas.microsoft.com/office/drawing/2014/main" id="{6BCAB306-A8AC-1051-6359-8CDEF7CF6409}"/>
                </a:ext>
              </a:extLst>
            </p:cNvPr>
            <p:cNvSpPr>
              <a:spLocks noChangeArrowheads="1"/>
            </p:cNvSpPr>
            <p:nvPr/>
          </p:nvSpPr>
          <p:spPr bwMode="auto">
            <a:xfrm>
              <a:off x="1257258" y="598848"/>
              <a:ext cx="2613515" cy="495401"/>
            </a:xfrm>
            <a:prstGeom prst="roundRect">
              <a:avLst>
                <a:gd name="adj" fmla="val 50000"/>
              </a:avLst>
            </a:prstGeom>
            <a:ln/>
          </p:spPr>
          <p:style>
            <a:lnRef idx="0">
              <a:schemeClr val="accent3"/>
            </a:lnRef>
            <a:fillRef idx="3">
              <a:schemeClr val="accent3"/>
            </a:fillRef>
            <a:effectRef idx="3">
              <a:schemeClr val="accent3"/>
            </a:effectRef>
            <a:fontRef idx="minor">
              <a:schemeClr val="lt1"/>
            </a:fontRef>
          </p:style>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rial" panose="020B0604020202020204"/>
                  <a:ea typeface="+mn-ea"/>
                  <a:cs typeface="+mn-cs"/>
                </a:rPr>
                <a:t>Em có biết</a:t>
              </a:r>
            </a:p>
          </p:txBody>
        </p:sp>
        <p:pic>
          <p:nvPicPr>
            <p:cNvPr id="11" name="Picture 2" descr="Download Light, Light Bulb, On. Royalty-Free Vector Graphic - Pixabay">
              <a:extLst>
                <a:ext uri="{FF2B5EF4-FFF2-40B4-BE49-F238E27FC236}">
                  <a16:creationId xmlns:a16="http://schemas.microsoft.com/office/drawing/2014/main" id="{AB9B99D3-5D0D-2D3A-0134-8F8063547E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6259" y="57990"/>
              <a:ext cx="941998" cy="1169377"/>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Rectangle 11">
            <a:extLst>
              <a:ext uri="{FF2B5EF4-FFF2-40B4-BE49-F238E27FC236}">
                <a16:creationId xmlns:a16="http://schemas.microsoft.com/office/drawing/2014/main" id="{AE61818A-250E-72D3-B3C5-E46D2EA71BD1}"/>
              </a:ext>
            </a:extLst>
          </p:cNvPr>
          <p:cNvSpPr/>
          <p:nvPr/>
        </p:nvSpPr>
        <p:spPr>
          <a:xfrm>
            <a:off x="412955" y="1740311"/>
            <a:ext cx="11397553" cy="4967256"/>
          </a:xfrm>
          <a:prstGeom prst="rect">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4A89AF2D-1437-5AAB-969E-8577F15C8C6C}"/>
              </a:ext>
            </a:extLst>
          </p:cNvPr>
          <p:cNvSpPr txBox="1"/>
          <p:nvPr/>
        </p:nvSpPr>
        <p:spPr>
          <a:xfrm>
            <a:off x="553065" y="1929492"/>
            <a:ext cx="5806440" cy="4525854"/>
          </a:xfrm>
          <a:prstGeom prst="rect">
            <a:avLst/>
          </a:prstGeom>
          <a:noFill/>
        </p:spPr>
        <p:txBody>
          <a:bodyPr wrap="square">
            <a:spAutoFit/>
          </a:bodyPr>
          <a:lstStyle/>
          <a:p>
            <a:pPr algn="just">
              <a:lnSpc>
                <a:spcPct val="120000"/>
              </a:lnSpc>
            </a:pPr>
            <a:r>
              <a:rPr lang="vi-VN" sz="2200" b="1">
                <a:latin typeface="Times New Roman" panose="02020603050405020304" pitchFamily="18" charset="0"/>
                <a:cs typeface="Times New Roman" panose="02020603050405020304" pitchFamily="18" charset="0"/>
              </a:rPr>
              <a:t>Kĩ thuật PCR </a:t>
            </a:r>
            <a:r>
              <a:rPr lang="vi-VN" sz="2200">
                <a:latin typeface="Times New Roman" panose="02020603050405020304" pitchFamily="18" charset="0"/>
                <a:cs typeface="Times New Roman" panose="02020603050405020304" pitchFamily="18" charset="0"/>
              </a:rPr>
              <a:t>(Polymerase Chain Reaction) được phát minh năm 1983. Kĩ thuật này mô phỏng quá trình tái bản DNA trong điều kiện nhân tạo, cho phép tạo số lượng lớn bản sao của một đoạn DNA nào đó. Kĩ thuật PCR được thực hiện với các thành phần chính của quá trình tái bản DNA và đặt trong các điều kiện thích hợp. Ngày nay, PCR đã trở thành kĩ thuật cơ bản trong hầu hết các phòng thí nghiệm sinh học trên toàn cầu, đồng thời nó cũng được ứng dụng trong nhiều lĩnh vực như nông nghiệp, y tế, pháp y,...</a:t>
            </a:r>
            <a:endParaRPr lang="en-US" sz="2200">
              <a:latin typeface="Times New Roman" panose="02020603050405020304" pitchFamily="18" charset="0"/>
              <a:cs typeface="Times New Roman" panose="02020603050405020304" pitchFamily="18" charset="0"/>
            </a:endParaRPr>
          </a:p>
        </p:txBody>
      </p:sp>
      <p:pic>
        <p:nvPicPr>
          <p:cNvPr id="16" name="Picture 2" descr="SimplyScience: Gene kopieren: Die Polymerase-Kettenreaktion">
            <a:extLst>
              <a:ext uri="{FF2B5EF4-FFF2-40B4-BE49-F238E27FC236}">
                <a16:creationId xmlns:a16="http://schemas.microsoft.com/office/drawing/2014/main" id="{85D33BDA-604A-F3C0-52E5-03FE543C6A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69915" y="1834699"/>
            <a:ext cx="5069020" cy="253451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Xét nghiệm PCR là gì và ý nghĩa của xét nghiệm PCR trong y học">
            <a:extLst>
              <a:ext uri="{FF2B5EF4-FFF2-40B4-BE49-F238E27FC236}">
                <a16:creationId xmlns:a16="http://schemas.microsoft.com/office/drawing/2014/main" id="{FDAD43BA-7AA3-946A-1A26-06F4EDB5FC2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304" b="12978"/>
          <a:stretch/>
        </p:blipFill>
        <p:spPr bwMode="auto">
          <a:xfrm>
            <a:off x="6569915" y="4282931"/>
            <a:ext cx="5069020" cy="23066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7058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2085C713-14DA-902C-45A4-8213D7CE606D}"/>
              </a:ext>
            </a:extLst>
          </p:cNvPr>
          <p:cNvGrpSpPr/>
          <p:nvPr/>
        </p:nvGrpSpPr>
        <p:grpSpPr>
          <a:xfrm>
            <a:off x="294967" y="263454"/>
            <a:ext cx="3315438" cy="954107"/>
            <a:chOff x="294965" y="263236"/>
            <a:chExt cx="5455896" cy="1057653"/>
          </a:xfrm>
        </p:grpSpPr>
        <p:sp>
          <p:nvSpPr>
            <p:cNvPr id="34" name="Rectangle 33">
              <a:extLst>
                <a:ext uri="{FF2B5EF4-FFF2-40B4-BE49-F238E27FC236}">
                  <a16:creationId xmlns:a16="http://schemas.microsoft.com/office/drawing/2014/main" id="{88F4CAB6-ACC8-793B-9CC0-F73BF0FB15AD}"/>
                </a:ext>
              </a:extLst>
            </p:cNvPr>
            <p:cNvSpPr/>
            <p:nvPr/>
          </p:nvSpPr>
          <p:spPr>
            <a:xfrm>
              <a:off x="597517" y="365760"/>
              <a:ext cx="5153344" cy="623510"/>
            </a:xfrm>
            <a:prstGeom prst="rect">
              <a:avLst/>
            </a:prstGeom>
            <a:solidFill>
              <a:srgbClr val="FDE3E8"/>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1A52BC85-FD7E-9FBF-2870-C4B658EBD0B5}"/>
                </a:ext>
              </a:extLst>
            </p:cNvPr>
            <p:cNvSpPr/>
            <p:nvPr/>
          </p:nvSpPr>
          <p:spPr>
            <a:xfrm>
              <a:off x="294968" y="265471"/>
              <a:ext cx="5250425" cy="623510"/>
            </a:xfrm>
            <a:prstGeom prst="rect">
              <a:avLst/>
            </a:prstGeom>
            <a:solidFill>
              <a:srgbClr val="F15574"/>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16C33902-0C75-8466-3C11-AA56E1FDDD0A}"/>
                </a:ext>
              </a:extLst>
            </p:cNvPr>
            <p:cNvSpPr txBox="1"/>
            <p:nvPr/>
          </p:nvSpPr>
          <p:spPr>
            <a:xfrm>
              <a:off x="294965" y="263236"/>
              <a:ext cx="5250426" cy="1057653"/>
            </a:xfrm>
            <a:prstGeom prst="rect">
              <a:avLst/>
            </a:prstGeom>
            <a:noFill/>
          </p:spPr>
          <p:txBody>
            <a:bodyPr wrap="square" rtlCol="0">
              <a:spAutoFit/>
            </a:bodyPr>
            <a:lstStyle/>
            <a:p>
              <a:pPr algn="ctr"/>
              <a:r>
                <a:rPr lang="en-US" sz="2800" b="1">
                  <a:solidFill>
                    <a:srgbClr val="FFFF00"/>
                  </a:solidFill>
                </a:rPr>
                <a:t>BÀI TẬP VỀ NHÀ</a:t>
              </a:r>
            </a:p>
          </p:txBody>
        </p:sp>
      </p:grpSp>
      <p:sp>
        <p:nvSpPr>
          <p:cNvPr id="3" name="TextBox 2">
            <a:extLst>
              <a:ext uri="{FF2B5EF4-FFF2-40B4-BE49-F238E27FC236}">
                <a16:creationId xmlns:a16="http://schemas.microsoft.com/office/drawing/2014/main" id="{83C6BD72-825F-9184-C77A-39976AE1B31F}"/>
              </a:ext>
            </a:extLst>
          </p:cNvPr>
          <p:cNvSpPr txBox="1"/>
          <p:nvPr/>
        </p:nvSpPr>
        <p:spPr>
          <a:xfrm>
            <a:off x="430653" y="1167417"/>
            <a:ext cx="11250069" cy="4814716"/>
          </a:xfrm>
          <a:prstGeom prst="rect">
            <a:avLst/>
          </a:prstGeom>
          <a:noFill/>
        </p:spPr>
        <p:txBody>
          <a:bodyPr wrap="square">
            <a:spAutoFit/>
          </a:bodyPr>
          <a:lstStyle/>
          <a:p>
            <a:pPr algn="just">
              <a:lnSpc>
                <a:spcPct val="130000"/>
              </a:lnSpc>
              <a:spcBef>
                <a:spcPts val="600"/>
              </a:spcBef>
            </a:pPr>
            <a:r>
              <a:rPr lang="vi-VN" sz="3200" b="1"/>
              <a:t>Câu 1. </a:t>
            </a:r>
            <a:r>
              <a:rPr lang="vi-VN" sz="3200"/>
              <a:t>Nêu ý nghĩa di truyền của quá trình tái bản DNA và phiên mã.</a:t>
            </a:r>
          </a:p>
          <a:p>
            <a:pPr algn="just">
              <a:lnSpc>
                <a:spcPct val="130000"/>
              </a:lnSpc>
              <a:spcBef>
                <a:spcPts val="600"/>
              </a:spcBef>
            </a:pPr>
            <a:r>
              <a:rPr lang="vi-VN" sz="3200" b="1"/>
              <a:t>Câu 2. </a:t>
            </a:r>
            <a:r>
              <a:rPr lang="vi-VN" sz="3200"/>
              <a:t>So sánh quá trình tái bản DNA, phiên mã.</a:t>
            </a:r>
          </a:p>
          <a:p>
            <a:pPr>
              <a:lnSpc>
                <a:spcPct val="130000"/>
              </a:lnSpc>
              <a:spcBef>
                <a:spcPts val="600"/>
              </a:spcBef>
            </a:pPr>
            <a:r>
              <a:rPr lang="vi-VN" sz="3200" b="1"/>
              <a:t>Câu 3. </a:t>
            </a:r>
            <a:r>
              <a:rPr lang="vi-VN" sz="3200"/>
              <a:t>Trên một mạch của một gene chứa trình tự nucleotide là:</a:t>
            </a:r>
          </a:p>
          <a:p>
            <a:pPr algn="ctr">
              <a:lnSpc>
                <a:spcPct val="130000"/>
              </a:lnSpc>
              <a:spcBef>
                <a:spcPts val="600"/>
              </a:spcBef>
            </a:pPr>
            <a:r>
              <a:rPr lang="vi-VN" sz="3200"/>
              <a:t>. . . A – G – X – T – T – A – G – X – A . . .</a:t>
            </a:r>
          </a:p>
          <a:p>
            <a:pPr algn="just">
              <a:lnSpc>
                <a:spcPct val="130000"/>
              </a:lnSpc>
              <a:spcBef>
                <a:spcPts val="600"/>
              </a:spcBef>
            </a:pPr>
            <a:r>
              <a:rPr lang="vi-VN" sz="3200"/>
              <a:t>Xác định trình tự các nucleotide được tổng hợp từ đoạn gene</a:t>
            </a:r>
          </a:p>
        </p:txBody>
      </p:sp>
    </p:spTree>
    <p:extLst>
      <p:ext uri="{BB962C8B-B14F-4D97-AF65-F5344CB8AC3E}">
        <p14:creationId xmlns:p14="http://schemas.microsoft.com/office/powerpoint/2010/main" val="33999542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Rectangle: Top Corners Rounded 1">
            <a:extLst>
              <a:ext uri="{FF2B5EF4-FFF2-40B4-BE49-F238E27FC236}">
                <a16:creationId xmlns:a16="http://schemas.microsoft.com/office/drawing/2014/main" id="{F79FEBDD-EF59-6CB0-7B8A-827DE1A499A8}"/>
              </a:ext>
            </a:extLst>
          </p:cNvPr>
          <p:cNvSpPr/>
          <p:nvPr/>
        </p:nvSpPr>
        <p:spPr>
          <a:xfrm flipV="1">
            <a:off x="3114121" y="0"/>
            <a:ext cx="5421507" cy="920299"/>
          </a:xfrm>
          <a:prstGeom prst="round2Same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6FFEE530-EABF-415A-8AED-3C91A30A9847}"/>
              </a:ext>
            </a:extLst>
          </p:cNvPr>
          <p:cNvSpPr txBox="1"/>
          <p:nvPr/>
        </p:nvSpPr>
        <p:spPr>
          <a:xfrm>
            <a:off x="3498317" y="88490"/>
            <a:ext cx="4625095" cy="584775"/>
          </a:xfrm>
          <a:prstGeom prst="rect">
            <a:avLst/>
          </a:prstGeom>
          <a:noFill/>
        </p:spPr>
        <p:txBody>
          <a:bodyPr wrap="square" rtlCol="0">
            <a:spAutoFit/>
          </a:bodyPr>
          <a:lstStyle/>
          <a:p>
            <a:pPr algn="ctr"/>
            <a:r>
              <a:rPr lang="en-US" sz="3200" b="1"/>
              <a:t>HƯỚNG DẪN TRẢ LỜI</a:t>
            </a:r>
          </a:p>
        </p:txBody>
      </p:sp>
      <p:sp>
        <p:nvSpPr>
          <p:cNvPr id="6" name="TextBox 5">
            <a:extLst>
              <a:ext uri="{FF2B5EF4-FFF2-40B4-BE49-F238E27FC236}">
                <a16:creationId xmlns:a16="http://schemas.microsoft.com/office/drawing/2014/main" id="{EADFE2D6-B9AC-629F-C994-6E5988D6B063}"/>
              </a:ext>
            </a:extLst>
          </p:cNvPr>
          <p:cNvSpPr txBox="1"/>
          <p:nvPr/>
        </p:nvSpPr>
        <p:spPr>
          <a:xfrm>
            <a:off x="647454" y="1184661"/>
            <a:ext cx="10932980" cy="4037259"/>
          </a:xfrm>
          <a:prstGeom prst="rect">
            <a:avLst/>
          </a:prstGeom>
          <a:noFill/>
        </p:spPr>
        <p:txBody>
          <a:bodyPr wrap="square">
            <a:spAutoFit/>
          </a:bodyPr>
          <a:lstStyle>
            <a:defPPr>
              <a:defRPr lang="en-US"/>
            </a:defPPr>
            <a:lvl1pPr algn="just">
              <a:lnSpc>
                <a:spcPct val="130000"/>
              </a:lnSpc>
              <a:spcBef>
                <a:spcPts val="600"/>
              </a:spcBef>
              <a:defRPr sz="2400" b="1"/>
            </a:lvl1pPr>
          </a:lstStyle>
          <a:p>
            <a:r>
              <a:rPr lang="en-US"/>
              <a:t>Câu 1.</a:t>
            </a:r>
          </a:p>
          <a:p>
            <a:pPr marL="342900" indent="-342900">
              <a:buFontTx/>
              <a:buChar char="-"/>
            </a:pPr>
            <a:r>
              <a:rPr lang="vi-VN"/>
              <a:t>Ý nghĩa di truyền của quá trình tái bản DNA: </a:t>
            </a:r>
            <a:r>
              <a:rPr lang="vi-VN" b="0"/>
              <a:t>Quá trình tái bản DNA là cơ chế sao chép các phân tử DNA trước mỗi lần phần bào, giúp truyền đạt thông tin di truyền cho thế hệ tế bào con một cách chính xác. Như vậy, tái bản DNA đảm bảo tính ổn định về vật chất di truyền qua các thế hệ tế bào và cơ thể.</a:t>
            </a:r>
            <a:endParaRPr lang="en-US" b="0"/>
          </a:p>
          <a:p>
            <a:pPr marL="342900" indent="-342900">
              <a:buFontTx/>
              <a:buChar char="-"/>
            </a:pPr>
            <a:r>
              <a:rPr lang="vi-VN"/>
              <a:t>Ý nghĩa di truyền của quá trình </a:t>
            </a:r>
            <a:r>
              <a:rPr lang="en-US"/>
              <a:t>phiên mã</a:t>
            </a:r>
            <a:r>
              <a:rPr lang="vi-VN"/>
              <a:t>: </a:t>
            </a:r>
            <a:r>
              <a:rPr lang="en-US" b="0"/>
              <a:t>Hình thành các loại ARN tham gia trực tiếp  vào quá trình sinh tổng hợp prôtêin quy định tính trạng</a:t>
            </a:r>
          </a:p>
        </p:txBody>
      </p:sp>
    </p:spTree>
    <p:extLst>
      <p:ext uri="{BB962C8B-B14F-4D97-AF65-F5344CB8AC3E}">
        <p14:creationId xmlns:p14="http://schemas.microsoft.com/office/powerpoint/2010/main" val="114116426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Rectangle: Top Corners Rounded 1">
            <a:extLst>
              <a:ext uri="{FF2B5EF4-FFF2-40B4-BE49-F238E27FC236}">
                <a16:creationId xmlns:a16="http://schemas.microsoft.com/office/drawing/2014/main" id="{F79FEBDD-EF59-6CB0-7B8A-827DE1A499A8}"/>
              </a:ext>
            </a:extLst>
          </p:cNvPr>
          <p:cNvSpPr/>
          <p:nvPr/>
        </p:nvSpPr>
        <p:spPr>
          <a:xfrm flipV="1">
            <a:off x="3114121" y="0"/>
            <a:ext cx="5421507" cy="920299"/>
          </a:xfrm>
          <a:prstGeom prst="round2Same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6FFEE530-EABF-415A-8AED-3C91A30A9847}"/>
              </a:ext>
            </a:extLst>
          </p:cNvPr>
          <p:cNvSpPr txBox="1"/>
          <p:nvPr/>
        </p:nvSpPr>
        <p:spPr>
          <a:xfrm>
            <a:off x="3498317" y="88490"/>
            <a:ext cx="4625095" cy="584775"/>
          </a:xfrm>
          <a:prstGeom prst="rect">
            <a:avLst/>
          </a:prstGeom>
          <a:noFill/>
        </p:spPr>
        <p:txBody>
          <a:bodyPr wrap="square" rtlCol="0">
            <a:spAutoFit/>
          </a:bodyPr>
          <a:lstStyle/>
          <a:p>
            <a:pPr algn="ctr"/>
            <a:r>
              <a:rPr lang="en-US" sz="3200" b="1" dirty="0"/>
              <a:t>HƯỚNG DẪN TRẢ LỜI</a:t>
            </a:r>
          </a:p>
        </p:txBody>
      </p:sp>
      <p:graphicFrame>
        <p:nvGraphicFramePr>
          <p:cNvPr id="8" name="Table 7">
            <a:extLst>
              <a:ext uri="{FF2B5EF4-FFF2-40B4-BE49-F238E27FC236}">
                <a16:creationId xmlns:a16="http://schemas.microsoft.com/office/drawing/2014/main" id="{40A522F3-148F-FA9C-62D9-13C1DE0C852B}"/>
              </a:ext>
            </a:extLst>
          </p:cNvPr>
          <p:cNvGraphicFramePr>
            <a:graphicFrameLocks noGrp="1"/>
          </p:cNvGraphicFramePr>
          <p:nvPr>
            <p:extLst>
              <p:ext uri="{D42A27DB-BD31-4B8C-83A1-F6EECF244321}">
                <p14:modId xmlns:p14="http://schemas.microsoft.com/office/powerpoint/2010/main" val="2295696432"/>
              </p:ext>
            </p:extLst>
          </p:nvPr>
        </p:nvGraphicFramePr>
        <p:xfrm>
          <a:off x="323727" y="1470935"/>
          <a:ext cx="11746353" cy="3379788"/>
        </p:xfrm>
        <a:graphic>
          <a:graphicData uri="http://schemas.openxmlformats.org/drawingml/2006/table">
            <a:tbl>
              <a:tblPr firstRow="1" bandRow="1">
                <a:tableStyleId>{F5AB1C69-6EDB-4FF4-983F-18BD219EF322}</a:tableStyleId>
              </a:tblPr>
              <a:tblGrid>
                <a:gridCol w="2041915">
                  <a:extLst>
                    <a:ext uri="{9D8B030D-6E8A-4147-A177-3AD203B41FA5}">
                      <a16:colId xmlns:a16="http://schemas.microsoft.com/office/drawing/2014/main" val="1909943634"/>
                    </a:ext>
                  </a:extLst>
                </a:gridCol>
                <a:gridCol w="4870828">
                  <a:extLst>
                    <a:ext uri="{9D8B030D-6E8A-4147-A177-3AD203B41FA5}">
                      <a16:colId xmlns:a16="http://schemas.microsoft.com/office/drawing/2014/main" val="3328915525"/>
                    </a:ext>
                  </a:extLst>
                </a:gridCol>
                <a:gridCol w="4833610">
                  <a:extLst>
                    <a:ext uri="{9D8B030D-6E8A-4147-A177-3AD203B41FA5}">
                      <a16:colId xmlns:a16="http://schemas.microsoft.com/office/drawing/2014/main" val="2734902400"/>
                    </a:ext>
                  </a:extLst>
                </a:gridCol>
              </a:tblGrid>
              <a:tr h="370840">
                <a:tc>
                  <a:txBody>
                    <a:bodyPr/>
                    <a:lstStyle/>
                    <a:p>
                      <a:pPr>
                        <a:lnSpc>
                          <a:spcPct val="130000"/>
                        </a:lnSpc>
                      </a:pPr>
                      <a:endParaRPr lang="en-US" sz="2300"/>
                    </a:p>
                  </a:txBody>
                  <a:tcPr/>
                </a:tc>
                <a:tc>
                  <a:txBody>
                    <a:bodyPr/>
                    <a:lstStyle/>
                    <a:p>
                      <a:pPr algn="ctr">
                        <a:lnSpc>
                          <a:spcPct val="130000"/>
                        </a:lnSpc>
                      </a:pPr>
                      <a:r>
                        <a:rPr lang="en-US" sz="2300"/>
                        <a:t>Tái bản DNA</a:t>
                      </a:r>
                    </a:p>
                  </a:txBody>
                  <a:tcPr/>
                </a:tc>
                <a:tc>
                  <a:txBody>
                    <a:bodyPr/>
                    <a:lstStyle/>
                    <a:p>
                      <a:pPr algn="ctr">
                        <a:lnSpc>
                          <a:spcPct val="130000"/>
                        </a:lnSpc>
                      </a:pPr>
                      <a:r>
                        <a:rPr lang="en-US" sz="2300"/>
                        <a:t>Phiên mã</a:t>
                      </a:r>
                      <a:endParaRPr lang="en-US" sz="2400"/>
                    </a:p>
                  </a:txBody>
                  <a:tcPr/>
                </a:tc>
                <a:extLst>
                  <a:ext uri="{0D108BD9-81ED-4DB2-BD59-A6C34878D82A}">
                    <a16:rowId xmlns:a16="http://schemas.microsoft.com/office/drawing/2014/main" val="966164668"/>
                  </a:ext>
                </a:extLst>
              </a:tr>
              <a:tr h="370840">
                <a:tc>
                  <a:txBody>
                    <a:bodyPr/>
                    <a:lstStyle/>
                    <a:p>
                      <a:pPr>
                        <a:lnSpc>
                          <a:spcPct val="130000"/>
                        </a:lnSpc>
                      </a:pPr>
                      <a:r>
                        <a:rPr lang="en-US" sz="2300" b="1"/>
                        <a:t>Giống nhau</a:t>
                      </a:r>
                    </a:p>
                  </a:txBody>
                  <a:tcPr/>
                </a:tc>
                <a:tc gridSpan="2">
                  <a:txBody>
                    <a:bodyPr/>
                    <a:lstStyle/>
                    <a:p>
                      <a:pPr algn="just">
                        <a:lnSpc>
                          <a:spcPct val="130000"/>
                        </a:lnSpc>
                      </a:pPr>
                      <a:r>
                        <a:rPr lang="vi-VN" sz="2300" dirty="0"/>
                        <a:t>–</a:t>
                      </a:r>
                      <a:r>
                        <a:rPr lang="en-US" sz="2300" dirty="0"/>
                        <a:t> </a:t>
                      </a:r>
                      <a:r>
                        <a:rPr lang="vi-VN" sz="2300" dirty="0"/>
                        <a:t>Diễn ra trong nhân tế bào và sử dụng khuôn mẫu là DNA.</a:t>
                      </a:r>
                    </a:p>
                    <a:p>
                      <a:pPr algn="just">
                        <a:lnSpc>
                          <a:spcPct val="130000"/>
                        </a:lnSpc>
                      </a:pPr>
                      <a:r>
                        <a:rPr lang="vi-VN" sz="2300" dirty="0"/>
                        <a:t>–</a:t>
                      </a:r>
                      <a:r>
                        <a:rPr lang="en-US" sz="2300" dirty="0"/>
                        <a:t> </a:t>
                      </a:r>
                      <a:r>
                        <a:rPr lang="vi-VN" sz="2300" dirty="0"/>
                        <a:t>Sử dụng nucleotid tự do trong môi trường nội bào.</a:t>
                      </a:r>
                    </a:p>
                    <a:p>
                      <a:pPr algn="just">
                        <a:lnSpc>
                          <a:spcPct val="130000"/>
                        </a:lnSpc>
                      </a:pPr>
                      <a:r>
                        <a:rPr lang="vi-VN" sz="2300" dirty="0"/>
                        <a:t>–</a:t>
                      </a:r>
                      <a:r>
                        <a:rPr lang="en-US" sz="2300" dirty="0"/>
                        <a:t> </a:t>
                      </a:r>
                      <a:r>
                        <a:rPr lang="vi-VN" sz="2300" dirty="0"/>
                        <a:t>Diễn ra theo nguyên tắc bổ sung.</a:t>
                      </a:r>
                    </a:p>
                    <a:p>
                      <a:pPr algn="just">
                        <a:lnSpc>
                          <a:spcPct val="130000"/>
                        </a:lnSpc>
                      </a:pPr>
                      <a:r>
                        <a:rPr lang="vi-VN" sz="2300" dirty="0"/>
                        <a:t>–</a:t>
                      </a:r>
                      <a:r>
                        <a:rPr lang="en-US" sz="2300" dirty="0"/>
                        <a:t> </a:t>
                      </a:r>
                      <a:r>
                        <a:rPr lang="vi-VN" sz="2300" dirty="0"/>
                        <a:t>Toàn bộ quá trình được chia thành 3 giai đoạn: khởi đầu, kéo dài, kết thúc.</a:t>
                      </a:r>
                    </a:p>
                  </a:txBody>
                  <a:tcPr/>
                </a:tc>
                <a:tc hMerge="1">
                  <a:txBody>
                    <a:bodyPr/>
                    <a:lstStyle/>
                    <a:p>
                      <a:endParaRPr lang="en-US"/>
                    </a:p>
                  </a:txBody>
                  <a:tcPr/>
                </a:tc>
                <a:extLst>
                  <a:ext uri="{0D108BD9-81ED-4DB2-BD59-A6C34878D82A}">
                    <a16:rowId xmlns:a16="http://schemas.microsoft.com/office/drawing/2014/main" val="712663956"/>
                  </a:ext>
                </a:extLst>
              </a:tr>
              <a:tr h="370840">
                <a:tc>
                  <a:txBody>
                    <a:bodyPr/>
                    <a:lstStyle/>
                    <a:p>
                      <a:pPr>
                        <a:lnSpc>
                          <a:spcPct val="130000"/>
                        </a:lnSpc>
                      </a:pPr>
                      <a:endParaRPr lang="en-US" sz="2300" b="1" dirty="0"/>
                    </a:p>
                  </a:txBody>
                  <a:tcPr/>
                </a:tc>
                <a:tc>
                  <a:txBody>
                    <a:bodyPr/>
                    <a:lstStyle/>
                    <a:p>
                      <a:pPr algn="just">
                        <a:lnSpc>
                          <a:spcPct val="130000"/>
                        </a:lnSpc>
                      </a:pPr>
                      <a:endParaRPr lang="vi-VN" sz="2300" dirty="0"/>
                    </a:p>
                  </a:txBody>
                  <a:tcPr/>
                </a:tc>
                <a:tc>
                  <a:txBody>
                    <a:bodyPr/>
                    <a:lstStyle/>
                    <a:p>
                      <a:pPr>
                        <a:lnSpc>
                          <a:spcPct val="130000"/>
                        </a:lnSpc>
                      </a:pPr>
                      <a:endParaRPr lang="vi-VN" sz="2300" dirty="0"/>
                    </a:p>
                  </a:txBody>
                  <a:tcPr/>
                </a:tc>
                <a:extLst>
                  <a:ext uri="{0D108BD9-81ED-4DB2-BD59-A6C34878D82A}">
                    <a16:rowId xmlns:a16="http://schemas.microsoft.com/office/drawing/2014/main" val="910242698"/>
                  </a:ext>
                </a:extLst>
              </a:tr>
            </a:tbl>
          </a:graphicData>
        </a:graphic>
      </p:graphicFrame>
    </p:spTree>
    <p:extLst>
      <p:ext uri="{BB962C8B-B14F-4D97-AF65-F5344CB8AC3E}">
        <p14:creationId xmlns:p14="http://schemas.microsoft.com/office/powerpoint/2010/main" val="7945929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p:txBody>
          <a:bodyPr/>
          <a:lstStyle/>
          <a:p>
            <a:endParaRPr lang="en-US"/>
          </a:p>
        </p:txBody>
      </p:sp>
      <p:sp>
        <p:nvSpPr>
          <p:cNvPr id="4" name="Text Placeholder 3"/>
          <p:cNvSpPr>
            <a:spLocks noGrp="1"/>
          </p:cNvSpPr>
          <p:nvPr>
            <p:ph type="body" sz="quarter" idx="14"/>
          </p:nvPr>
        </p:nvSpPr>
        <p:spPr/>
        <p:txBody>
          <a:bodyPr/>
          <a:lstStyle/>
          <a:p>
            <a:endParaRPr lang="en-US"/>
          </a:p>
        </p:txBody>
      </p:sp>
      <p:sp>
        <p:nvSpPr>
          <p:cNvPr id="5" name="Text Placeholder 4"/>
          <p:cNvSpPr>
            <a:spLocks noGrp="1"/>
          </p:cNvSpPr>
          <p:nvPr>
            <p:ph type="body" sz="quarter" idx="15"/>
          </p:nvPr>
        </p:nvSpPr>
        <p:spPr/>
        <p:txBody>
          <a:bodyPr/>
          <a:lstStyle/>
          <a:p>
            <a:endParaRPr lang="en-US"/>
          </a:p>
        </p:txBody>
      </p:sp>
      <p:sp>
        <p:nvSpPr>
          <p:cNvPr id="6" name="Text Placeholder 5"/>
          <p:cNvSpPr>
            <a:spLocks noGrp="1"/>
          </p:cNvSpPr>
          <p:nvPr>
            <p:ph type="body" sz="quarter" idx="16"/>
          </p:nvPr>
        </p:nvSpPr>
        <p:spPr/>
        <p:txBody>
          <a:bodyPr/>
          <a:lstStyle/>
          <a:p>
            <a:endParaRPr lang="en-US"/>
          </a:p>
        </p:txBody>
      </p:sp>
      <p:sp>
        <p:nvSpPr>
          <p:cNvPr id="7" name="Text Placeholder 6"/>
          <p:cNvSpPr>
            <a:spLocks noGrp="1"/>
          </p:cNvSpPr>
          <p:nvPr>
            <p:ph type="body" sz="quarter" idx="17"/>
          </p:nvPr>
        </p:nvSpPr>
        <p:spPr/>
        <p:txBody>
          <a:bodyPr/>
          <a:lstStyle/>
          <a:p>
            <a:endParaRPr lang="en-US"/>
          </a:p>
        </p:txBody>
      </p:sp>
      <p:sp>
        <p:nvSpPr>
          <p:cNvPr id="8" name="Text Placeholder 7"/>
          <p:cNvSpPr>
            <a:spLocks noGrp="1"/>
          </p:cNvSpPr>
          <p:nvPr>
            <p:ph type="body" sz="quarter" idx="18"/>
          </p:nvPr>
        </p:nvSpPr>
        <p:spPr/>
        <p:txBody>
          <a:bodyPr/>
          <a:lstStyle/>
          <a:p>
            <a:endParaRPr lang="en-US"/>
          </a:p>
        </p:txBody>
      </p:sp>
      <p:sp>
        <p:nvSpPr>
          <p:cNvPr id="9" name="Text Placeholder 8"/>
          <p:cNvSpPr>
            <a:spLocks noGrp="1"/>
          </p:cNvSpPr>
          <p:nvPr>
            <p:ph type="body" sz="quarter" idx="19"/>
          </p:nvPr>
        </p:nvSpPr>
        <p:spPr/>
        <p:txBody>
          <a:bodyPr/>
          <a:lstStyle/>
          <a:p>
            <a:endParaRPr lang="en-US"/>
          </a:p>
        </p:txBody>
      </p:sp>
      <p:sp>
        <p:nvSpPr>
          <p:cNvPr id="10" name="Text Placeholder 9"/>
          <p:cNvSpPr>
            <a:spLocks noGrp="1"/>
          </p:cNvSpPr>
          <p:nvPr>
            <p:ph type="body" sz="quarter" idx="20"/>
          </p:nvPr>
        </p:nvSpPr>
        <p:spPr/>
        <p:txBody>
          <a:bodyPr/>
          <a:lstStyle/>
          <a:p>
            <a:endParaRPr lang="en-US"/>
          </a:p>
        </p:txBody>
      </p:sp>
      <p:sp>
        <p:nvSpPr>
          <p:cNvPr id="11" name="Text Placeholder 10"/>
          <p:cNvSpPr>
            <a:spLocks noGrp="1"/>
          </p:cNvSpPr>
          <p:nvPr>
            <p:ph type="body" sz="quarter" idx="21"/>
          </p:nvPr>
        </p:nvSpPr>
        <p:spPr/>
        <p:txBody>
          <a:bodyPr/>
          <a:lstStyle/>
          <a:p>
            <a:endParaRPr lang="en-US"/>
          </a:p>
        </p:txBody>
      </p:sp>
      <p:sp>
        <p:nvSpPr>
          <p:cNvPr id="12" name="Text Placeholder 11"/>
          <p:cNvSpPr>
            <a:spLocks noGrp="1"/>
          </p:cNvSpPr>
          <p:nvPr>
            <p:ph type="body" sz="quarter" idx="22"/>
          </p:nvPr>
        </p:nvSpPr>
        <p:spPr/>
        <p:txBody>
          <a:bodyPr/>
          <a:lstStyle/>
          <a:p>
            <a:endParaRPr lang="en-US"/>
          </a:p>
        </p:txBody>
      </p:sp>
      <p:sp>
        <p:nvSpPr>
          <p:cNvPr id="13" name="Slide Number Placeholder 12"/>
          <p:cNvSpPr>
            <a:spLocks noGrp="1"/>
          </p:cNvSpPr>
          <p:nvPr>
            <p:ph type="sldNum" sz="quarter" idx="12"/>
          </p:nvPr>
        </p:nvSpPr>
        <p:spPr/>
        <p:txBody>
          <a:bodyPr/>
          <a:lstStyle/>
          <a:p>
            <a:fld id="{8D0AFDD5-844D-364D-8AEC-50CF4D36D55D}" type="slidenum">
              <a:rPr lang="en-US" noProof="0" smtClean="0"/>
              <a:t>39</a:t>
            </a:fld>
            <a:endParaRPr lang="en-US" noProof="0"/>
          </a:p>
        </p:txBody>
      </p:sp>
      <p:sp>
        <p:nvSpPr>
          <p:cNvPr id="14" name="Footer Placeholder 13"/>
          <p:cNvSpPr>
            <a:spLocks noGrp="1"/>
          </p:cNvSpPr>
          <p:nvPr>
            <p:ph type="ftr" sz="quarter" idx="11"/>
          </p:nvPr>
        </p:nvSpPr>
        <p:spPr/>
        <p:txBody>
          <a:bodyPr/>
          <a:lstStyle/>
          <a:p>
            <a:r>
              <a:rPr lang="en-US" noProof="0"/>
              <a:t>Presentation title</a:t>
            </a:r>
          </a:p>
        </p:txBody>
      </p:sp>
      <p:sp>
        <p:nvSpPr>
          <p:cNvPr id="15" name="Date Placeholder 14"/>
          <p:cNvSpPr>
            <a:spLocks noGrp="1"/>
          </p:cNvSpPr>
          <p:nvPr>
            <p:ph type="dt" sz="half" idx="10"/>
          </p:nvPr>
        </p:nvSpPr>
        <p:spPr/>
        <p:txBody>
          <a:bodyPr/>
          <a:lstStyle/>
          <a:p>
            <a:r>
              <a:rPr lang="en-US" noProof="0"/>
              <a:t>20XX</a:t>
            </a:r>
          </a:p>
        </p:txBody>
      </p:sp>
      <p:graphicFrame>
        <p:nvGraphicFramePr>
          <p:cNvPr id="17" name="Table 16"/>
          <p:cNvGraphicFramePr>
            <a:graphicFrameLocks noGrp="1"/>
          </p:cNvGraphicFramePr>
          <p:nvPr>
            <p:extLst>
              <p:ext uri="{D42A27DB-BD31-4B8C-83A1-F6EECF244321}">
                <p14:modId xmlns:p14="http://schemas.microsoft.com/office/powerpoint/2010/main" val="503599418"/>
              </p:ext>
            </p:extLst>
          </p:nvPr>
        </p:nvGraphicFramePr>
        <p:xfrm>
          <a:off x="0" y="37563"/>
          <a:ext cx="11915337" cy="6752075"/>
        </p:xfrm>
        <a:graphic>
          <a:graphicData uri="http://schemas.openxmlformats.org/drawingml/2006/table">
            <a:tbl>
              <a:tblPr firstRow="1" bandRow="1">
                <a:tableStyleId>{5C22544A-7EE6-4342-B048-85BDC9FD1C3A}</a:tableStyleId>
              </a:tblPr>
              <a:tblGrid>
                <a:gridCol w="1758462">
                  <a:extLst>
                    <a:ext uri="{9D8B030D-6E8A-4147-A177-3AD203B41FA5}">
                      <a16:colId xmlns:a16="http://schemas.microsoft.com/office/drawing/2014/main" val="2591777495"/>
                    </a:ext>
                  </a:extLst>
                </a:gridCol>
                <a:gridCol w="5008099">
                  <a:extLst>
                    <a:ext uri="{9D8B030D-6E8A-4147-A177-3AD203B41FA5}">
                      <a16:colId xmlns:a16="http://schemas.microsoft.com/office/drawing/2014/main" val="2109014639"/>
                    </a:ext>
                  </a:extLst>
                </a:gridCol>
                <a:gridCol w="5148776">
                  <a:extLst>
                    <a:ext uri="{9D8B030D-6E8A-4147-A177-3AD203B41FA5}">
                      <a16:colId xmlns:a16="http://schemas.microsoft.com/office/drawing/2014/main" val="528308349"/>
                    </a:ext>
                  </a:extLst>
                </a:gridCol>
              </a:tblGrid>
              <a:tr h="478298">
                <a:tc>
                  <a:txBody>
                    <a:bodyPr/>
                    <a:lstStyle/>
                    <a:p>
                      <a:pPr algn="ctr"/>
                      <a:r>
                        <a:rPr lang="en-US" dirty="0" err="1">
                          <a:solidFill>
                            <a:schemeClr val="bg1"/>
                          </a:solidFill>
                          <a:latin typeface="Times New Roman" panose="02020603050405020304" pitchFamily="18" charset="0"/>
                          <a:cs typeface="Times New Roman" panose="02020603050405020304" pitchFamily="18" charset="0"/>
                        </a:rPr>
                        <a:t>Đặc</a:t>
                      </a:r>
                      <a:r>
                        <a:rPr lang="en-US" baseline="0" dirty="0">
                          <a:solidFill>
                            <a:schemeClr val="bg1"/>
                          </a:solidFill>
                          <a:latin typeface="Times New Roman" panose="02020603050405020304" pitchFamily="18" charset="0"/>
                          <a:cs typeface="Times New Roman" panose="02020603050405020304" pitchFamily="18" charset="0"/>
                        </a:rPr>
                        <a:t> </a:t>
                      </a:r>
                      <a:r>
                        <a:rPr lang="en-US" baseline="0" dirty="0" err="1">
                          <a:solidFill>
                            <a:schemeClr val="bg1"/>
                          </a:solidFill>
                          <a:latin typeface="Times New Roman" panose="02020603050405020304" pitchFamily="18" charset="0"/>
                          <a:cs typeface="Times New Roman" panose="02020603050405020304" pitchFamily="18" charset="0"/>
                        </a:rPr>
                        <a:t>điểm</a:t>
                      </a:r>
                      <a:endParaRPr lang="en-US" dirty="0">
                        <a:solidFill>
                          <a:schemeClr val="bg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err="1">
                          <a:solidFill>
                            <a:schemeClr val="bg1"/>
                          </a:solidFill>
                          <a:latin typeface="Times New Roman" panose="02020603050405020304" pitchFamily="18" charset="0"/>
                          <a:cs typeface="Times New Roman" panose="02020603050405020304" pitchFamily="18" charset="0"/>
                        </a:rPr>
                        <a:t>Tái</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bản</a:t>
                      </a:r>
                      <a:r>
                        <a:rPr lang="en-US" dirty="0">
                          <a:solidFill>
                            <a:schemeClr val="bg1"/>
                          </a:solidFill>
                          <a:latin typeface="Times New Roman" panose="02020603050405020304" pitchFamily="18" charset="0"/>
                          <a:cs typeface="Times New Roman" panose="02020603050405020304" pitchFamily="18" charset="0"/>
                        </a:rPr>
                        <a:t> DNA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err="1">
                          <a:solidFill>
                            <a:schemeClr val="bg1"/>
                          </a:solidFill>
                          <a:latin typeface="Times New Roman" panose="02020603050405020304" pitchFamily="18" charset="0"/>
                          <a:cs typeface="Times New Roman" panose="02020603050405020304" pitchFamily="18" charset="0"/>
                        </a:rPr>
                        <a:t>Phiên</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mã</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Tổng</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hợp</a:t>
                      </a:r>
                      <a:r>
                        <a:rPr lang="en-US" dirty="0">
                          <a:solidFill>
                            <a:schemeClr val="bg1"/>
                          </a:solidFill>
                          <a:latin typeface="Times New Roman" panose="02020603050405020304" pitchFamily="18" charset="0"/>
                          <a:cs typeface="Times New Roman" panose="02020603050405020304" pitchFamily="18" charset="0"/>
                        </a:rPr>
                        <a:t> RNA)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91811675"/>
                  </a:ext>
                </a:extLst>
              </a:tr>
              <a:tr h="717452">
                <a:tc>
                  <a:txBody>
                    <a:bodyPr/>
                    <a:lstStyle/>
                    <a:p>
                      <a:endParaRPr lang="en-US"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err="1">
                          <a:solidFill>
                            <a:schemeClr val="tx1"/>
                          </a:solidFill>
                          <a:latin typeface="Times New Roman" panose="02020603050405020304" pitchFamily="18" charset="0"/>
                          <a:cs typeface="Times New Roman" panose="02020603050405020304" pitchFamily="18" charset="0"/>
                        </a:rPr>
                        <a:t>Là</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quá</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trình</a:t>
                      </a:r>
                      <a:r>
                        <a:rPr lang="en-US"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nhân</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đôi</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phân</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tử</a:t>
                      </a:r>
                      <a:r>
                        <a:rPr lang="en-US" b="1" dirty="0">
                          <a:solidFill>
                            <a:schemeClr val="tx1"/>
                          </a:solidFill>
                          <a:latin typeface="Times New Roman" panose="02020603050405020304" pitchFamily="18" charset="0"/>
                          <a:cs typeface="Times New Roman" panose="02020603050405020304" pitchFamily="18" charset="0"/>
                        </a:rPr>
                        <a:t> DNA</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tạo</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ra</a:t>
                      </a:r>
                      <a:r>
                        <a:rPr lang="en-US"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hai</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phân</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tử</a:t>
                      </a:r>
                      <a:r>
                        <a:rPr lang="en-US" b="1" dirty="0">
                          <a:solidFill>
                            <a:schemeClr val="tx1"/>
                          </a:solidFill>
                          <a:latin typeface="Times New Roman" panose="02020603050405020304" pitchFamily="18" charset="0"/>
                          <a:cs typeface="Times New Roman" panose="02020603050405020304" pitchFamily="18" charset="0"/>
                        </a:rPr>
                        <a:t> DNA con </a:t>
                      </a:r>
                      <a:r>
                        <a:rPr lang="en-US" b="1" dirty="0" err="1">
                          <a:solidFill>
                            <a:schemeClr val="tx1"/>
                          </a:solidFill>
                          <a:latin typeface="Times New Roman" panose="02020603050405020304" pitchFamily="18" charset="0"/>
                          <a:cs typeface="Times New Roman" panose="02020603050405020304" pitchFamily="18" charset="0"/>
                        </a:rPr>
                        <a:t>giống</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hệt</a:t>
                      </a:r>
                      <a:r>
                        <a:rPr lang="en-US" b="1" dirty="0">
                          <a:solidFill>
                            <a:schemeClr val="tx1"/>
                          </a:solidFill>
                          <a:latin typeface="Times New Roman" panose="02020603050405020304" pitchFamily="18" charset="0"/>
                          <a:cs typeface="Times New Roman" panose="02020603050405020304" pitchFamily="18" charset="0"/>
                        </a:rPr>
                        <a:t> DNA </a:t>
                      </a:r>
                      <a:r>
                        <a:rPr lang="en-US" b="1" dirty="0" err="1">
                          <a:solidFill>
                            <a:schemeClr val="tx1"/>
                          </a:solidFill>
                          <a:latin typeface="Times New Roman" panose="02020603050405020304" pitchFamily="18" charset="0"/>
                          <a:cs typeface="Times New Roman" panose="02020603050405020304" pitchFamily="18" charset="0"/>
                        </a:rPr>
                        <a:t>mẹ</a:t>
                      </a:r>
                      <a:r>
                        <a:rPr lang="en-US" dirty="0">
                          <a:solidFill>
                            <a:schemeClr val="tx1"/>
                          </a:solidFill>
                          <a:latin typeface="Times New Roman" panose="02020603050405020304" pitchFamily="18" charset="0"/>
                          <a:cs typeface="Times New Roman" panose="020206030504050203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err="1">
                          <a:solidFill>
                            <a:schemeClr val="tx1"/>
                          </a:solidFill>
                          <a:latin typeface="Times New Roman" panose="02020603050405020304" pitchFamily="18" charset="0"/>
                          <a:cs typeface="Times New Roman" panose="02020603050405020304" pitchFamily="18" charset="0"/>
                        </a:rPr>
                        <a:t>Là</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quá</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trình</a:t>
                      </a:r>
                      <a:r>
                        <a:rPr lang="en-US"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tổng</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hợp</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phân</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tử</a:t>
                      </a:r>
                      <a:r>
                        <a:rPr lang="en-US" b="1" dirty="0">
                          <a:solidFill>
                            <a:schemeClr val="tx1"/>
                          </a:solidFill>
                          <a:latin typeface="Times New Roman" panose="02020603050405020304" pitchFamily="18" charset="0"/>
                          <a:cs typeface="Times New Roman" panose="02020603050405020304" pitchFamily="18" charset="0"/>
                        </a:rPr>
                        <a:t> RNA</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chủ</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yếu</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là</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mARN</a:t>
                      </a:r>
                      <a:r>
                        <a:rPr lang="en-US"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từ</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một</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mạch</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khuôn</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của</a:t>
                      </a:r>
                      <a:r>
                        <a:rPr lang="en-US" b="1" dirty="0">
                          <a:solidFill>
                            <a:schemeClr val="tx1"/>
                          </a:solidFill>
                          <a:latin typeface="Times New Roman" panose="02020603050405020304" pitchFamily="18" charset="0"/>
                          <a:cs typeface="Times New Roman" panose="02020603050405020304" pitchFamily="18" charset="0"/>
                        </a:rPr>
                        <a:t> DNA</a:t>
                      </a:r>
                      <a:endParaRPr lang="en-US"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56672540"/>
                  </a:ext>
                </a:extLst>
              </a:tr>
              <a:tr h="717452">
                <a:tc>
                  <a:txBody>
                    <a:bodyPr/>
                    <a:lstStyle/>
                    <a:p>
                      <a:endParaRPr lang="en-US"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err="1">
                          <a:solidFill>
                            <a:schemeClr val="tx1"/>
                          </a:solidFill>
                          <a:latin typeface="Times New Roman" panose="02020603050405020304" pitchFamily="18" charset="0"/>
                          <a:cs typeface="Times New Roman" panose="02020603050405020304" pitchFamily="18" charset="0"/>
                        </a:rPr>
                        <a:t>Đảm</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bảo</a:t>
                      </a:r>
                      <a:r>
                        <a:rPr lang="en-US"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truyền</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đạt</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chính</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xác</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thông</a:t>
                      </a:r>
                      <a:r>
                        <a:rPr lang="en-US" b="1" dirty="0">
                          <a:solidFill>
                            <a:schemeClr val="tx1"/>
                          </a:solidFill>
                          <a:latin typeface="Times New Roman" panose="02020603050405020304" pitchFamily="18" charset="0"/>
                          <a:cs typeface="Times New Roman" panose="02020603050405020304" pitchFamily="18" charset="0"/>
                        </a:rPr>
                        <a:t> tin di </a:t>
                      </a:r>
                      <a:r>
                        <a:rPr lang="en-US" b="1" dirty="0" err="1">
                          <a:solidFill>
                            <a:schemeClr val="tx1"/>
                          </a:solidFill>
                          <a:latin typeface="Times New Roman" panose="02020603050405020304" pitchFamily="18" charset="0"/>
                          <a:cs typeface="Times New Roman" panose="02020603050405020304" pitchFamily="18" charset="0"/>
                        </a:rPr>
                        <a:t>truyền</a:t>
                      </a:r>
                      <a:r>
                        <a:rPr lang="en-US" dirty="0">
                          <a:solidFill>
                            <a:schemeClr val="tx1"/>
                          </a:solidFill>
                          <a:latin typeface="Times New Roman" panose="02020603050405020304" pitchFamily="18" charset="0"/>
                          <a:cs typeface="Times New Roman" panose="02020603050405020304" pitchFamily="18" charset="0"/>
                        </a:rPr>
                        <a:t> qua </a:t>
                      </a:r>
                      <a:r>
                        <a:rPr lang="en-US" dirty="0" err="1">
                          <a:solidFill>
                            <a:schemeClr val="tx1"/>
                          </a:solidFill>
                          <a:latin typeface="Times New Roman" panose="02020603050405020304" pitchFamily="18" charset="0"/>
                          <a:cs typeface="Times New Roman" panose="02020603050405020304" pitchFamily="18" charset="0"/>
                        </a:rPr>
                        <a:t>các</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thế</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hệ</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tế</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bào</a:t>
                      </a:r>
                      <a:r>
                        <a:rPr lang="en-US" dirty="0">
                          <a:solidFill>
                            <a:schemeClr val="tx1"/>
                          </a:solidFill>
                          <a:latin typeface="Times New Roman" panose="02020603050405020304" pitchFamily="18" charset="0"/>
                          <a:cs typeface="Times New Roman" panose="020206030504050203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err="1">
                          <a:solidFill>
                            <a:schemeClr val="tx1"/>
                          </a:solidFill>
                          <a:latin typeface="Times New Roman" panose="02020603050405020304" pitchFamily="18" charset="0"/>
                          <a:cs typeface="Times New Roman" panose="02020603050405020304" pitchFamily="18" charset="0"/>
                        </a:rPr>
                        <a:t>Tạo</a:t>
                      </a:r>
                      <a:r>
                        <a:rPr lang="en-US"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bản</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sao</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thông</a:t>
                      </a:r>
                      <a:r>
                        <a:rPr lang="en-US" b="1" dirty="0">
                          <a:solidFill>
                            <a:schemeClr val="tx1"/>
                          </a:solidFill>
                          <a:latin typeface="Times New Roman" panose="02020603050405020304" pitchFamily="18" charset="0"/>
                          <a:cs typeface="Times New Roman" panose="02020603050405020304" pitchFamily="18" charset="0"/>
                        </a:rPr>
                        <a:t> tin di </a:t>
                      </a:r>
                      <a:r>
                        <a:rPr lang="en-US" b="1" dirty="0" err="1">
                          <a:solidFill>
                            <a:schemeClr val="tx1"/>
                          </a:solidFill>
                          <a:latin typeface="Times New Roman" panose="02020603050405020304" pitchFamily="18" charset="0"/>
                          <a:cs typeface="Times New Roman" panose="02020603050405020304" pitchFamily="18" charset="0"/>
                        </a:rPr>
                        <a:t>truyền</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mARN</a:t>
                      </a:r>
                      <a:r>
                        <a:rPr lang="en-US" b="1" dirty="0">
                          <a:solidFill>
                            <a:schemeClr val="tx1"/>
                          </a:solidFill>
                          <a:latin typeface="Times New Roman" panose="02020603050405020304" pitchFamily="18" charset="0"/>
                          <a:cs typeface="Times New Roman" panose="02020603050405020304" pitchFamily="18" charset="0"/>
                        </a:rPr>
                        <a:t>)</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phục</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vụ</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cho</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quá</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trình</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tổng</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hợp</a:t>
                      </a:r>
                      <a:r>
                        <a:rPr lang="en-US" dirty="0">
                          <a:solidFill>
                            <a:schemeClr val="tx1"/>
                          </a:solidFill>
                          <a:latin typeface="Times New Roman" panose="02020603050405020304" pitchFamily="18" charset="0"/>
                          <a:cs typeface="Times New Roman" panose="02020603050405020304" pitchFamily="18" charset="0"/>
                        </a:rPr>
                        <a:t> protein.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37590473"/>
                  </a:ext>
                </a:extLst>
              </a:tr>
              <a:tr h="562708">
                <a:tc>
                  <a:txBody>
                    <a:bodyPr/>
                    <a:lstStyle/>
                    <a:p>
                      <a:endParaRPr lang="en-US"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vi-VN" dirty="0">
                          <a:solidFill>
                            <a:schemeClr val="tx1"/>
                          </a:solidFill>
                          <a:latin typeface="Times New Roman" panose="02020603050405020304" pitchFamily="18" charset="0"/>
                          <a:cs typeface="Times New Roman" panose="02020603050405020304" pitchFamily="18" charset="0"/>
                        </a:rPr>
                        <a:t>Trong </a:t>
                      </a:r>
                      <a:r>
                        <a:rPr lang="vi-VN" b="1" dirty="0">
                          <a:solidFill>
                            <a:schemeClr val="tx1"/>
                          </a:solidFill>
                          <a:latin typeface="Times New Roman" panose="02020603050405020304" pitchFamily="18" charset="0"/>
                          <a:cs typeface="Times New Roman" panose="02020603050405020304" pitchFamily="18" charset="0"/>
                        </a:rPr>
                        <a:t>nhân tế bào</a:t>
                      </a:r>
                      <a:r>
                        <a:rPr lang="vi-VN" dirty="0">
                          <a:solidFill>
                            <a:schemeClr val="tx1"/>
                          </a:solidFill>
                          <a:latin typeface="Times New Roman" panose="02020603050405020304" pitchFamily="18" charset="0"/>
                          <a:cs typeface="Times New Roman" panose="02020603050405020304" pitchFamily="18" charset="0"/>
                        </a:rPr>
                        <a:t> (ở sinh vật nhân thực); ở </a:t>
                      </a:r>
                      <a:r>
                        <a:rPr lang="vi-VN" b="1" dirty="0">
                          <a:solidFill>
                            <a:schemeClr val="tx1"/>
                          </a:solidFill>
                          <a:latin typeface="Times New Roman" panose="02020603050405020304" pitchFamily="18" charset="0"/>
                          <a:cs typeface="Times New Roman" panose="02020603050405020304" pitchFamily="18" charset="0"/>
                        </a:rPr>
                        <a:t>vùng nhân</a:t>
                      </a:r>
                      <a:r>
                        <a:rPr lang="vi-VN" dirty="0">
                          <a:solidFill>
                            <a:schemeClr val="tx1"/>
                          </a:solidFill>
                          <a:latin typeface="Times New Roman" panose="02020603050405020304" pitchFamily="18" charset="0"/>
                          <a:cs typeface="Times New Roman" panose="02020603050405020304" pitchFamily="18" charset="0"/>
                        </a:rPr>
                        <a:t> (sinh vật nhân sơ).</a:t>
                      </a:r>
                      <a:endParaRPr lang="en-US"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vi-VN" dirty="0">
                          <a:solidFill>
                            <a:schemeClr val="tx1"/>
                          </a:solidFill>
                          <a:latin typeface="Times New Roman" panose="02020603050405020304" pitchFamily="18" charset="0"/>
                          <a:cs typeface="Times New Roman" panose="02020603050405020304" pitchFamily="18" charset="0"/>
                        </a:rPr>
                        <a:t>Cũng diễn ra trong </a:t>
                      </a:r>
                      <a:r>
                        <a:rPr lang="vi-VN" b="1" dirty="0">
                          <a:solidFill>
                            <a:schemeClr val="tx1"/>
                          </a:solidFill>
                          <a:latin typeface="Times New Roman" panose="02020603050405020304" pitchFamily="18" charset="0"/>
                          <a:cs typeface="Times New Roman" panose="02020603050405020304" pitchFamily="18" charset="0"/>
                        </a:rPr>
                        <a:t>nhân tế bào</a:t>
                      </a:r>
                      <a:r>
                        <a:rPr lang="vi-VN" dirty="0">
                          <a:solidFill>
                            <a:schemeClr val="tx1"/>
                          </a:solidFill>
                          <a:latin typeface="Times New Roman" panose="02020603050405020304" pitchFamily="18" charset="0"/>
                          <a:cs typeface="Times New Roman" panose="02020603050405020304" pitchFamily="18" charset="0"/>
                        </a:rPr>
                        <a:t> (nhân thực) hoặc </a:t>
                      </a:r>
                      <a:r>
                        <a:rPr lang="vi-VN" b="1" dirty="0">
                          <a:solidFill>
                            <a:schemeClr val="tx1"/>
                          </a:solidFill>
                          <a:latin typeface="Times New Roman" panose="02020603050405020304" pitchFamily="18" charset="0"/>
                          <a:cs typeface="Times New Roman" panose="02020603050405020304" pitchFamily="18" charset="0"/>
                        </a:rPr>
                        <a:t>vùng nhân</a:t>
                      </a:r>
                      <a:r>
                        <a:rPr lang="vi-VN" dirty="0">
                          <a:solidFill>
                            <a:schemeClr val="tx1"/>
                          </a:solidFill>
                          <a:latin typeface="Times New Roman" panose="02020603050405020304" pitchFamily="18" charset="0"/>
                          <a:cs typeface="Times New Roman" panose="02020603050405020304" pitchFamily="18" charset="0"/>
                        </a:rPr>
                        <a:t> (nhân sơ).</a:t>
                      </a:r>
                      <a:endParaRPr lang="en-US"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81668167"/>
                  </a:ext>
                </a:extLst>
              </a:tr>
              <a:tr h="548640">
                <a:tc>
                  <a:txBody>
                    <a:bodyPr/>
                    <a:lstStyle/>
                    <a:p>
                      <a:endParaRPr lang="en-US">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b="1" dirty="0">
                          <a:solidFill>
                            <a:schemeClr val="tx1"/>
                          </a:solidFill>
                          <a:latin typeface="Times New Roman" panose="02020603050405020304" pitchFamily="18" charset="0"/>
                          <a:cs typeface="Times New Roman" panose="02020603050405020304" pitchFamily="18" charset="0"/>
                        </a:rPr>
                        <a:t>DNA polymerase</a:t>
                      </a:r>
                      <a:r>
                        <a:rPr lang="en-US" dirty="0">
                          <a:solidFill>
                            <a:schemeClr val="tx1"/>
                          </a:solidFill>
                          <a:latin typeface="Times New Roman" panose="02020603050405020304" pitchFamily="18" charset="0"/>
                          <a:cs typeface="Times New Roman" panose="02020603050405020304" pitchFamily="18" charset="0"/>
                        </a:rPr>
                        <a:t> (ADN – </a:t>
                      </a:r>
                      <a:r>
                        <a:rPr lang="en-US" dirty="0" err="1">
                          <a:solidFill>
                            <a:schemeClr val="tx1"/>
                          </a:solidFill>
                          <a:latin typeface="Times New Roman" panose="02020603050405020304" pitchFamily="18" charset="0"/>
                          <a:cs typeface="Times New Roman" panose="02020603050405020304" pitchFamily="18" charset="0"/>
                        </a:rPr>
                        <a:t>pôlymeraza</a:t>
                      </a:r>
                      <a:r>
                        <a:rPr lang="en-US" dirty="0">
                          <a:solidFill>
                            <a:schemeClr val="tx1"/>
                          </a:solidFill>
                          <a:latin typeface="Times New Roman" panose="02020603050405020304" pitchFamily="18" charset="0"/>
                          <a:cs typeface="Times New Roman" panose="020206030504050203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b="1" dirty="0">
                          <a:solidFill>
                            <a:schemeClr val="tx1"/>
                          </a:solidFill>
                          <a:latin typeface="Times New Roman" panose="02020603050405020304" pitchFamily="18" charset="0"/>
                          <a:cs typeface="Times New Roman" panose="02020603050405020304" pitchFamily="18" charset="0"/>
                        </a:rPr>
                        <a:t>RNA polymerase</a:t>
                      </a:r>
                      <a:r>
                        <a:rPr lang="en-US" dirty="0">
                          <a:solidFill>
                            <a:schemeClr val="tx1"/>
                          </a:solidFill>
                          <a:latin typeface="Times New Roman" panose="02020603050405020304" pitchFamily="18" charset="0"/>
                          <a:cs typeface="Times New Roman" panose="02020603050405020304" pitchFamily="18" charset="0"/>
                        </a:rPr>
                        <a:t> (ARN – </a:t>
                      </a:r>
                      <a:r>
                        <a:rPr lang="en-US" dirty="0" err="1">
                          <a:solidFill>
                            <a:schemeClr val="tx1"/>
                          </a:solidFill>
                          <a:latin typeface="Times New Roman" panose="02020603050405020304" pitchFamily="18" charset="0"/>
                          <a:cs typeface="Times New Roman" panose="02020603050405020304" pitchFamily="18" charset="0"/>
                        </a:rPr>
                        <a:t>pôlymeraza</a:t>
                      </a:r>
                      <a:r>
                        <a:rPr lang="en-US" dirty="0">
                          <a:solidFill>
                            <a:schemeClr val="tx1"/>
                          </a:solidFill>
                          <a:latin typeface="Times New Roman" panose="02020603050405020304" pitchFamily="18" charset="0"/>
                          <a:cs typeface="Times New Roman" panose="020206030504050203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42167586"/>
                  </a:ext>
                </a:extLst>
              </a:tr>
              <a:tr h="618979">
                <a:tc>
                  <a:txBody>
                    <a:bodyPr/>
                    <a:lstStyle/>
                    <a:p>
                      <a:endParaRPr lang="en-US">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vi-VN" b="1" dirty="0">
                          <a:solidFill>
                            <a:schemeClr val="tx1"/>
                          </a:solidFill>
                          <a:latin typeface="Times New Roman" panose="02020603050405020304" pitchFamily="18" charset="0"/>
                          <a:cs typeface="Times New Roman" panose="02020603050405020304" pitchFamily="18" charset="0"/>
                        </a:rPr>
                        <a:t>Cả hai mạch DNA</a:t>
                      </a:r>
                      <a:r>
                        <a:rPr lang="vi-VN" dirty="0">
                          <a:solidFill>
                            <a:schemeClr val="tx1"/>
                          </a:solidFill>
                          <a:latin typeface="Times New Roman" panose="02020603050405020304" pitchFamily="18" charset="0"/>
                          <a:cs typeface="Times New Roman" panose="02020603050405020304" pitchFamily="18" charset="0"/>
                        </a:rPr>
                        <a:t> đều được dùng làm khuôn (mỗi mạch khuôn tổng hợp một mạch bổ sung).</a:t>
                      </a:r>
                      <a:endParaRPr lang="en-US"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vi-VN" b="1" dirty="0">
                          <a:solidFill>
                            <a:schemeClr val="tx1"/>
                          </a:solidFill>
                          <a:latin typeface="Times New Roman" panose="02020603050405020304" pitchFamily="18" charset="0"/>
                          <a:cs typeface="Times New Roman" panose="02020603050405020304" pitchFamily="18" charset="0"/>
                        </a:rPr>
                        <a:t>Chỉ một mạch DNA</a:t>
                      </a:r>
                      <a:r>
                        <a:rPr lang="vi-VN" dirty="0">
                          <a:solidFill>
                            <a:schemeClr val="tx1"/>
                          </a:solidFill>
                          <a:latin typeface="Times New Roman" panose="02020603050405020304" pitchFamily="18" charset="0"/>
                          <a:cs typeface="Times New Roman" panose="02020603050405020304" pitchFamily="18" charset="0"/>
                        </a:rPr>
                        <a:t> được dùng làm khuôn để tổng hợp mARN.</a:t>
                      </a:r>
                      <a:endParaRPr lang="en-US"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78619196"/>
                  </a:ext>
                </a:extLst>
              </a:tr>
              <a:tr h="590843">
                <a:tc>
                  <a:txBody>
                    <a:bodyPr/>
                    <a:lstStyle/>
                    <a:p>
                      <a:endParaRPr lang="en-US">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it-IT" dirty="0">
                          <a:solidFill>
                            <a:schemeClr val="tx1"/>
                          </a:solidFill>
                          <a:latin typeface="Times New Roman" panose="02020603050405020304" pitchFamily="18" charset="0"/>
                          <a:cs typeface="Times New Roman" panose="02020603050405020304" pitchFamily="18" charset="0"/>
                        </a:rPr>
                        <a:t>4 loại </a:t>
                      </a:r>
                      <a:r>
                        <a:rPr lang="it-IT" b="1" dirty="0">
                          <a:solidFill>
                            <a:schemeClr val="tx1"/>
                          </a:solidFill>
                          <a:latin typeface="Times New Roman" panose="02020603050405020304" pitchFamily="18" charset="0"/>
                          <a:cs typeface="Times New Roman" panose="02020603050405020304" pitchFamily="18" charset="0"/>
                        </a:rPr>
                        <a:t>nucleotit DNA</a:t>
                      </a:r>
                      <a:r>
                        <a:rPr lang="it-IT" dirty="0">
                          <a:solidFill>
                            <a:schemeClr val="tx1"/>
                          </a:solidFill>
                          <a:latin typeface="Times New Roman" panose="02020603050405020304" pitchFamily="18" charset="0"/>
                          <a:cs typeface="Times New Roman" panose="02020603050405020304" pitchFamily="18" charset="0"/>
                        </a:rPr>
                        <a:t>: A, T, G, C.</a:t>
                      </a:r>
                      <a:endParaRPr lang="en-US"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s-ES" dirty="0">
                          <a:solidFill>
                            <a:schemeClr val="tx1"/>
                          </a:solidFill>
                          <a:latin typeface="Times New Roman" panose="02020603050405020304" pitchFamily="18" charset="0"/>
                          <a:cs typeface="Times New Roman" panose="02020603050405020304" pitchFamily="18" charset="0"/>
                        </a:rPr>
                        <a:t>4 </a:t>
                      </a:r>
                      <a:r>
                        <a:rPr lang="es-ES" dirty="0" err="1">
                          <a:solidFill>
                            <a:schemeClr val="tx1"/>
                          </a:solidFill>
                          <a:latin typeface="Times New Roman" panose="02020603050405020304" pitchFamily="18" charset="0"/>
                          <a:cs typeface="Times New Roman" panose="02020603050405020304" pitchFamily="18" charset="0"/>
                        </a:rPr>
                        <a:t>loại</a:t>
                      </a:r>
                      <a:r>
                        <a:rPr lang="es-ES" dirty="0">
                          <a:solidFill>
                            <a:schemeClr val="tx1"/>
                          </a:solidFill>
                          <a:latin typeface="Times New Roman" panose="02020603050405020304" pitchFamily="18" charset="0"/>
                          <a:cs typeface="Times New Roman" panose="02020603050405020304" pitchFamily="18" charset="0"/>
                        </a:rPr>
                        <a:t> </a:t>
                      </a:r>
                      <a:r>
                        <a:rPr lang="es-ES" b="1" dirty="0" err="1">
                          <a:solidFill>
                            <a:schemeClr val="tx1"/>
                          </a:solidFill>
                          <a:latin typeface="Times New Roman" panose="02020603050405020304" pitchFamily="18" charset="0"/>
                          <a:cs typeface="Times New Roman" panose="02020603050405020304" pitchFamily="18" charset="0"/>
                        </a:rPr>
                        <a:t>nucleotit</a:t>
                      </a:r>
                      <a:r>
                        <a:rPr lang="es-ES" b="1" dirty="0">
                          <a:solidFill>
                            <a:schemeClr val="tx1"/>
                          </a:solidFill>
                          <a:latin typeface="Times New Roman" panose="02020603050405020304" pitchFamily="18" charset="0"/>
                          <a:cs typeface="Times New Roman" panose="02020603050405020304" pitchFamily="18" charset="0"/>
                        </a:rPr>
                        <a:t> RNA</a:t>
                      </a:r>
                      <a:r>
                        <a:rPr lang="es-ES" dirty="0">
                          <a:solidFill>
                            <a:schemeClr val="tx1"/>
                          </a:solidFill>
                          <a:latin typeface="Times New Roman" panose="02020603050405020304" pitchFamily="18" charset="0"/>
                          <a:cs typeface="Times New Roman" panose="02020603050405020304" pitchFamily="18" charset="0"/>
                        </a:rPr>
                        <a:t>: A, U, G, C (U </a:t>
                      </a:r>
                      <a:r>
                        <a:rPr lang="es-ES" dirty="0" err="1">
                          <a:solidFill>
                            <a:schemeClr val="tx1"/>
                          </a:solidFill>
                          <a:latin typeface="Times New Roman" panose="02020603050405020304" pitchFamily="18" charset="0"/>
                          <a:cs typeface="Times New Roman" panose="02020603050405020304" pitchFamily="18" charset="0"/>
                        </a:rPr>
                        <a:t>thay</a:t>
                      </a:r>
                      <a:r>
                        <a:rPr lang="es-ES" dirty="0">
                          <a:solidFill>
                            <a:schemeClr val="tx1"/>
                          </a:solidFill>
                          <a:latin typeface="Times New Roman" panose="02020603050405020304" pitchFamily="18" charset="0"/>
                          <a:cs typeface="Times New Roman" panose="02020603050405020304" pitchFamily="18" charset="0"/>
                        </a:rPr>
                        <a:t> </a:t>
                      </a:r>
                      <a:r>
                        <a:rPr lang="es-ES" dirty="0" err="1">
                          <a:solidFill>
                            <a:schemeClr val="tx1"/>
                          </a:solidFill>
                          <a:latin typeface="Times New Roman" panose="02020603050405020304" pitchFamily="18" charset="0"/>
                          <a:cs typeface="Times New Roman" panose="02020603050405020304" pitchFamily="18" charset="0"/>
                        </a:rPr>
                        <a:t>cho</a:t>
                      </a:r>
                      <a:r>
                        <a:rPr lang="es-ES" dirty="0">
                          <a:solidFill>
                            <a:schemeClr val="tx1"/>
                          </a:solidFill>
                          <a:latin typeface="Times New Roman" panose="02020603050405020304" pitchFamily="18" charset="0"/>
                          <a:cs typeface="Times New Roman" panose="02020603050405020304" pitchFamily="18" charset="0"/>
                        </a:rPr>
                        <a:t> T).</a:t>
                      </a:r>
                      <a:endParaRPr lang="en-US"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56232273"/>
                  </a:ext>
                </a:extLst>
              </a:tr>
              <a:tr h="862773">
                <a:tc>
                  <a:txBody>
                    <a:bodyPr/>
                    <a:lstStyle/>
                    <a:p>
                      <a:endParaRPr lang="en-US"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b="1" dirty="0" err="1">
                          <a:solidFill>
                            <a:schemeClr val="tx1"/>
                          </a:solidFill>
                          <a:latin typeface="Times New Roman" panose="02020603050405020304" pitchFamily="18" charset="0"/>
                          <a:cs typeface="Times New Roman" panose="02020603050405020304" pitchFamily="18" charset="0"/>
                        </a:rPr>
                        <a:t>Nguyên</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tắc</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bổ</a:t>
                      </a:r>
                      <a:r>
                        <a:rPr lang="en-US" b="1" dirty="0">
                          <a:solidFill>
                            <a:schemeClr val="tx1"/>
                          </a:solidFill>
                          <a:latin typeface="Times New Roman" panose="02020603050405020304" pitchFamily="18" charset="0"/>
                          <a:cs typeface="Times New Roman" panose="02020603050405020304" pitchFamily="18" charset="0"/>
                        </a:rPr>
                        <a:t> sung</a:t>
                      </a:r>
                      <a:r>
                        <a:rPr lang="en-US" dirty="0">
                          <a:solidFill>
                            <a:schemeClr val="tx1"/>
                          </a:solidFill>
                          <a:latin typeface="Times New Roman" panose="02020603050405020304" pitchFamily="18" charset="0"/>
                          <a:cs typeface="Times New Roman" panose="02020603050405020304" pitchFamily="18" charset="0"/>
                        </a:rPr>
                        <a:t>: A–T, G–X. </a:t>
                      </a:r>
                      <a:br>
                        <a:rPr lang="en-US" dirty="0">
                          <a:solidFill>
                            <a:schemeClr val="tx1"/>
                          </a:solidFill>
                          <a:latin typeface="Times New Roman" panose="02020603050405020304" pitchFamily="18" charset="0"/>
                          <a:cs typeface="Times New Roman" panose="02020603050405020304" pitchFamily="18" charset="0"/>
                        </a:rPr>
                      </a:br>
                      <a:r>
                        <a:rPr lang="en-US"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Nguyên</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tắc</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bán</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bảo</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toàn</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mỗi</a:t>
                      </a:r>
                      <a:r>
                        <a:rPr lang="en-US" dirty="0">
                          <a:solidFill>
                            <a:schemeClr val="tx1"/>
                          </a:solidFill>
                          <a:latin typeface="Times New Roman" panose="02020603050405020304" pitchFamily="18" charset="0"/>
                          <a:cs typeface="Times New Roman" panose="02020603050405020304" pitchFamily="18" charset="0"/>
                        </a:rPr>
                        <a:t> DNA con </a:t>
                      </a:r>
                      <a:r>
                        <a:rPr lang="en-US" dirty="0" err="1">
                          <a:solidFill>
                            <a:schemeClr val="tx1"/>
                          </a:solidFill>
                          <a:latin typeface="Times New Roman" panose="02020603050405020304" pitchFamily="18" charset="0"/>
                          <a:cs typeface="Times New Roman" panose="02020603050405020304" pitchFamily="18" charset="0"/>
                        </a:rPr>
                        <a:t>gồm</a:t>
                      </a:r>
                      <a:r>
                        <a:rPr lang="en-US" dirty="0">
                          <a:solidFill>
                            <a:schemeClr val="tx1"/>
                          </a:solidFill>
                          <a:latin typeface="Times New Roman" panose="02020603050405020304" pitchFamily="18" charset="0"/>
                          <a:cs typeface="Times New Roman" panose="02020603050405020304" pitchFamily="18" charset="0"/>
                        </a:rPr>
                        <a:t> 1 </a:t>
                      </a:r>
                      <a:r>
                        <a:rPr lang="en-US" dirty="0" err="1">
                          <a:solidFill>
                            <a:schemeClr val="tx1"/>
                          </a:solidFill>
                          <a:latin typeface="Times New Roman" panose="02020603050405020304" pitchFamily="18" charset="0"/>
                          <a:cs typeface="Times New Roman" panose="02020603050405020304" pitchFamily="18" charset="0"/>
                        </a:rPr>
                        <a:t>mạch</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cũ</a:t>
                      </a:r>
                      <a:r>
                        <a:rPr lang="en-US" dirty="0">
                          <a:solidFill>
                            <a:schemeClr val="tx1"/>
                          </a:solidFill>
                          <a:latin typeface="Times New Roman" panose="02020603050405020304" pitchFamily="18" charset="0"/>
                          <a:cs typeface="Times New Roman" panose="02020603050405020304" pitchFamily="18" charset="0"/>
                        </a:rPr>
                        <a:t> + 1 </a:t>
                      </a:r>
                      <a:r>
                        <a:rPr lang="en-US" dirty="0" err="1">
                          <a:solidFill>
                            <a:schemeClr val="tx1"/>
                          </a:solidFill>
                          <a:latin typeface="Times New Roman" panose="02020603050405020304" pitchFamily="18" charset="0"/>
                          <a:cs typeface="Times New Roman" panose="02020603050405020304" pitchFamily="18" charset="0"/>
                        </a:rPr>
                        <a:t>mạch</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mới</a:t>
                      </a:r>
                      <a:r>
                        <a:rPr lang="en-US" dirty="0">
                          <a:solidFill>
                            <a:schemeClr val="tx1"/>
                          </a:solidFill>
                          <a:latin typeface="Times New Roman" panose="02020603050405020304" pitchFamily="18" charset="0"/>
                          <a:cs typeface="Times New Roman" panose="020206030504050203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b="1" dirty="0" err="1">
                          <a:solidFill>
                            <a:schemeClr val="tx1"/>
                          </a:solidFill>
                          <a:latin typeface="Times New Roman" panose="02020603050405020304" pitchFamily="18" charset="0"/>
                          <a:cs typeface="Times New Roman" panose="02020603050405020304" pitchFamily="18" charset="0"/>
                        </a:rPr>
                        <a:t>Nguyên</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tắc</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bổ</a:t>
                      </a:r>
                      <a:r>
                        <a:rPr lang="en-US" b="1" dirty="0">
                          <a:solidFill>
                            <a:schemeClr val="tx1"/>
                          </a:solidFill>
                          <a:latin typeface="Times New Roman" panose="02020603050405020304" pitchFamily="18" charset="0"/>
                          <a:cs typeface="Times New Roman" panose="02020603050405020304" pitchFamily="18" charset="0"/>
                        </a:rPr>
                        <a:t> sung</a:t>
                      </a:r>
                      <a:r>
                        <a:rPr lang="en-US" dirty="0">
                          <a:solidFill>
                            <a:schemeClr val="tx1"/>
                          </a:solidFill>
                          <a:latin typeface="Times New Roman" panose="02020603050405020304" pitchFamily="18" charset="0"/>
                          <a:cs typeface="Times New Roman" panose="02020603050405020304" pitchFamily="18" charset="0"/>
                        </a:rPr>
                        <a:t>: A–U, T–A, G–X, X–G.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39532620"/>
                  </a:ext>
                </a:extLst>
              </a:tr>
              <a:tr h="562707">
                <a:tc>
                  <a:txBody>
                    <a:bodyPr/>
                    <a:lstStyle/>
                    <a:p>
                      <a:endParaRPr lang="en-US"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solidFill>
                            <a:schemeClr val="tx1"/>
                          </a:solidFill>
                          <a:latin typeface="Times New Roman" panose="02020603050405020304" pitchFamily="18" charset="0"/>
                          <a:cs typeface="Times New Roman" panose="02020603050405020304" pitchFamily="18" charset="0"/>
                        </a:rPr>
                        <a:t>Hai </a:t>
                      </a:r>
                      <a:r>
                        <a:rPr lang="en-US" b="1" dirty="0" err="1">
                          <a:solidFill>
                            <a:schemeClr val="tx1"/>
                          </a:solidFill>
                          <a:latin typeface="Times New Roman" panose="02020603050405020304" pitchFamily="18" charset="0"/>
                          <a:cs typeface="Times New Roman" panose="02020603050405020304" pitchFamily="18" charset="0"/>
                        </a:rPr>
                        <a:t>phân</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tử</a:t>
                      </a:r>
                      <a:r>
                        <a:rPr lang="en-US" b="1" dirty="0">
                          <a:solidFill>
                            <a:schemeClr val="tx1"/>
                          </a:solidFill>
                          <a:latin typeface="Times New Roman" panose="02020603050405020304" pitchFamily="18" charset="0"/>
                          <a:cs typeface="Times New Roman" panose="02020603050405020304" pitchFamily="18" charset="0"/>
                        </a:rPr>
                        <a:t> DNA con</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giống</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hệt</a:t>
                      </a:r>
                      <a:r>
                        <a:rPr lang="en-US" dirty="0">
                          <a:solidFill>
                            <a:schemeClr val="tx1"/>
                          </a:solidFill>
                          <a:latin typeface="Times New Roman" panose="02020603050405020304" pitchFamily="18" charset="0"/>
                          <a:cs typeface="Times New Roman" panose="02020603050405020304" pitchFamily="18" charset="0"/>
                        </a:rPr>
                        <a:t> DNA </a:t>
                      </a:r>
                      <a:r>
                        <a:rPr lang="en-US" dirty="0" err="1">
                          <a:solidFill>
                            <a:schemeClr val="tx1"/>
                          </a:solidFill>
                          <a:latin typeface="Times New Roman" panose="02020603050405020304" pitchFamily="18" charset="0"/>
                          <a:cs typeface="Times New Roman" panose="02020603050405020304" pitchFamily="18" charset="0"/>
                        </a:rPr>
                        <a:t>mẹ</a:t>
                      </a:r>
                      <a:r>
                        <a:rPr lang="en-US" dirty="0">
                          <a:solidFill>
                            <a:schemeClr val="tx1"/>
                          </a:solidFill>
                          <a:latin typeface="Times New Roman" panose="02020603050405020304" pitchFamily="18" charset="0"/>
                          <a:cs typeface="Times New Roman" panose="020206030504050203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vi-VN" dirty="0">
                          <a:solidFill>
                            <a:schemeClr val="tx1"/>
                          </a:solidFill>
                          <a:latin typeface="Times New Roman" panose="02020603050405020304" pitchFamily="18" charset="0"/>
                          <a:cs typeface="Times New Roman" panose="02020603050405020304" pitchFamily="18" charset="0"/>
                        </a:rPr>
                        <a:t>Một </a:t>
                      </a:r>
                      <a:r>
                        <a:rPr lang="vi-VN" b="1" dirty="0">
                          <a:solidFill>
                            <a:schemeClr val="tx1"/>
                          </a:solidFill>
                          <a:latin typeface="Times New Roman" panose="02020603050405020304" pitchFamily="18" charset="0"/>
                          <a:cs typeface="Times New Roman" panose="02020603050405020304" pitchFamily="18" charset="0"/>
                        </a:rPr>
                        <a:t>phân tử RNA</a:t>
                      </a:r>
                      <a:r>
                        <a:rPr lang="vi-VN" dirty="0">
                          <a:solidFill>
                            <a:schemeClr val="tx1"/>
                          </a:solidFill>
                          <a:latin typeface="Times New Roman" panose="02020603050405020304" pitchFamily="18" charset="0"/>
                          <a:cs typeface="Times New Roman" panose="02020603050405020304" pitchFamily="18" charset="0"/>
                        </a:rPr>
                        <a:t> (thường là mARN).</a:t>
                      </a:r>
                      <a:endParaRPr lang="en-US"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59535810"/>
                  </a:ext>
                </a:extLst>
              </a:tr>
              <a:tr h="942123">
                <a:tc>
                  <a:txBody>
                    <a:bodyPr/>
                    <a:lstStyle/>
                    <a:p>
                      <a:endParaRPr lang="en-US"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vi-VN" dirty="0">
                          <a:solidFill>
                            <a:schemeClr val="tx1"/>
                          </a:solidFill>
                          <a:latin typeface="Times New Roman" panose="02020603050405020304" pitchFamily="18" charset="0"/>
                          <a:cs typeface="Times New Roman" panose="02020603050405020304" pitchFamily="18" charset="0"/>
                        </a:rPr>
                        <a:t>Tăng gấp đôi lượng DNA để tế bào </a:t>
                      </a:r>
                      <a:r>
                        <a:rPr lang="vi-VN" b="1" dirty="0">
                          <a:solidFill>
                            <a:schemeClr val="tx1"/>
                          </a:solidFill>
                          <a:latin typeface="Times New Roman" panose="02020603050405020304" pitchFamily="18" charset="0"/>
                          <a:cs typeface="Times New Roman" panose="02020603050405020304" pitchFamily="18" charset="0"/>
                        </a:rPr>
                        <a:t>phân chia di truyền chính xác</a:t>
                      </a:r>
                      <a:r>
                        <a:rPr lang="vi-VN" dirty="0">
                          <a:solidFill>
                            <a:schemeClr val="tx1"/>
                          </a:solidFill>
                          <a:latin typeface="Times New Roman" panose="02020603050405020304" pitchFamily="18" charset="0"/>
                          <a:cs typeface="Times New Roman" panose="02020603050405020304" pitchFamily="18" charset="0"/>
                        </a:rPr>
                        <a:t>.</a:t>
                      </a:r>
                      <a:endParaRPr lang="en-US"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err="1">
                          <a:solidFill>
                            <a:schemeClr val="tx1"/>
                          </a:solidFill>
                          <a:latin typeface="Times New Roman" panose="02020603050405020304" pitchFamily="18" charset="0"/>
                          <a:cs typeface="Times New Roman" panose="02020603050405020304" pitchFamily="18" charset="0"/>
                        </a:rPr>
                        <a:t>Cung</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cấp</a:t>
                      </a:r>
                      <a:r>
                        <a:rPr lang="en-US"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mARN</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mang</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thông</a:t>
                      </a:r>
                      <a:r>
                        <a:rPr lang="en-US" b="1" dirty="0">
                          <a:solidFill>
                            <a:schemeClr val="tx1"/>
                          </a:solidFill>
                          <a:latin typeface="Times New Roman" panose="02020603050405020304" pitchFamily="18" charset="0"/>
                          <a:cs typeface="Times New Roman" panose="02020603050405020304" pitchFamily="18" charset="0"/>
                        </a:rPr>
                        <a:t> tin di </a:t>
                      </a:r>
                      <a:r>
                        <a:rPr lang="en-US" b="1" dirty="0" err="1">
                          <a:solidFill>
                            <a:schemeClr val="tx1"/>
                          </a:solidFill>
                          <a:latin typeface="Times New Roman" panose="02020603050405020304" pitchFamily="18" charset="0"/>
                          <a:cs typeface="Times New Roman" panose="02020603050405020304" pitchFamily="18" charset="0"/>
                        </a:rPr>
                        <a:t>truyền</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cho</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quá</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trình</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dịch</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mã</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tổng</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hợp</a:t>
                      </a:r>
                      <a:r>
                        <a:rPr lang="en-US" dirty="0">
                          <a:solidFill>
                            <a:schemeClr val="tx1"/>
                          </a:solidFill>
                          <a:latin typeface="Times New Roman" panose="02020603050405020304" pitchFamily="18" charset="0"/>
                          <a:cs typeface="Times New Roman" panose="02020603050405020304" pitchFamily="18" charset="0"/>
                        </a:rPr>
                        <a:t> protein).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91810096"/>
                  </a:ext>
                </a:extLst>
              </a:tr>
            </a:tbl>
          </a:graphicData>
        </a:graphic>
      </p:graphicFrame>
      <p:sp>
        <p:nvSpPr>
          <p:cNvPr id="18" name="Rectangle 17"/>
          <p:cNvSpPr/>
          <p:nvPr/>
        </p:nvSpPr>
        <p:spPr>
          <a:xfrm>
            <a:off x="40429" y="548873"/>
            <a:ext cx="1595542" cy="6981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Khái</a:t>
            </a:r>
            <a:r>
              <a:rPr lang="en-US" dirty="0"/>
              <a:t> </a:t>
            </a:r>
            <a:r>
              <a:rPr lang="en-US" dirty="0" err="1"/>
              <a:t>niệm</a:t>
            </a:r>
            <a:endParaRPr lang="en-US" dirty="0"/>
          </a:p>
        </p:txBody>
      </p:sp>
      <p:sp>
        <p:nvSpPr>
          <p:cNvPr id="19" name="Rectangle 18"/>
          <p:cNvSpPr/>
          <p:nvPr/>
        </p:nvSpPr>
        <p:spPr>
          <a:xfrm>
            <a:off x="72325" y="1337028"/>
            <a:ext cx="1595542" cy="5885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Mục</a:t>
            </a:r>
            <a:r>
              <a:rPr lang="en-US" dirty="0"/>
              <a:t> </a:t>
            </a:r>
            <a:r>
              <a:rPr lang="en-US" dirty="0" err="1"/>
              <a:t>đích</a:t>
            </a:r>
            <a:endParaRPr lang="en-US" dirty="0"/>
          </a:p>
        </p:txBody>
      </p:sp>
      <p:sp>
        <p:nvSpPr>
          <p:cNvPr id="20" name="Rectangle 19"/>
          <p:cNvSpPr/>
          <p:nvPr/>
        </p:nvSpPr>
        <p:spPr>
          <a:xfrm>
            <a:off x="98473" y="2047822"/>
            <a:ext cx="1595542" cy="4313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Vị</a:t>
            </a:r>
            <a:r>
              <a:rPr lang="en-US" dirty="0"/>
              <a:t> </a:t>
            </a:r>
            <a:r>
              <a:rPr lang="en-US" dirty="0" err="1"/>
              <a:t>trí</a:t>
            </a:r>
            <a:r>
              <a:rPr lang="en-US" dirty="0"/>
              <a:t> </a:t>
            </a:r>
            <a:r>
              <a:rPr lang="en-US" dirty="0" err="1"/>
              <a:t>xảy</a:t>
            </a:r>
            <a:r>
              <a:rPr lang="en-US" dirty="0"/>
              <a:t> </a:t>
            </a:r>
            <a:r>
              <a:rPr lang="en-US" dirty="0" err="1"/>
              <a:t>ra</a:t>
            </a:r>
            <a:endParaRPr lang="en-US" dirty="0"/>
          </a:p>
        </p:txBody>
      </p:sp>
      <p:sp>
        <p:nvSpPr>
          <p:cNvPr id="21" name="Rectangle 20"/>
          <p:cNvSpPr/>
          <p:nvPr/>
        </p:nvSpPr>
        <p:spPr>
          <a:xfrm>
            <a:off x="156130" y="2685974"/>
            <a:ext cx="1595542" cy="3984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Enzyme chính</a:t>
            </a:r>
          </a:p>
        </p:txBody>
      </p:sp>
      <p:sp>
        <p:nvSpPr>
          <p:cNvPr id="22" name="Rectangle 21"/>
          <p:cNvSpPr/>
          <p:nvPr/>
        </p:nvSpPr>
        <p:spPr>
          <a:xfrm>
            <a:off x="98473" y="3143655"/>
            <a:ext cx="1595542" cy="4832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Mạch</a:t>
            </a:r>
            <a:r>
              <a:rPr lang="en-US" dirty="0"/>
              <a:t> </a:t>
            </a:r>
            <a:r>
              <a:rPr lang="en-US" dirty="0" err="1"/>
              <a:t>khuôn</a:t>
            </a:r>
            <a:r>
              <a:rPr lang="en-US" dirty="0"/>
              <a:t> </a:t>
            </a:r>
            <a:r>
              <a:rPr lang="en-US" dirty="0" err="1"/>
              <a:t>sử</a:t>
            </a:r>
            <a:r>
              <a:rPr lang="en-US" dirty="0"/>
              <a:t> </a:t>
            </a:r>
            <a:r>
              <a:rPr lang="en-US" dirty="0" err="1"/>
              <a:t>dụng</a:t>
            </a:r>
            <a:endParaRPr lang="en-US" dirty="0"/>
          </a:p>
        </p:txBody>
      </p:sp>
      <p:sp>
        <p:nvSpPr>
          <p:cNvPr id="23" name="Rectangle 22"/>
          <p:cNvSpPr/>
          <p:nvPr/>
        </p:nvSpPr>
        <p:spPr>
          <a:xfrm>
            <a:off x="140075" y="3782664"/>
            <a:ext cx="1595542" cy="4978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Nguyên liệu</a:t>
            </a:r>
          </a:p>
        </p:txBody>
      </p:sp>
      <p:sp>
        <p:nvSpPr>
          <p:cNvPr id="24" name="Rectangle 23"/>
          <p:cNvSpPr/>
          <p:nvPr/>
        </p:nvSpPr>
        <p:spPr>
          <a:xfrm>
            <a:off x="98473" y="4365068"/>
            <a:ext cx="1595542" cy="8362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Nguyên</a:t>
            </a:r>
            <a:r>
              <a:rPr lang="en-US" dirty="0"/>
              <a:t> </a:t>
            </a:r>
            <a:r>
              <a:rPr lang="en-US" dirty="0" err="1"/>
              <a:t>tắc</a:t>
            </a:r>
            <a:r>
              <a:rPr lang="en-US" dirty="0"/>
              <a:t> </a:t>
            </a:r>
            <a:r>
              <a:rPr lang="en-US" dirty="0" err="1"/>
              <a:t>tổng</a:t>
            </a:r>
            <a:r>
              <a:rPr lang="en-US" dirty="0"/>
              <a:t> </a:t>
            </a:r>
            <a:r>
              <a:rPr lang="en-US" dirty="0" err="1"/>
              <a:t>hợp</a:t>
            </a:r>
            <a:endParaRPr lang="en-US" dirty="0"/>
          </a:p>
        </p:txBody>
      </p:sp>
      <p:sp>
        <p:nvSpPr>
          <p:cNvPr id="25" name="Rectangle 24"/>
          <p:cNvSpPr/>
          <p:nvPr/>
        </p:nvSpPr>
        <p:spPr>
          <a:xfrm>
            <a:off x="72325" y="5254394"/>
            <a:ext cx="1595542" cy="5604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Sản</a:t>
            </a:r>
            <a:r>
              <a:rPr lang="en-US" dirty="0"/>
              <a:t> </a:t>
            </a:r>
            <a:r>
              <a:rPr lang="en-US" dirty="0" err="1"/>
              <a:t>phẩm</a:t>
            </a:r>
            <a:endParaRPr lang="en-US" dirty="0"/>
          </a:p>
        </p:txBody>
      </p:sp>
      <p:sp>
        <p:nvSpPr>
          <p:cNvPr id="26" name="Rectangle 25"/>
          <p:cNvSpPr/>
          <p:nvPr/>
        </p:nvSpPr>
        <p:spPr>
          <a:xfrm>
            <a:off x="98473" y="5876833"/>
            <a:ext cx="1595542" cy="5604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Kết quả, ý nghĩa</a:t>
            </a:r>
          </a:p>
        </p:txBody>
      </p:sp>
    </p:spTree>
    <p:extLst>
      <p:ext uri="{BB962C8B-B14F-4D97-AF65-F5344CB8AC3E}">
        <p14:creationId xmlns:p14="http://schemas.microsoft.com/office/powerpoint/2010/main" val="29098600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3" name="Slide Number Placeholder 12">
            <a:extLst>
              <a:ext uri="{FF2B5EF4-FFF2-40B4-BE49-F238E27FC236}">
                <a16:creationId xmlns:a16="http://schemas.microsoft.com/office/drawing/2014/main" id="{5819719F-6201-46BF-65F0-F9C63BBF5638}"/>
              </a:ext>
            </a:extLst>
          </p:cNvPr>
          <p:cNvSpPr>
            <a:spLocks noGrp="1"/>
          </p:cNvSpPr>
          <p:nvPr>
            <p:ph type="sldNum" sz="quarter" idx="12"/>
          </p:nvPr>
        </p:nvSpPr>
        <p:spPr/>
        <p:txBody>
          <a:bodyPr/>
          <a:lstStyle/>
          <a:p>
            <a:fld id="{8D0AFDD5-844D-364D-8AEC-50CF4D36D55D}" type="slidenum">
              <a:rPr lang="en-US" noProof="0" smtClean="0"/>
              <a:t>4</a:t>
            </a:fld>
            <a:endParaRPr lang="en-US" noProof="0"/>
          </a:p>
        </p:txBody>
      </p:sp>
      <p:grpSp>
        <p:nvGrpSpPr>
          <p:cNvPr id="21" name="Group 20">
            <a:extLst>
              <a:ext uri="{FF2B5EF4-FFF2-40B4-BE49-F238E27FC236}">
                <a16:creationId xmlns:a16="http://schemas.microsoft.com/office/drawing/2014/main" id="{2085C713-14DA-902C-45A4-8213D7CE606D}"/>
              </a:ext>
            </a:extLst>
          </p:cNvPr>
          <p:cNvGrpSpPr/>
          <p:nvPr/>
        </p:nvGrpSpPr>
        <p:grpSpPr>
          <a:xfrm>
            <a:off x="294968" y="265471"/>
            <a:ext cx="5350716" cy="843608"/>
            <a:chOff x="294968" y="265471"/>
            <a:chExt cx="5350716" cy="843608"/>
          </a:xfrm>
        </p:grpSpPr>
        <p:sp>
          <p:nvSpPr>
            <p:cNvPr id="18" name="Rectangle 17">
              <a:extLst>
                <a:ext uri="{FF2B5EF4-FFF2-40B4-BE49-F238E27FC236}">
                  <a16:creationId xmlns:a16="http://schemas.microsoft.com/office/drawing/2014/main" id="{88F4CAB6-ACC8-793B-9CC0-F73BF0FB15AD}"/>
                </a:ext>
              </a:extLst>
            </p:cNvPr>
            <p:cNvSpPr/>
            <p:nvPr/>
          </p:nvSpPr>
          <p:spPr>
            <a:xfrm>
              <a:off x="395257" y="365760"/>
              <a:ext cx="5250427" cy="743319"/>
            </a:xfrm>
            <a:prstGeom prst="rect">
              <a:avLst/>
            </a:prstGeom>
            <a:solidFill>
              <a:srgbClr val="D4F4EF"/>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A52BC85-FD7E-9FBF-2870-C4B658EBD0B5}"/>
                </a:ext>
              </a:extLst>
            </p:cNvPr>
            <p:cNvSpPr/>
            <p:nvPr/>
          </p:nvSpPr>
          <p:spPr>
            <a:xfrm>
              <a:off x="294968" y="265471"/>
              <a:ext cx="5250426" cy="743319"/>
            </a:xfrm>
            <a:prstGeom prst="rect">
              <a:avLst/>
            </a:prstGeom>
            <a:solidFill>
              <a:schemeClr val="accent3"/>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16C33902-0C75-8466-3C11-AA56E1FDDD0A}"/>
                </a:ext>
              </a:extLst>
            </p:cNvPr>
            <p:cNvSpPr txBox="1"/>
            <p:nvPr/>
          </p:nvSpPr>
          <p:spPr>
            <a:xfrm>
              <a:off x="294968" y="407055"/>
              <a:ext cx="5250426" cy="523220"/>
            </a:xfrm>
            <a:prstGeom prst="rect">
              <a:avLst/>
            </a:prstGeom>
            <a:noFill/>
          </p:spPr>
          <p:txBody>
            <a:bodyPr wrap="square" rtlCol="0">
              <a:spAutoFit/>
            </a:bodyPr>
            <a:lstStyle/>
            <a:p>
              <a:pPr algn="ctr"/>
              <a:r>
                <a:rPr lang="en-US" sz="2800" b="1">
                  <a:solidFill>
                    <a:srgbClr val="FFFF00"/>
                  </a:solidFill>
                </a:rPr>
                <a:t>I – QUÁ TRÌNH TÁI BẢN DNA</a:t>
              </a:r>
            </a:p>
          </p:txBody>
        </p:sp>
      </p:grpSp>
      <p:grpSp>
        <p:nvGrpSpPr>
          <p:cNvPr id="40" name="Group 39">
            <a:extLst>
              <a:ext uri="{FF2B5EF4-FFF2-40B4-BE49-F238E27FC236}">
                <a16:creationId xmlns:a16="http://schemas.microsoft.com/office/drawing/2014/main" id="{0F533ECB-9852-D472-B30D-1423D0067722}"/>
              </a:ext>
            </a:extLst>
          </p:cNvPr>
          <p:cNvGrpSpPr/>
          <p:nvPr/>
        </p:nvGrpSpPr>
        <p:grpSpPr>
          <a:xfrm>
            <a:off x="550971" y="5374612"/>
            <a:ext cx="10189425" cy="1483388"/>
            <a:chOff x="972724" y="1162710"/>
            <a:chExt cx="13364234" cy="749984"/>
          </a:xfrm>
        </p:grpSpPr>
        <p:sp>
          <p:nvSpPr>
            <p:cNvPr id="44" name="Rectangle: Rounded Corners 43">
              <a:extLst>
                <a:ext uri="{FF2B5EF4-FFF2-40B4-BE49-F238E27FC236}">
                  <a16:creationId xmlns:a16="http://schemas.microsoft.com/office/drawing/2014/main" id="{8130CDED-FE01-C181-3950-09D30F65768A}"/>
                </a:ext>
              </a:extLst>
            </p:cNvPr>
            <p:cNvSpPr/>
            <p:nvPr/>
          </p:nvSpPr>
          <p:spPr>
            <a:xfrm>
              <a:off x="972724" y="1162710"/>
              <a:ext cx="13364234" cy="749984"/>
            </a:xfrm>
            <a:prstGeom prst="roundRect">
              <a:avLst>
                <a:gd name="adj" fmla="val 11011"/>
              </a:avLst>
            </a:prstGeom>
            <a:solidFill>
              <a:schemeClr val="accent2">
                <a:lumMod val="20000"/>
                <a:lumOff val="80000"/>
              </a:schemeClr>
            </a:solidFill>
            <a:ln w="28575" cap="flat" cmpd="sng" algn="ctr">
              <a:solidFill>
                <a:srgbClr val="092D6C">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effectLst/>
                <a:uLnTx/>
                <a:uFillTx/>
                <a:latin typeface="Arial"/>
                <a:ea typeface="+mn-ea"/>
                <a:cs typeface="+mn-cs"/>
              </a:endParaRPr>
            </a:p>
          </p:txBody>
        </p:sp>
        <p:sp>
          <p:nvSpPr>
            <p:cNvPr id="45" name="TextBox 44">
              <a:extLst>
                <a:ext uri="{FF2B5EF4-FFF2-40B4-BE49-F238E27FC236}">
                  <a16:creationId xmlns:a16="http://schemas.microsoft.com/office/drawing/2014/main" id="{7BEEED31-1C3F-52C5-0FEC-9D0429EB13E7}"/>
                </a:ext>
              </a:extLst>
            </p:cNvPr>
            <p:cNvSpPr txBox="1"/>
            <p:nvPr/>
          </p:nvSpPr>
          <p:spPr>
            <a:xfrm>
              <a:off x="972724" y="1173108"/>
              <a:ext cx="13280508" cy="541913"/>
            </a:xfrm>
            <a:prstGeom prst="rect">
              <a:avLst/>
            </a:prstGeom>
            <a:noFill/>
          </p:spPr>
          <p:txBody>
            <a:bodyPr wrap="square" rtlCol="0">
              <a:spAutoFit/>
            </a:bodyPr>
            <a:lstStyle/>
            <a:p>
              <a:pPr marL="0" marR="0" lvl="0" indent="0" algn="just" defTabSz="914400" eaLnBrk="1" fontAlgn="auto" latinLnBrk="0" hangingPunct="1">
                <a:lnSpc>
                  <a:spcPct val="125000"/>
                </a:lnSpc>
                <a:spcBef>
                  <a:spcPts val="0"/>
                </a:spcBef>
                <a:spcAft>
                  <a:spcPts val="0"/>
                </a:spcAft>
                <a:buClrTx/>
                <a:buSzTx/>
                <a:buFontTx/>
                <a:buNone/>
                <a:tabLst/>
                <a:defRPr/>
              </a:pPr>
              <a:r>
                <a:rPr kumimoji="0" lang="en-US" sz="2400" b="1" i="0" u="none" strike="noStrike" kern="0" cap="none" spc="0" normalizeH="0" baseline="0" noProof="0" dirty="0">
                  <a:ln>
                    <a:noFill/>
                  </a:ln>
                  <a:effectLst/>
                  <a:uLnTx/>
                  <a:uFillTx/>
                </a:rPr>
                <a:t>Quan </a:t>
              </a:r>
              <a:r>
                <a:rPr kumimoji="0" lang="en-US" sz="2400" b="1" i="0" u="none" strike="noStrike" kern="0" cap="none" spc="0" normalizeH="0" baseline="0" noProof="0" dirty="0" err="1">
                  <a:ln>
                    <a:noFill/>
                  </a:ln>
                  <a:effectLst/>
                  <a:uLnTx/>
                  <a:uFillTx/>
                </a:rPr>
                <a:t>sát</a:t>
              </a:r>
              <a:r>
                <a:rPr kumimoji="0" lang="en-US" sz="2400" b="1" i="0" u="none" strike="noStrike" kern="0" cap="none" spc="0" normalizeH="0" baseline="0" noProof="0" dirty="0">
                  <a:ln>
                    <a:noFill/>
                  </a:ln>
                  <a:effectLst/>
                  <a:uLnTx/>
                  <a:uFillTx/>
                </a:rPr>
                <a:t> </a:t>
              </a:r>
              <a:r>
                <a:rPr kumimoji="0" lang="en-US" sz="2400" b="1" i="0" u="none" strike="noStrike" kern="0" cap="none" spc="0" normalizeH="0" baseline="0" noProof="0" dirty="0" err="1">
                  <a:ln>
                    <a:noFill/>
                  </a:ln>
                  <a:effectLst/>
                  <a:uLnTx/>
                  <a:uFillTx/>
                </a:rPr>
                <a:t>Hình</a:t>
              </a:r>
              <a:r>
                <a:rPr kumimoji="0" lang="en-US" sz="2400" b="1" i="0" u="none" strike="noStrike" kern="0" cap="none" spc="0" normalizeH="0" baseline="0" noProof="0" dirty="0">
                  <a:ln>
                    <a:noFill/>
                  </a:ln>
                  <a:effectLst/>
                  <a:uLnTx/>
                  <a:uFillTx/>
                </a:rPr>
                <a:t> </a:t>
              </a:r>
              <a:r>
                <a:rPr kumimoji="0" lang="en-US" sz="2400" b="1" i="0" u="none" strike="noStrike" kern="0" cap="none" spc="0" normalizeH="0" baseline="0" noProof="0" dirty="0" err="1">
                  <a:ln>
                    <a:noFill/>
                  </a:ln>
                  <a:effectLst/>
                  <a:uLnTx/>
                  <a:uFillTx/>
                </a:rPr>
                <a:t>thực</a:t>
              </a:r>
              <a:r>
                <a:rPr kumimoji="0" lang="en-US" sz="2400" b="1" i="0" u="none" strike="noStrike" kern="0" cap="none" spc="0" normalizeH="0" baseline="0" noProof="0" dirty="0">
                  <a:ln>
                    <a:noFill/>
                  </a:ln>
                  <a:effectLst/>
                  <a:uLnTx/>
                  <a:uFillTx/>
                </a:rPr>
                <a:t> </a:t>
              </a:r>
              <a:r>
                <a:rPr kumimoji="0" lang="en-US" sz="2400" b="1" i="0" u="none" strike="noStrike" kern="0" cap="none" spc="0" normalizeH="0" baseline="0" noProof="0" dirty="0" err="1">
                  <a:ln>
                    <a:noFill/>
                  </a:ln>
                  <a:effectLst/>
                  <a:uLnTx/>
                  <a:uFillTx/>
                </a:rPr>
                <a:t>hiện</a:t>
              </a:r>
              <a:r>
                <a:rPr kumimoji="0" lang="en-US" sz="2400" b="1" i="0" u="none" strike="noStrike" kern="0" cap="none" spc="0" normalizeH="0" baseline="0" noProof="0" dirty="0">
                  <a:ln>
                    <a:noFill/>
                  </a:ln>
                  <a:effectLst/>
                  <a:uLnTx/>
                  <a:uFillTx/>
                </a:rPr>
                <a:t> </a:t>
              </a:r>
              <a:r>
                <a:rPr kumimoji="0" lang="en-US" sz="2400" b="1" i="0" u="none" strike="noStrike" kern="0" cap="none" spc="0" normalizeH="0" baseline="0" noProof="0" dirty="0" err="1">
                  <a:ln>
                    <a:noFill/>
                  </a:ln>
                  <a:effectLst/>
                  <a:uLnTx/>
                  <a:uFillTx/>
                </a:rPr>
                <a:t>các</a:t>
              </a:r>
              <a:r>
                <a:rPr kumimoji="0" lang="en-US" sz="2400" b="1" i="0" u="none" strike="noStrike" kern="0" cap="none" spc="0" normalizeH="0" baseline="0" noProof="0" dirty="0">
                  <a:ln>
                    <a:noFill/>
                  </a:ln>
                  <a:effectLst/>
                  <a:uLnTx/>
                  <a:uFillTx/>
                </a:rPr>
                <a:t> </a:t>
              </a:r>
              <a:r>
                <a:rPr kumimoji="0" lang="en-US" sz="2400" b="1" i="0" u="none" strike="noStrike" kern="0" cap="none" spc="0" normalizeH="0" baseline="0" noProof="0" dirty="0" err="1">
                  <a:ln>
                    <a:noFill/>
                  </a:ln>
                  <a:effectLst/>
                  <a:uLnTx/>
                  <a:uFillTx/>
                </a:rPr>
                <a:t>yêu</a:t>
              </a:r>
              <a:r>
                <a:rPr kumimoji="0" lang="en-US" sz="2400" b="1" i="0" u="none" strike="noStrike" kern="0" cap="none" spc="0" normalizeH="0" baseline="0" noProof="0" dirty="0">
                  <a:ln>
                    <a:noFill/>
                  </a:ln>
                  <a:effectLst/>
                  <a:uLnTx/>
                  <a:uFillTx/>
                </a:rPr>
                <a:t> </a:t>
              </a:r>
              <a:r>
                <a:rPr kumimoji="0" lang="en-US" sz="2400" b="1" i="0" u="none" strike="noStrike" kern="0" cap="none" spc="0" normalizeH="0" baseline="0" noProof="0" dirty="0" err="1">
                  <a:ln>
                    <a:noFill/>
                  </a:ln>
                  <a:effectLst/>
                  <a:uLnTx/>
                  <a:uFillTx/>
                </a:rPr>
                <a:t>cầu</a:t>
              </a:r>
              <a:r>
                <a:rPr kumimoji="0" lang="en-US" sz="2400" b="1" i="0" u="none" strike="noStrike" kern="0" cap="none" spc="0" normalizeH="0" baseline="0" noProof="0" dirty="0">
                  <a:ln>
                    <a:noFill/>
                  </a:ln>
                  <a:effectLst/>
                  <a:uLnTx/>
                  <a:uFillTx/>
                </a:rPr>
                <a:t> </a:t>
              </a:r>
              <a:r>
                <a:rPr kumimoji="0" lang="en-US" sz="2400" b="1" i="0" u="none" strike="noStrike" kern="0" cap="none" spc="0" normalizeH="0" baseline="0" noProof="0" dirty="0" err="1">
                  <a:ln>
                    <a:noFill/>
                  </a:ln>
                  <a:effectLst/>
                  <a:uLnTx/>
                  <a:uFillTx/>
                </a:rPr>
                <a:t>sau</a:t>
              </a:r>
              <a:r>
                <a:rPr kumimoji="0" lang="en-US" sz="2400" b="1" i="0" u="none" strike="noStrike" kern="0" cap="none" spc="0" normalizeH="0" baseline="0" noProof="0" dirty="0">
                  <a:ln>
                    <a:noFill/>
                  </a:ln>
                  <a:effectLst/>
                  <a:uLnTx/>
                  <a:uFillTx/>
                </a:rPr>
                <a:t>:</a:t>
              </a:r>
            </a:p>
            <a:p>
              <a:pPr marL="0" marR="0" lvl="0" indent="0" algn="just" defTabSz="914400" eaLnBrk="1" fontAlgn="auto" latinLnBrk="0" hangingPunct="1">
                <a:lnSpc>
                  <a:spcPct val="125000"/>
                </a:lnSpc>
                <a:spcBef>
                  <a:spcPts val="0"/>
                </a:spcBef>
                <a:spcAft>
                  <a:spcPts val="0"/>
                </a:spcAft>
                <a:buClrTx/>
                <a:buSzTx/>
                <a:buFontTx/>
                <a:buNone/>
                <a:tabLst/>
                <a:defRPr/>
              </a:pPr>
              <a:r>
                <a:rPr kumimoji="0" lang="vi-VN" sz="2400" b="0" i="0" u="none" strike="noStrike" kern="0" cap="none" spc="0" normalizeH="0" baseline="0" noProof="0" dirty="0">
                  <a:ln>
                    <a:noFill/>
                  </a:ln>
                  <a:effectLst/>
                  <a:uLnTx/>
                  <a:uFillTx/>
                </a:rPr>
                <a:t>1. </a:t>
              </a:r>
              <a:r>
                <a:rPr lang="en-US" sz="2400" kern="0" dirty="0"/>
                <a:t>Cho </a:t>
              </a:r>
              <a:r>
                <a:rPr lang="en-US" sz="2400" kern="0" dirty="0" err="1"/>
                <a:t>biết</a:t>
              </a:r>
              <a:r>
                <a:rPr lang="en-US" sz="2400" kern="0" dirty="0"/>
                <a:t> </a:t>
              </a:r>
              <a:r>
                <a:rPr lang="en-US" sz="2400" kern="0" dirty="0" err="1"/>
                <a:t>các</a:t>
              </a:r>
              <a:r>
                <a:rPr lang="en-US" sz="2400" kern="0" dirty="0"/>
                <a:t> </a:t>
              </a:r>
              <a:r>
                <a:rPr lang="en-US" sz="2400" kern="0" dirty="0" err="1"/>
                <a:t>thành</a:t>
              </a:r>
              <a:r>
                <a:rPr lang="en-US" sz="2400" kern="0" dirty="0"/>
                <a:t> </a:t>
              </a:r>
              <a:r>
                <a:rPr lang="en-US" sz="2400" kern="0" dirty="0" err="1"/>
                <a:t>phần</a:t>
              </a:r>
              <a:r>
                <a:rPr lang="en-US" sz="2400" kern="0" dirty="0"/>
                <a:t> </a:t>
              </a:r>
              <a:r>
                <a:rPr lang="en-US" sz="2400" kern="0" dirty="0" err="1"/>
                <a:t>tham</a:t>
              </a:r>
              <a:r>
                <a:rPr kumimoji="0" lang="vi-VN" sz="2400" b="0" i="0" u="none" strike="noStrike" kern="0" cap="none" spc="0" normalizeH="0" baseline="0" noProof="0" dirty="0">
                  <a:ln>
                    <a:noFill/>
                  </a:ln>
                  <a:effectLst/>
                  <a:uLnTx/>
                  <a:uFillTx/>
                </a:rPr>
                <a:t> quá trình tái bản DNA.</a:t>
              </a:r>
            </a:p>
          </p:txBody>
        </p:sp>
      </p:grpSp>
      <p:pic>
        <p:nvPicPr>
          <p:cNvPr id="2050" name="Picture 2" descr="Quan sát Hình 39.1 và đọc thông tin trong bài, hãy mô tả lại quá trình tái bản của DNA theo các giai đoạn: (1) tách hai mạch đơn; (2) tổng hợp chuỗi DNA mới theo nguyên tắc bổ sung và (3) kết thúc quá trình tái bản. (ảnh 1)">
            <a:extLst>
              <a:ext uri="{FF2B5EF4-FFF2-40B4-BE49-F238E27FC236}">
                <a16:creationId xmlns:a16="http://schemas.microsoft.com/office/drawing/2014/main" id="{6D727C49-3CE4-4E5D-BC0C-A9A53FE765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57" y="1460872"/>
            <a:ext cx="10921999" cy="37535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442287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lassroom Board Stock Photos, Images and Backgrounds for Free Download">
            <a:extLst>
              <a:ext uri="{FF2B5EF4-FFF2-40B4-BE49-F238E27FC236}">
                <a16:creationId xmlns:a16="http://schemas.microsoft.com/office/drawing/2014/main" id="{B7924831-CCEC-06EE-A7EA-DA17AF12080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000" r="-1" b="-1"/>
          <a:stretch/>
        </p:blipFill>
        <p:spPr bwMode="auto">
          <a:xfrm>
            <a:off x="20" y="10"/>
            <a:ext cx="12191980" cy="6857990"/>
          </a:xfrm>
          <a:prstGeom prst="rect">
            <a:avLst/>
          </a:prstGeom>
          <a:solidFill>
            <a:srgbClr val="FFFFFF"/>
          </a:solidFill>
        </p:spPr>
      </p:pic>
      <p:sp>
        <p:nvSpPr>
          <p:cNvPr id="9" name="TextBox 8">
            <a:extLst>
              <a:ext uri="{FF2B5EF4-FFF2-40B4-BE49-F238E27FC236}">
                <a16:creationId xmlns:a16="http://schemas.microsoft.com/office/drawing/2014/main" id="{D53E67F8-6CCB-F2BB-6417-19680F007CC1}"/>
              </a:ext>
            </a:extLst>
          </p:cNvPr>
          <p:cNvSpPr txBox="1"/>
          <p:nvPr/>
        </p:nvSpPr>
        <p:spPr>
          <a:xfrm>
            <a:off x="2224057" y="1551530"/>
            <a:ext cx="6247416" cy="1722779"/>
          </a:xfrm>
          <a:prstGeom prst="rect">
            <a:avLst/>
          </a:prstGeom>
          <a:noFill/>
        </p:spPr>
        <p:txBody>
          <a:bodyPr wrap="square" rtlCol="0">
            <a:spAutoFit/>
          </a:bodyPr>
          <a:lstStyle/>
          <a:p>
            <a:pPr algn="ctr">
              <a:lnSpc>
                <a:spcPct val="130000"/>
              </a:lnSpc>
            </a:pPr>
            <a:r>
              <a:rPr lang="en-US" sz="3600" b="1">
                <a:solidFill>
                  <a:schemeClr val="bg1"/>
                </a:solidFill>
              </a:rPr>
              <a:t>CÂU HỎI ÔN TẬP</a:t>
            </a:r>
          </a:p>
          <a:p>
            <a:pPr algn="ctr">
              <a:lnSpc>
                <a:spcPct val="130000"/>
              </a:lnSpc>
            </a:pPr>
            <a:r>
              <a:rPr lang="en-US" sz="2400" b="1" i="1">
                <a:solidFill>
                  <a:schemeClr val="bg1"/>
                </a:solidFill>
              </a:rPr>
              <a:t>Học sinh chọn một trong các phương án A, B, C hoặc D</a:t>
            </a:r>
          </a:p>
        </p:txBody>
      </p:sp>
    </p:spTree>
    <p:extLst>
      <p:ext uri="{BB962C8B-B14F-4D97-AF65-F5344CB8AC3E}">
        <p14:creationId xmlns:p14="http://schemas.microsoft.com/office/powerpoint/2010/main" val="328810612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050" name="Picture 2" descr="UA classroom background (bnha) by pirateroger on DeviantArt">
            <a:extLst>
              <a:ext uri="{FF2B5EF4-FFF2-40B4-BE49-F238E27FC236}">
                <a16:creationId xmlns:a16="http://schemas.microsoft.com/office/drawing/2014/main" id="{89DB658C-E8ED-75AA-2DD4-C1E6160B60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C7A9DFA-05A2-E5DD-75C6-0DCB92E4F929}"/>
              </a:ext>
            </a:extLst>
          </p:cNvPr>
          <p:cNvSpPr txBox="1"/>
          <p:nvPr/>
        </p:nvSpPr>
        <p:spPr>
          <a:xfrm>
            <a:off x="464575" y="368549"/>
            <a:ext cx="10915280" cy="4363502"/>
          </a:xfrm>
          <a:prstGeom prst="rect">
            <a:avLst/>
          </a:prstGeom>
          <a:noFill/>
        </p:spPr>
        <p:txBody>
          <a:bodyPr wrap="square">
            <a:spAutoFit/>
          </a:bodyPr>
          <a:lstStyle/>
          <a:p>
            <a:pPr algn="just">
              <a:lnSpc>
                <a:spcPct val="130000"/>
              </a:lnSpc>
            </a:pPr>
            <a:r>
              <a:rPr lang="vi-VN" sz="2400" b="1">
                <a:solidFill>
                  <a:srgbClr val="FFFF00"/>
                </a:solidFill>
              </a:rPr>
              <a:t>Câu 1: </a:t>
            </a:r>
            <a:r>
              <a:rPr lang="vi-VN" sz="2400">
                <a:solidFill>
                  <a:schemeClr val="bg1"/>
                </a:solidFill>
              </a:rPr>
              <a:t>Nếu không xảy ra sai sót, kết thúc quá trình tái bản, từ 1 DNA thường tạo ra bao nhiêu DNA mới?</a:t>
            </a:r>
          </a:p>
          <a:p>
            <a:pPr lvl="1" algn="just">
              <a:lnSpc>
                <a:spcPct val="130000"/>
              </a:lnSpc>
            </a:pPr>
            <a:r>
              <a:rPr lang="vi-VN" sz="2400" b="1">
                <a:solidFill>
                  <a:schemeClr val="bg1"/>
                </a:solidFill>
              </a:rPr>
              <a:t>A. </a:t>
            </a:r>
            <a:r>
              <a:rPr lang="vi-VN" sz="2400">
                <a:solidFill>
                  <a:schemeClr val="bg1"/>
                </a:solidFill>
              </a:rPr>
              <a:t>2.             </a:t>
            </a:r>
            <a:r>
              <a:rPr lang="en-US" sz="2400">
                <a:solidFill>
                  <a:schemeClr val="bg1"/>
                </a:solidFill>
              </a:rPr>
              <a:t>	</a:t>
            </a:r>
            <a:r>
              <a:rPr lang="vi-VN" sz="2400" b="1">
                <a:solidFill>
                  <a:schemeClr val="bg1"/>
                </a:solidFill>
              </a:rPr>
              <a:t>B. </a:t>
            </a:r>
            <a:r>
              <a:rPr lang="vi-VN" sz="2400">
                <a:solidFill>
                  <a:schemeClr val="bg1"/>
                </a:solidFill>
              </a:rPr>
              <a:t>3.   </a:t>
            </a:r>
            <a:r>
              <a:rPr lang="en-US" sz="2400">
                <a:solidFill>
                  <a:schemeClr val="bg1"/>
                </a:solidFill>
              </a:rPr>
              <a:t>			</a:t>
            </a:r>
            <a:r>
              <a:rPr lang="vi-VN" sz="2400" b="1">
                <a:solidFill>
                  <a:schemeClr val="bg1"/>
                </a:solidFill>
              </a:rPr>
              <a:t>C. </a:t>
            </a:r>
            <a:r>
              <a:rPr lang="vi-VN" sz="2400">
                <a:solidFill>
                  <a:schemeClr val="bg1"/>
                </a:solidFill>
              </a:rPr>
              <a:t>4.   </a:t>
            </a:r>
            <a:r>
              <a:rPr lang="en-US" sz="2400">
                <a:solidFill>
                  <a:schemeClr val="bg1"/>
                </a:solidFill>
              </a:rPr>
              <a:t>			</a:t>
            </a:r>
            <a:r>
              <a:rPr lang="vi-VN" sz="2400" b="1">
                <a:solidFill>
                  <a:schemeClr val="bg1"/>
                </a:solidFill>
              </a:rPr>
              <a:t>D. </a:t>
            </a:r>
            <a:r>
              <a:rPr lang="vi-VN" sz="2400">
                <a:solidFill>
                  <a:schemeClr val="bg1"/>
                </a:solidFill>
              </a:rPr>
              <a:t>5.</a:t>
            </a:r>
            <a:endParaRPr lang="en-US" sz="2400">
              <a:solidFill>
                <a:schemeClr val="bg1"/>
              </a:solidFill>
            </a:endParaRPr>
          </a:p>
          <a:p>
            <a:pPr algn="just">
              <a:lnSpc>
                <a:spcPct val="130000"/>
              </a:lnSpc>
            </a:pPr>
            <a:endParaRPr lang="en-US" sz="2400">
              <a:solidFill>
                <a:schemeClr val="bg1"/>
              </a:solidFill>
            </a:endParaRPr>
          </a:p>
          <a:p>
            <a:pPr algn="just">
              <a:lnSpc>
                <a:spcPct val="130000"/>
              </a:lnSpc>
            </a:pPr>
            <a:r>
              <a:rPr lang="vi-VN" sz="2400" b="1">
                <a:solidFill>
                  <a:srgbClr val="FFFF00"/>
                </a:solidFill>
              </a:rPr>
              <a:t>Câu 2: </a:t>
            </a:r>
            <a:r>
              <a:rPr lang="vi-VN" sz="2400">
                <a:solidFill>
                  <a:schemeClr val="bg1"/>
                </a:solidFill>
              </a:rPr>
              <a:t>Kết quả của quá trình tái bản DNA là</a:t>
            </a:r>
          </a:p>
          <a:p>
            <a:pPr lvl="1" algn="just">
              <a:lnSpc>
                <a:spcPct val="130000"/>
              </a:lnSpc>
            </a:pPr>
            <a:r>
              <a:rPr lang="vi-VN" sz="2400" b="1">
                <a:solidFill>
                  <a:schemeClr val="bg1"/>
                </a:solidFill>
              </a:rPr>
              <a:t>A. </a:t>
            </a:r>
            <a:r>
              <a:rPr lang="vi-VN" sz="2400">
                <a:solidFill>
                  <a:schemeClr val="bg1"/>
                </a:solidFill>
              </a:rPr>
              <a:t>phân tử DNA con được đổi mới so với DNA mẹ.            </a:t>
            </a:r>
          </a:p>
          <a:p>
            <a:pPr lvl="1" algn="just">
              <a:lnSpc>
                <a:spcPct val="130000"/>
              </a:lnSpc>
            </a:pPr>
            <a:r>
              <a:rPr lang="vi-VN" sz="2400" b="1">
                <a:solidFill>
                  <a:schemeClr val="bg1"/>
                </a:solidFill>
              </a:rPr>
              <a:t>B. </a:t>
            </a:r>
            <a:r>
              <a:rPr lang="vi-VN" sz="2400">
                <a:solidFill>
                  <a:schemeClr val="bg1"/>
                </a:solidFill>
              </a:rPr>
              <a:t>phân tử DNA con giống hệt DNA mẹ.</a:t>
            </a:r>
          </a:p>
          <a:p>
            <a:pPr lvl="1" algn="just">
              <a:lnSpc>
                <a:spcPct val="130000"/>
              </a:lnSpc>
            </a:pPr>
            <a:r>
              <a:rPr lang="vi-VN" sz="2400" b="1">
                <a:solidFill>
                  <a:schemeClr val="bg1"/>
                </a:solidFill>
              </a:rPr>
              <a:t>C. </a:t>
            </a:r>
            <a:r>
              <a:rPr lang="vi-VN" sz="2400">
                <a:solidFill>
                  <a:schemeClr val="bg1"/>
                </a:solidFill>
              </a:rPr>
              <a:t>phân tử DNA con dài hơn DNA mẹ.</a:t>
            </a:r>
          </a:p>
          <a:p>
            <a:pPr lvl="1" algn="just">
              <a:lnSpc>
                <a:spcPct val="130000"/>
              </a:lnSpc>
            </a:pPr>
            <a:r>
              <a:rPr lang="vi-VN" sz="2400" b="1">
                <a:solidFill>
                  <a:schemeClr val="bg1"/>
                </a:solidFill>
              </a:rPr>
              <a:t>D. </a:t>
            </a:r>
            <a:r>
              <a:rPr lang="vi-VN" sz="2400">
                <a:solidFill>
                  <a:schemeClr val="bg1"/>
                </a:solidFill>
              </a:rPr>
              <a:t>phân tử DNA con ngắn hơn DNA mẹ.</a:t>
            </a:r>
            <a:endParaRPr lang="en-US" sz="2400">
              <a:solidFill>
                <a:schemeClr val="bg1"/>
              </a:solidFill>
            </a:endParaRPr>
          </a:p>
        </p:txBody>
      </p:sp>
      <p:sp>
        <p:nvSpPr>
          <p:cNvPr id="5" name="Rectangle 4">
            <a:extLst>
              <a:ext uri="{FF2B5EF4-FFF2-40B4-BE49-F238E27FC236}">
                <a16:creationId xmlns:a16="http://schemas.microsoft.com/office/drawing/2014/main" id="{8F9C3B64-0007-5FBB-DC1F-2E2F63E2A47B}"/>
              </a:ext>
            </a:extLst>
          </p:cNvPr>
          <p:cNvSpPr/>
          <p:nvPr/>
        </p:nvSpPr>
        <p:spPr>
          <a:xfrm>
            <a:off x="873105" y="1392248"/>
            <a:ext cx="914400" cy="489646"/>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BE78C49-A9A3-8F5E-617C-846B4386E622}"/>
              </a:ext>
            </a:extLst>
          </p:cNvPr>
          <p:cNvSpPr/>
          <p:nvPr/>
        </p:nvSpPr>
        <p:spPr>
          <a:xfrm>
            <a:off x="873105" y="3268243"/>
            <a:ext cx="5775468" cy="489646"/>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24188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4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050" name="Picture 2" descr="UA classroom background (bnha) by pirateroger on DeviantArt">
            <a:extLst>
              <a:ext uri="{FF2B5EF4-FFF2-40B4-BE49-F238E27FC236}">
                <a16:creationId xmlns:a16="http://schemas.microsoft.com/office/drawing/2014/main" id="{89DB658C-E8ED-75AA-2DD4-C1E6160B60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68FC773-6FAA-096F-28F8-12DF34BEA288}"/>
              </a:ext>
            </a:extLst>
          </p:cNvPr>
          <p:cNvSpPr txBox="1"/>
          <p:nvPr/>
        </p:nvSpPr>
        <p:spPr>
          <a:xfrm>
            <a:off x="328888" y="498335"/>
            <a:ext cx="11434425" cy="4363502"/>
          </a:xfrm>
          <a:prstGeom prst="rect">
            <a:avLst/>
          </a:prstGeom>
          <a:noFill/>
        </p:spPr>
        <p:txBody>
          <a:bodyPr wrap="square">
            <a:spAutoFit/>
          </a:bodyPr>
          <a:lstStyle/>
          <a:p>
            <a:pPr algn="just">
              <a:lnSpc>
                <a:spcPct val="130000"/>
              </a:lnSpc>
            </a:pPr>
            <a:r>
              <a:rPr lang="vi-VN" sz="2400" b="1">
                <a:solidFill>
                  <a:srgbClr val="FFFF00"/>
                </a:solidFill>
              </a:rPr>
              <a:t>Câu 3: </a:t>
            </a:r>
            <a:r>
              <a:rPr lang="vi-VN" sz="2400">
                <a:solidFill>
                  <a:schemeClr val="bg1"/>
                </a:solidFill>
              </a:rPr>
              <a:t>Phiên mã là quá trình tổng hợp</a:t>
            </a:r>
          </a:p>
          <a:p>
            <a:pPr lvl="1" algn="just">
              <a:lnSpc>
                <a:spcPct val="130000"/>
              </a:lnSpc>
            </a:pPr>
            <a:r>
              <a:rPr lang="vi-VN" sz="2400" b="1">
                <a:solidFill>
                  <a:schemeClr val="bg1"/>
                </a:solidFill>
              </a:rPr>
              <a:t>A. </a:t>
            </a:r>
            <a:r>
              <a:rPr lang="vi-VN" sz="2400">
                <a:solidFill>
                  <a:schemeClr val="bg1"/>
                </a:solidFill>
              </a:rPr>
              <a:t>DNA.</a:t>
            </a:r>
            <a:r>
              <a:rPr lang="en-US" sz="2400">
                <a:solidFill>
                  <a:schemeClr val="bg1"/>
                </a:solidFill>
              </a:rPr>
              <a:t>		</a:t>
            </a:r>
            <a:r>
              <a:rPr lang="vi-VN" sz="2400" b="1">
                <a:solidFill>
                  <a:schemeClr val="bg1"/>
                </a:solidFill>
              </a:rPr>
              <a:t>B. </a:t>
            </a:r>
            <a:r>
              <a:rPr lang="vi-VN" sz="2400">
                <a:solidFill>
                  <a:schemeClr val="bg1"/>
                </a:solidFill>
              </a:rPr>
              <a:t>RNA.</a:t>
            </a:r>
            <a:r>
              <a:rPr lang="en-US" sz="2400">
                <a:solidFill>
                  <a:schemeClr val="bg1"/>
                </a:solidFill>
              </a:rPr>
              <a:t>		</a:t>
            </a:r>
            <a:r>
              <a:rPr lang="vi-VN" sz="2400" b="1">
                <a:solidFill>
                  <a:schemeClr val="bg1"/>
                </a:solidFill>
              </a:rPr>
              <a:t>C. </a:t>
            </a:r>
            <a:r>
              <a:rPr lang="vi-VN" sz="2400">
                <a:solidFill>
                  <a:schemeClr val="bg1"/>
                </a:solidFill>
              </a:rPr>
              <a:t>Protein.</a:t>
            </a:r>
            <a:r>
              <a:rPr lang="en-US" sz="2400">
                <a:solidFill>
                  <a:schemeClr val="bg1"/>
                </a:solidFill>
              </a:rPr>
              <a:t>		</a:t>
            </a:r>
            <a:r>
              <a:rPr lang="vi-VN" sz="2400" b="1">
                <a:solidFill>
                  <a:schemeClr val="bg1"/>
                </a:solidFill>
              </a:rPr>
              <a:t>D. </a:t>
            </a:r>
            <a:r>
              <a:rPr lang="vi-VN" sz="2400">
                <a:solidFill>
                  <a:schemeClr val="bg1"/>
                </a:solidFill>
              </a:rPr>
              <a:t>tRNA.</a:t>
            </a:r>
          </a:p>
          <a:p>
            <a:pPr algn="just">
              <a:lnSpc>
                <a:spcPct val="130000"/>
              </a:lnSpc>
            </a:pPr>
            <a:endParaRPr lang="en-US" sz="2400">
              <a:solidFill>
                <a:schemeClr val="bg1"/>
              </a:solidFill>
            </a:endParaRPr>
          </a:p>
          <a:p>
            <a:pPr algn="just">
              <a:lnSpc>
                <a:spcPct val="130000"/>
              </a:lnSpc>
            </a:pPr>
            <a:r>
              <a:rPr lang="vi-VN" sz="2400" b="1">
                <a:solidFill>
                  <a:srgbClr val="FFFF00"/>
                </a:solidFill>
              </a:rPr>
              <a:t>Câu 4: </a:t>
            </a:r>
            <a:r>
              <a:rPr lang="vi-VN" sz="2400">
                <a:solidFill>
                  <a:schemeClr val="bg1"/>
                </a:solidFill>
              </a:rPr>
              <a:t>Các mạch đơn mới được tổng hợp trong quá trình tái bản của phân tử DNA hình thành</a:t>
            </a:r>
          </a:p>
          <a:p>
            <a:pPr lvl="1" algn="just">
              <a:lnSpc>
                <a:spcPct val="130000"/>
              </a:lnSpc>
            </a:pPr>
            <a:r>
              <a:rPr lang="vi-VN" sz="2400" b="1">
                <a:solidFill>
                  <a:schemeClr val="bg1"/>
                </a:solidFill>
              </a:rPr>
              <a:t>A. </a:t>
            </a:r>
            <a:r>
              <a:rPr lang="vi-VN" sz="2400">
                <a:solidFill>
                  <a:schemeClr val="bg1"/>
                </a:solidFill>
              </a:rPr>
              <a:t>cùng chiều tháo xoắn của DNA.</a:t>
            </a:r>
            <a:r>
              <a:rPr lang="en-US" sz="2400">
                <a:solidFill>
                  <a:schemeClr val="bg1"/>
                </a:solidFill>
              </a:rPr>
              <a:t>	</a:t>
            </a:r>
          </a:p>
          <a:p>
            <a:pPr lvl="1" algn="just">
              <a:lnSpc>
                <a:spcPct val="130000"/>
              </a:lnSpc>
            </a:pPr>
            <a:r>
              <a:rPr lang="vi-VN" sz="2400" b="1">
                <a:solidFill>
                  <a:schemeClr val="bg1"/>
                </a:solidFill>
              </a:rPr>
              <a:t>B. </a:t>
            </a:r>
            <a:r>
              <a:rPr lang="vi-VN" sz="2400">
                <a:solidFill>
                  <a:schemeClr val="bg1"/>
                </a:solidFill>
              </a:rPr>
              <a:t>cùng chiều với mạch khuôn.</a:t>
            </a:r>
          </a:p>
          <a:p>
            <a:pPr lvl="1" algn="just">
              <a:lnSpc>
                <a:spcPct val="130000"/>
              </a:lnSpc>
            </a:pPr>
            <a:r>
              <a:rPr lang="vi-VN" sz="2400" b="1">
                <a:solidFill>
                  <a:schemeClr val="bg1"/>
                </a:solidFill>
              </a:rPr>
              <a:t>C. </a:t>
            </a:r>
            <a:r>
              <a:rPr lang="vi-VN" sz="2400">
                <a:solidFill>
                  <a:schemeClr val="bg1"/>
                </a:solidFill>
              </a:rPr>
              <a:t>theo chiều 3’ đến 5’.</a:t>
            </a:r>
            <a:r>
              <a:rPr lang="en-US" sz="2400">
                <a:solidFill>
                  <a:schemeClr val="bg1"/>
                </a:solidFill>
              </a:rPr>
              <a:t>			</a:t>
            </a:r>
          </a:p>
          <a:p>
            <a:pPr lvl="1" algn="just">
              <a:lnSpc>
                <a:spcPct val="130000"/>
              </a:lnSpc>
            </a:pPr>
            <a:r>
              <a:rPr lang="vi-VN" sz="2400" b="1">
                <a:solidFill>
                  <a:schemeClr val="bg1"/>
                </a:solidFill>
              </a:rPr>
              <a:t>D. </a:t>
            </a:r>
            <a:r>
              <a:rPr lang="vi-VN" sz="2400">
                <a:solidFill>
                  <a:schemeClr val="bg1"/>
                </a:solidFill>
              </a:rPr>
              <a:t>theo chiều 5’ đến 3’.</a:t>
            </a:r>
            <a:endParaRPr lang="en-US" sz="2400">
              <a:solidFill>
                <a:schemeClr val="bg1"/>
              </a:solidFill>
            </a:endParaRPr>
          </a:p>
        </p:txBody>
      </p:sp>
      <p:sp>
        <p:nvSpPr>
          <p:cNvPr id="7" name="Rectangle 6">
            <a:extLst>
              <a:ext uri="{FF2B5EF4-FFF2-40B4-BE49-F238E27FC236}">
                <a16:creationId xmlns:a16="http://schemas.microsoft.com/office/drawing/2014/main" id="{0EACD424-9546-1296-507A-8744A5435A2F}"/>
              </a:ext>
            </a:extLst>
          </p:cNvPr>
          <p:cNvSpPr/>
          <p:nvPr/>
        </p:nvSpPr>
        <p:spPr>
          <a:xfrm>
            <a:off x="2855288" y="1044186"/>
            <a:ext cx="1628222" cy="489646"/>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986E3FC-AA53-F953-25FB-0037F49907B1}"/>
              </a:ext>
            </a:extLst>
          </p:cNvPr>
          <p:cNvSpPr/>
          <p:nvPr/>
        </p:nvSpPr>
        <p:spPr>
          <a:xfrm>
            <a:off x="702024" y="4372191"/>
            <a:ext cx="3392128" cy="489646"/>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36298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4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050" name="Picture 2" descr="UA classroom background (bnha) by pirateroger on DeviantArt">
            <a:extLst>
              <a:ext uri="{FF2B5EF4-FFF2-40B4-BE49-F238E27FC236}">
                <a16:creationId xmlns:a16="http://schemas.microsoft.com/office/drawing/2014/main" id="{89DB658C-E8ED-75AA-2DD4-C1E6160B60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E0708C7-E292-3C24-6F12-F174927A2F0A}"/>
              </a:ext>
            </a:extLst>
          </p:cNvPr>
          <p:cNvSpPr txBox="1"/>
          <p:nvPr/>
        </p:nvSpPr>
        <p:spPr>
          <a:xfrm>
            <a:off x="322990" y="412929"/>
            <a:ext cx="11487518" cy="4363502"/>
          </a:xfrm>
          <a:prstGeom prst="rect">
            <a:avLst/>
          </a:prstGeom>
          <a:noFill/>
        </p:spPr>
        <p:txBody>
          <a:bodyPr wrap="square">
            <a:spAutoFit/>
          </a:bodyPr>
          <a:lstStyle/>
          <a:p>
            <a:pPr algn="just">
              <a:lnSpc>
                <a:spcPct val="130000"/>
              </a:lnSpc>
            </a:pPr>
            <a:r>
              <a:rPr lang="vi-VN" sz="2400" b="1">
                <a:solidFill>
                  <a:srgbClr val="FFFF00"/>
                </a:solidFill>
              </a:rPr>
              <a:t>Câu </a:t>
            </a:r>
            <a:r>
              <a:rPr lang="en-US" sz="2400" b="1">
                <a:solidFill>
                  <a:srgbClr val="FFFF00"/>
                </a:solidFill>
              </a:rPr>
              <a:t>5</a:t>
            </a:r>
            <a:r>
              <a:rPr lang="vi-VN" sz="2400" b="1">
                <a:solidFill>
                  <a:srgbClr val="FFFF00"/>
                </a:solidFill>
              </a:rPr>
              <a:t>: </a:t>
            </a:r>
            <a:r>
              <a:rPr lang="vi-VN" sz="2400">
                <a:solidFill>
                  <a:schemeClr val="bg1"/>
                </a:solidFill>
              </a:rPr>
              <a:t>Quá trình tái bản DNA không có thành phần nào sau đây tham gia?</a:t>
            </a:r>
          </a:p>
          <a:p>
            <a:pPr lvl="1" algn="just">
              <a:lnSpc>
                <a:spcPct val="130000"/>
              </a:lnSpc>
            </a:pPr>
            <a:r>
              <a:rPr lang="vi-VN" sz="2400" b="1">
                <a:solidFill>
                  <a:schemeClr val="bg1"/>
                </a:solidFill>
              </a:rPr>
              <a:t>A. </a:t>
            </a:r>
            <a:r>
              <a:rPr lang="vi-VN" sz="2400">
                <a:solidFill>
                  <a:schemeClr val="bg1"/>
                </a:solidFill>
              </a:rPr>
              <a:t>Các nucleotide tự do.</a:t>
            </a:r>
            <a:r>
              <a:rPr lang="en-US" sz="2400">
                <a:solidFill>
                  <a:schemeClr val="bg1"/>
                </a:solidFill>
              </a:rPr>
              <a:t>		</a:t>
            </a:r>
            <a:r>
              <a:rPr lang="vi-VN" sz="2400" b="1">
                <a:solidFill>
                  <a:schemeClr val="bg1"/>
                </a:solidFill>
              </a:rPr>
              <a:t>B. </a:t>
            </a:r>
            <a:r>
              <a:rPr lang="vi-VN" sz="2400">
                <a:solidFill>
                  <a:schemeClr val="bg1"/>
                </a:solidFill>
              </a:rPr>
              <a:t>Enzyme ligase.</a:t>
            </a:r>
          </a:p>
          <a:p>
            <a:pPr lvl="1" algn="just">
              <a:lnSpc>
                <a:spcPct val="130000"/>
              </a:lnSpc>
            </a:pPr>
            <a:r>
              <a:rPr lang="vi-VN" sz="2400" b="1">
                <a:solidFill>
                  <a:schemeClr val="bg1"/>
                </a:solidFill>
              </a:rPr>
              <a:t>C. </a:t>
            </a:r>
            <a:r>
              <a:rPr lang="vi-VN" sz="2400">
                <a:solidFill>
                  <a:schemeClr val="bg1"/>
                </a:solidFill>
              </a:rPr>
              <a:t>Amino acid.</a:t>
            </a:r>
            <a:r>
              <a:rPr lang="en-US" sz="2400">
                <a:solidFill>
                  <a:schemeClr val="bg1"/>
                </a:solidFill>
              </a:rPr>
              <a:t>				</a:t>
            </a:r>
            <a:r>
              <a:rPr lang="vi-VN" sz="2400" b="1">
                <a:solidFill>
                  <a:schemeClr val="bg1"/>
                </a:solidFill>
              </a:rPr>
              <a:t>D. </a:t>
            </a:r>
            <a:r>
              <a:rPr lang="vi-VN" sz="2400">
                <a:solidFill>
                  <a:schemeClr val="bg1"/>
                </a:solidFill>
              </a:rPr>
              <a:t>DNA polymerase.</a:t>
            </a:r>
          </a:p>
          <a:p>
            <a:pPr algn="just">
              <a:lnSpc>
                <a:spcPct val="130000"/>
              </a:lnSpc>
            </a:pPr>
            <a:endParaRPr lang="en-US" sz="2400" b="1">
              <a:solidFill>
                <a:srgbClr val="FFFF00"/>
              </a:solidFill>
            </a:endParaRPr>
          </a:p>
          <a:p>
            <a:pPr algn="just">
              <a:lnSpc>
                <a:spcPct val="130000"/>
              </a:lnSpc>
            </a:pPr>
            <a:r>
              <a:rPr lang="vi-VN" sz="2400" b="1">
                <a:solidFill>
                  <a:srgbClr val="FFFF00"/>
                </a:solidFill>
              </a:rPr>
              <a:t>Câu </a:t>
            </a:r>
            <a:r>
              <a:rPr lang="en-US" sz="2400" b="1">
                <a:solidFill>
                  <a:srgbClr val="FFFF00"/>
                </a:solidFill>
              </a:rPr>
              <a:t>6</a:t>
            </a:r>
            <a:r>
              <a:rPr lang="vi-VN" sz="2400" b="1">
                <a:solidFill>
                  <a:srgbClr val="FFFF00"/>
                </a:solidFill>
              </a:rPr>
              <a:t>: </a:t>
            </a:r>
            <a:r>
              <a:rPr lang="vi-VN" sz="2400">
                <a:solidFill>
                  <a:schemeClr val="bg1"/>
                </a:solidFill>
              </a:rPr>
              <a:t>Trong quá trình tái bản DNA, quá trình nào sau đây </a:t>
            </a:r>
            <a:r>
              <a:rPr lang="vi-VN" sz="2400" b="1">
                <a:solidFill>
                  <a:srgbClr val="FFFF00"/>
                </a:solidFill>
              </a:rPr>
              <a:t>không</a:t>
            </a:r>
            <a:r>
              <a:rPr lang="vi-VN" sz="2400">
                <a:solidFill>
                  <a:schemeClr val="bg1"/>
                </a:solidFill>
              </a:rPr>
              <a:t> xảy ra?</a:t>
            </a:r>
          </a:p>
          <a:p>
            <a:pPr lvl="1" algn="just">
              <a:lnSpc>
                <a:spcPct val="130000"/>
              </a:lnSpc>
            </a:pPr>
            <a:r>
              <a:rPr lang="vi-VN" sz="2400" b="1">
                <a:solidFill>
                  <a:schemeClr val="bg1"/>
                </a:solidFill>
              </a:rPr>
              <a:t>A. </a:t>
            </a:r>
            <a:r>
              <a:rPr lang="vi-VN" sz="2400">
                <a:solidFill>
                  <a:schemeClr val="bg1"/>
                </a:solidFill>
              </a:rPr>
              <a:t>A của môi trường liên kết với T mạch gốc.</a:t>
            </a:r>
          </a:p>
          <a:p>
            <a:pPr lvl="1" algn="just">
              <a:lnSpc>
                <a:spcPct val="130000"/>
              </a:lnSpc>
            </a:pPr>
            <a:r>
              <a:rPr lang="vi-VN" sz="2400" b="1">
                <a:solidFill>
                  <a:schemeClr val="bg1"/>
                </a:solidFill>
              </a:rPr>
              <a:t>B. </a:t>
            </a:r>
            <a:r>
              <a:rPr lang="vi-VN" sz="2400">
                <a:solidFill>
                  <a:schemeClr val="bg1"/>
                </a:solidFill>
              </a:rPr>
              <a:t>T của môi trường liên kết với A mạch gốc.</a:t>
            </a:r>
          </a:p>
          <a:p>
            <a:pPr lvl="1" algn="just">
              <a:lnSpc>
                <a:spcPct val="130000"/>
              </a:lnSpc>
            </a:pPr>
            <a:r>
              <a:rPr lang="vi-VN" sz="2400" b="1">
                <a:solidFill>
                  <a:schemeClr val="bg1"/>
                </a:solidFill>
              </a:rPr>
              <a:t>C. </a:t>
            </a:r>
            <a:r>
              <a:rPr lang="vi-VN" sz="2400">
                <a:solidFill>
                  <a:schemeClr val="bg1"/>
                </a:solidFill>
              </a:rPr>
              <a:t>U của môi trường liên kết với A mạch gốc.</a:t>
            </a:r>
          </a:p>
          <a:p>
            <a:pPr lvl="1" algn="just">
              <a:lnSpc>
                <a:spcPct val="130000"/>
              </a:lnSpc>
            </a:pPr>
            <a:r>
              <a:rPr lang="vi-VN" sz="2400" b="1">
                <a:solidFill>
                  <a:schemeClr val="bg1"/>
                </a:solidFill>
              </a:rPr>
              <a:t>D. </a:t>
            </a:r>
            <a:r>
              <a:rPr lang="vi-VN" sz="2400">
                <a:solidFill>
                  <a:schemeClr val="bg1"/>
                </a:solidFill>
              </a:rPr>
              <a:t>G của môi trường liên kết với C mạch gốc.</a:t>
            </a:r>
            <a:endParaRPr lang="en-US" sz="2400">
              <a:solidFill>
                <a:schemeClr val="bg1"/>
              </a:solidFill>
            </a:endParaRPr>
          </a:p>
        </p:txBody>
      </p:sp>
      <p:sp>
        <p:nvSpPr>
          <p:cNvPr id="4" name="Rectangle 3">
            <a:extLst>
              <a:ext uri="{FF2B5EF4-FFF2-40B4-BE49-F238E27FC236}">
                <a16:creationId xmlns:a16="http://schemas.microsoft.com/office/drawing/2014/main" id="{3DDB6260-5641-423D-5207-984269E54252}"/>
              </a:ext>
            </a:extLst>
          </p:cNvPr>
          <p:cNvSpPr/>
          <p:nvPr/>
        </p:nvSpPr>
        <p:spPr>
          <a:xfrm>
            <a:off x="696124" y="1451241"/>
            <a:ext cx="2430534" cy="489646"/>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6606D9FE-2EB2-A803-CEC7-B6FD89E722EC}"/>
              </a:ext>
            </a:extLst>
          </p:cNvPr>
          <p:cNvSpPr/>
          <p:nvPr/>
        </p:nvSpPr>
        <p:spPr>
          <a:xfrm>
            <a:off x="696124" y="3793285"/>
            <a:ext cx="6542384" cy="489646"/>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69531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4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050" name="Picture 2" descr="UA classroom background (bnha) by pirateroger on DeviantArt">
            <a:extLst>
              <a:ext uri="{FF2B5EF4-FFF2-40B4-BE49-F238E27FC236}">
                <a16:creationId xmlns:a16="http://schemas.microsoft.com/office/drawing/2014/main" id="{89DB658C-E8ED-75AA-2DD4-C1E6160B60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A3851BF-7A70-BE7F-DA3B-C59E7B052957}"/>
              </a:ext>
            </a:extLst>
          </p:cNvPr>
          <p:cNvSpPr txBox="1"/>
          <p:nvPr/>
        </p:nvSpPr>
        <p:spPr>
          <a:xfrm>
            <a:off x="547166" y="223338"/>
            <a:ext cx="10461030" cy="2442976"/>
          </a:xfrm>
          <a:prstGeom prst="rect">
            <a:avLst/>
          </a:prstGeom>
          <a:noFill/>
        </p:spPr>
        <p:txBody>
          <a:bodyPr wrap="square">
            <a:spAutoFit/>
          </a:bodyPr>
          <a:lstStyle/>
          <a:p>
            <a:pPr algn="just">
              <a:lnSpc>
                <a:spcPct val="130000"/>
              </a:lnSpc>
            </a:pPr>
            <a:r>
              <a:rPr lang="vi-VN" sz="2400" b="1">
                <a:solidFill>
                  <a:srgbClr val="FFFF00"/>
                </a:solidFill>
              </a:rPr>
              <a:t>Câu </a:t>
            </a:r>
            <a:r>
              <a:rPr lang="en-US" sz="2400" b="1">
                <a:solidFill>
                  <a:srgbClr val="FFFF00"/>
                </a:solidFill>
              </a:rPr>
              <a:t>7</a:t>
            </a:r>
            <a:r>
              <a:rPr lang="vi-VN" sz="2400" b="1">
                <a:solidFill>
                  <a:srgbClr val="FFFF00"/>
                </a:solidFill>
              </a:rPr>
              <a:t>: </a:t>
            </a:r>
            <a:r>
              <a:rPr lang="vi-VN" sz="2400">
                <a:solidFill>
                  <a:schemeClr val="bg1"/>
                </a:solidFill>
              </a:rPr>
              <a:t>Hình ảnh dưới đây minh họa cho quá trình nào?</a:t>
            </a:r>
            <a:endParaRPr lang="en-US" sz="2400" b="1">
              <a:solidFill>
                <a:schemeClr val="bg1"/>
              </a:solidFill>
            </a:endParaRPr>
          </a:p>
          <a:p>
            <a:pPr lvl="1" algn="just">
              <a:lnSpc>
                <a:spcPct val="130000"/>
              </a:lnSpc>
            </a:pPr>
            <a:r>
              <a:rPr lang="vi-VN" sz="2400" b="1">
                <a:solidFill>
                  <a:schemeClr val="bg1"/>
                </a:solidFill>
              </a:rPr>
              <a:t>A. </a:t>
            </a:r>
            <a:r>
              <a:rPr lang="vi-VN" sz="2400">
                <a:solidFill>
                  <a:schemeClr val="bg1"/>
                </a:solidFill>
              </a:rPr>
              <a:t>Tái bản DNA.</a:t>
            </a:r>
          </a:p>
          <a:p>
            <a:pPr lvl="1" algn="just">
              <a:lnSpc>
                <a:spcPct val="130000"/>
              </a:lnSpc>
            </a:pPr>
            <a:r>
              <a:rPr lang="vi-VN" sz="2400" b="1">
                <a:solidFill>
                  <a:schemeClr val="bg1"/>
                </a:solidFill>
              </a:rPr>
              <a:t>B. </a:t>
            </a:r>
            <a:r>
              <a:rPr lang="vi-VN" sz="2400">
                <a:solidFill>
                  <a:schemeClr val="bg1"/>
                </a:solidFill>
              </a:rPr>
              <a:t>Phiên mã.</a:t>
            </a:r>
          </a:p>
          <a:p>
            <a:pPr lvl="1" algn="just">
              <a:lnSpc>
                <a:spcPct val="130000"/>
              </a:lnSpc>
            </a:pPr>
            <a:r>
              <a:rPr lang="vi-VN" sz="2400" b="1">
                <a:solidFill>
                  <a:schemeClr val="bg1"/>
                </a:solidFill>
              </a:rPr>
              <a:t>C. </a:t>
            </a:r>
            <a:r>
              <a:rPr lang="vi-VN" sz="2400">
                <a:solidFill>
                  <a:schemeClr val="bg1"/>
                </a:solidFill>
              </a:rPr>
              <a:t>Dịch mã.</a:t>
            </a:r>
          </a:p>
          <a:p>
            <a:pPr lvl="1" algn="just">
              <a:lnSpc>
                <a:spcPct val="130000"/>
              </a:lnSpc>
            </a:pPr>
            <a:r>
              <a:rPr lang="vi-VN" sz="2400" b="1">
                <a:solidFill>
                  <a:schemeClr val="bg1"/>
                </a:solidFill>
              </a:rPr>
              <a:t>D. </a:t>
            </a:r>
            <a:r>
              <a:rPr lang="vi-VN" sz="2400">
                <a:solidFill>
                  <a:schemeClr val="bg1"/>
                </a:solidFill>
              </a:rPr>
              <a:t>Tổng hợp protein.</a:t>
            </a:r>
            <a:endParaRPr lang="en-US" sz="2400">
              <a:solidFill>
                <a:schemeClr val="bg1"/>
              </a:solidFill>
            </a:endParaRPr>
          </a:p>
        </p:txBody>
      </p:sp>
      <p:pic>
        <p:nvPicPr>
          <p:cNvPr id="6" name="Picture 5" descr="A diagram of dna sequence&#10;&#10;Description automatically generated">
            <a:extLst>
              <a:ext uri="{FF2B5EF4-FFF2-40B4-BE49-F238E27FC236}">
                <a16:creationId xmlns:a16="http://schemas.microsoft.com/office/drawing/2014/main" id="{2F350F7D-C7BF-4CB5-00D1-FF549333C7F9}"/>
              </a:ext>
            </a:extLst>
          </p:cNvPr>
          <p:cNvPicPr>
            <a:picLocks noChangeAspect="1"/>
          </p:cNvPicPr>
          <p:nvPr/>
        </p:nvPicPr>
        <p:blipFill rotWithShape="1">
          <a:blip r:embed="rId4"/>
          <a:srcRect t="20990" b="11226"/>
          <a:stretch/>
        </p:blipFill>
        <p:spPr>
          <a:xfrm>
            <a:off x="4653405" y="915728"/>
            <a:ext cx="7229862" cy="3700073"/>
          </a:xfrm>
          <a:prstGeom prst="rect">
            <a:avLst/>
          </a:prstGeom>
        </p:spPr>
      </p:pic>
      <p:sp>
        <p:nvSpPr>
          <p:cNvPr id="7" name="Rectangle 6">
            <a:extLst>
              <a:ext uri="{FF2B5EF4-FFF2-40B4-BE49-F238E27FC236}">
                <a16:creationId xmlns:a16="http://schemas.microsoft.com/office/drawing/2014/main" id="{AB82D6B2-C7F8-F210-22DE-EE16F2697FC0}"/>
              </a:ext>
            </a:extLst>
          </p:cNvPr>
          <p:cNvSpPr/>
          <p:nvPr/>
        </p:nvSpPr>
        <p:spPr>
          <a:xfrm>
            <a:off x="831809" y="1206418"/>
            <a:ext cx="2206359" cy="489646"/>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54999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050" name="Picture 2" descr="UA classroom background (bnha) by pirateroger on DeviantArt">
            <a:extLst>
              <a:ext uri="{FF2B5EF4-FFF2-40B4-BE49-F238E27FC236}">
                <a16:creationId xmlns:a16="http://schemas.microsoft.com/office/drawing/2014/main" id="{89DB658C-E8ED-75AA-2DD4-C1E6160B60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8478016-C342-271A-37C8-4ECE9243F3B1}"/>
              </a:ext>
            </a:extLst>
          </p:cNvPr>
          <p:cNvSpPr txBox="1"/>
          <p:nvPr/>
        </p:nvSpPr>
        <p:spPr>
          <a:xfrm>
            <a:off x="582561" y="471922"/>
            <a:ext cx="10720602" cy="2442976"/>
          </a:xfrm>
          <a:prstGeom prst="rect">
            <a:avLst/>
          </a:prstGeom>
          <a:noFill/>
        </p:spPr>
        <p:txBody>
          <a:bodyPr wrap="square">
            <a:spAutoFit/>
          </a:bodyPr>
          <a:lstStyle/>
          <a:p>
            <a:pPr algn="just">
              <a:lnSpc>
                <a:spcPct val="130000"/>
              </a:lnSpc>
            </a:pPr>
            <a:r>
              <a:rPr lang="vi-VN" sz="2400" b="1" dirty="0">
                <a:solidFill>
                  <a:srgbClr val="FFFF00"/>
                </a:solidFill>
              </a:rPr>
              <a:t>Câu </a:t>
            </a:r>
            <a:r>
              <a:rPr lang="en-US" sz="2400" b="1" dirty="0">
                <a:solidFill>
                  <a:srgbClr val="FFFF00"/>
                </a:solidFill>
              </a:rPr>
              <a:t>8</a:t>
            </a:r>
            <a:r>
              <a:rPr lang="vi-VN" sz="2400" b="1" dirty="0">
                <a:solidFill>
                  <a:srgbClr val="FFFF00"/>
                </a:solidFill>
              </a:rPr>
              <a:t>: </a:t>
            </a:r>
            <a:r>
              <a:rPr lang="vi-VN" sz="2400" dirty="0">
                <a:solidFill>
                  <a:schemeClr val="bg1"/>
                </a:solidFill>
              </a:rPr>
              <a:t>Một DNA tái bản 3 lần. Số DNA con được tạo ra là</a:t>
            </a:r>
          </a:p>
          <a:p>
            <a:pPr lvl="1" algn="just">
              <a:lnSpc>
                <a:spcPct val="130000"/>
              </a:lnSpc>
            </a:pPr>
            <a:r>
              <a:rPr lang="vi-VN" sz="2400" b="1" dirty="0">
                <a:solidFill>
                  <a:schemeClr val="bg1"/>
                </a:solidFill>
              </a:rPr>
              <a:t>A. </a:t>
            </a:r>
            <a:r>
              <a:rPr lang="vi-VN" sz="2400" dirty="0">
                <a:solidFill>
                  <a:schemeClr val="bg1"/>
                </a:solidFill>
              </a:rPr>
              <a:t>2.</a:t>
            </a:r>
            <a:r>
              <a:rPr lang="en-US" sz="2400" dirty="0">
                <a:solidFill>
                  <a:schemeClr val="bg1"/>
                </a:solidFill>
              </a:rPr>
              <a:t>		</a:t>
            </a:r>
            <a:r>
              <a:rPr lang="vi-VN" sz="2400" b="1" dirty="0">
                <a:solidFill>
                  <a:schemeClr val="bg1"/>
                </a:solidFill>
              </a:rPr>
              <a:t>B. </a:t>
            </a:r>
            <a:r>
              <a:rPr lang="vi-VN" sz="2400" dirty="0">
                <a:solidFill>
                  <a:schemeClr val="bg1"/>
                </a:solidFill>
              </a:rPr>
              <a:t>3.</a:t>
            </a:r>
            <a:r>
              <a:rPr lang="en-US" sz="2400" dirty="0">
                <a:solidFill>
                  <a:schemeClr val="bg1"/>
                </a:solidFill>
              </a:rPr>
              <a:t>			</a:t>
            </a:r>
            <a:r>
              <a:rPr lang="vi-VN" sz="2400" b="1" dirty="0">
                <a:solidFill>
                  <a:schemeClr val="bg1"/>
                </a:solidFill>
              </a:rPr>
              <a:t>C. </a:t>
            </a:r>
            <a:r>
              <a:rPr lang="vi-VN" sz="2400" dirty="0">
                <a:solidFill>
                  <a:schemeClr val="bg1"/>
                </a:solidFill>
              </a:rPr>
              <a:t>8.</a:t>
            </a:r>
            <a:r>
              <a:rPr lang="en-US" sz="2400" dirty="0">
                <a:solidFill>
                  <a:schemeClr val="bg1"/>
                </a:solidFill>
              </a:rPr>
              <a:t>			</a:t>
            </a:r>
            <a:r>
              <a:rPr lang="vi-VN" sz="2400" b="1" dirty="0">
                <a:solidFill>
                  <a:schemeClr val="bg1"/>
                </a:solidFill>
              </a:rPr>
              <a:t>D. </a:t>
            </a:r>
            <a:r>
              <a:rPr lang="vi-VN" sz="2400" dirty="0">
                <a:solidFill>
                  <a:schemeClr val="bg1"/>
                </a:solidFill>
              </a:rPr>
              <a:t>16.</a:t>
            </a:r>
            <a:endParaRPr lang="en-US" sz="2400" dirty="0">
              <a:solidFill>
                <a:schemeClr val="bg1"/>
              </a:solidFill>
            </a:endParaRPr>
          </a:p>
          <a:p>
            <a:pPr algn="just">
              <a:lnSpc>
                <a:spcPct val="130000"/>
              </a:lnSpc>
            </a:pPr>
            <a:endParaRPr lang="en-US" sz="2400" dirty="0">
              <a:solidFill>
                <a:schemeClr val="bg1"/>
              </a:solidFill>
            </a:endParaRPr>
          </a:p>
          <a:p>
            <a:pPr algn="just">
              <a:lnSpc>
                <a:spcPct val="130000"/>
              </a:lnSpc>
            </a:pPr>
            <a:r>
              <a:rPr lang="vi-VN" sz="2400" b="1" dirty="0">
                <a:solidFill>
                  <a:srgbClr val="FFFF00"/>
                </a:solidFill>
              </a:rPr>
              <a:t>Câu </a:t>
            </a:r>
            <a:r>
              <a:rPr lang="en-US" sz="2400" b="1" dirty="0">
                <a:solidFill>
                  <a:srgbClr val="FFFF00"/>
                </a:solidFill>
              </a:rPr>
              <a:t>9</a:t>
            </a:r>
            <a:r>
              <a:rPr lang="vi-VN" sz="2400" b="1" dirty="0">
                <a:solidFill>
                  <a:srgbClr val="FFFF00"/>
                </a:solidFill>
              </a:rPr>
              <a:t>: </a:t>
            </a:r>
            <a:r>
              <a:rPr lang="vi-VN" sz="2400" dirty="0">
                <a:solidFill>
                  <a:schemeClr val="bg1"/>
                </a:solidFill>
              </a:rPr>
              <a:t>Một DNA sau khi tán bản k lần tạo ra được 64 DNA con. Tính k?</a:t>
            </a:r>
          </a:p>
          <a:p>
            <a:pPr lvl="1" algn="just">
              <a:lnSpc>
                <a:spcPct val="130000"/>
              </a:lnSpc>
            </a:pPr>
            <a:r>
              <a:rPr lang="vi-VN" sz="2400" b="1" dirty="0">
                <a:solidFill>
                  <a:schemeClr val="bg1"/>
                </a:solidFill>
              </a:rPr>
              <a:t>A. </a:t>
            </a:r>
            <a:r>
              <a:rPr lang="vi-VN" sz="2400" dirty="0">
                <a:solidFill>
                  <a:schemeClr val="bg1"/>
                </a:solidFill>
              </a:rPr>
              <a:t>4.</a:t>
            </a:r>
            <a:r>
              <a:rPr lang="en-US" sz="2400" dirty="0">
                <a:solidFill>
                  <a:schemeClr val="bg1"/>
                </a:solidFill>
              </a:rPr>
              <a:t>		</a:t>
            </a:r>
            <a:r>
              <a:rPr lang="vi-VN" sz="2400" b="1" dirty="0">
                <a:solidFill>
                  <a:schemeClr val="bg1"/>
                </a:solidFill>
              </a:rPr>
              <a:t>B. </a:t>
            </a:r>
            <a:r>
              <a:rPr lang="vi-VN" sz="2400" dirty="0">
                <a:solidFill>
                  <a:schemeClr val="bg1"/>
                </a:solidFill>
              </a:rPr>
              <a:t>5</a:t>
            </a:r>
            <a:r>
              <a:rPr lang="en-US" sz="2400" dirty="0">
                <a:solidFill>
                  <a:schemeClr val="bg1"/>
                </a:solidFill>
              </a:rPr>
              <a:t>.			</a:t>
            </a:r>
            <a:r>
              <a:rPr lang="vi-VN" sz="2400" b="1" dirty="0">
                <a:solidFill>
                  <a:schemeClr val="bg1"/>
                </a:solidFill>
              </a:rPr>
              <a:t>C. </a:t>
            </a:r>
            <a:r>
              <a:rPr lang="vi-VN" sz="2400" dirty="0">
                <a:solidFill>
                  <a:schemeClr val="bg1"/>
                </a:solidFill>
              </a:rPr>
              <a:t>6.</a:t>
            </a:r>
            <a:r>
              <a:rPr lang="en-US" sz="2400" dirty="0">
                <a:solidFill>
                  <a:schemeClr val="bg1"/>
                </a:solidFill>
              </a:rPr>
              <a:t>			</a:t>
            </a:r>
            <a:r>
              <a:rPr lang="vi-VN" sz="2400" b="1" dirty="0">
                <a:solidFill>
                  <a:schemeClr val="bg1"/>
                </a:solidFill>
              </a:rPr>
              <a:t>D. </a:t>
            </a:r>
            <a:r>
              <a:rPr lang="vi-VN" sz="2400" dirty="0">
                <a:solidFill>
                  <a:schemeClr val="bg1"/>
                </a:solidFill>
              </a:rPr>
              <a:t>7.</a:t>
            </a:r>
            <a:endParaRPr lang="en-US" sz="2400" dirty="0">
              <a:solidFill>
                <a:schemeClr val="bg1"/>
              </a:solidFill>
            </a:endParaRPr>
          </a:p>
        </p:txBody>
      </p:sp>
      <p:sp>
        <p:nvSpPr>
          <p:cNvPr id="4" name="Rectangle 3">
            <a:extLst>
              <a:ext uri="{FF2B5EF4-FFF2-40B4-BE49-F238E27FC236}">
                <a16:creationId xmlns:a16="http://schemas.microsoft.com/office/drawing/2014/main" id="{A86368F2-25A6-7A81-4B5E-C6C9362DCC4E}"/>
              </a:ext>
            </a:extLst>
          </p:cNvPr>
          <p:cNvSpPr/>
          <p:nvPr/>
        </p:nvSpPr>
        <p:spPr>
          <a:xfrm>
            <a:off x="5942863" y="1017638"/>
            <a:ext cx="1059672" cy="489646"/>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4046841-958B-ADB6-AF40-514333A52525}"/>
              </a:ext>
            </a:extLst>
          </p:cNvPr>
          <p:cNvSpPr/>
          <p:nvPr/>
        </p:nvSpPr>
        <p:spPr>
          <a:xfrm>
            <a:off x="5942863" y="2425252"/>
            <a:ext cx="1059672" cy="489646"/>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1A32C00-2184-1CB5-7D0E-96CF0FA606EE}"/>
              </a:ext>
            </a:extLst>
          </p:cNvPr>
          <p:cNvSpPr txBox="1"/>
          <p:nvPr/>
        </p:nvSpPr>
        <p:spPr>
          <a:xfrm>
            <a:off x="582560" y="3217125"/>
            <a:ext cx="10856289" cy="1482714"/>
          </a:xfrm>
          <a:prstGeom prst="rect">
            <a:avLst/>
          </a:prstGeom>
          <a:noFill/>
        </p:spPr>
        <p:txBody>
          <a:bodyPr wrap="square">
            <a:spAutoFit/>
          </a:bodyPr>
          <a:lstStyle>
            <a:defPPr>
              <a:defRPr lang="en-US"/>
            </a:defPPr>
            <a:lvl1pPr algn="just">
              <a:lnSpc>
                <a:spcPct val="130000"/>
              </a:lnSpc>
              <a:defRPr sz="2400" b="1">
                <a:solidFill>
                  <a:schemeClr val="bg1"/>
                </a:solidFill>
              </a:defRPr>
            </a:lvl1pPr>
            <a:lvl2pPr lvl="1" algn="just">
              <a:lnSpc>
                <a:spcPct val="130000"/>
              </a:lnSpc>
              <a:defRPr sz="2400" b="1">
                <a:solidFill>
                  <a:schemeClr val="bg1"/>
                </a:solidFill>
              </a:defRPr>
            </a:lvl2pPr>
          </a:lstStyle>
          <a:p>
            <a:r>
              <a:rPr lang="en-US" dirty="0" err="1">
                <a:solidFill>
                  <a:srgbClr val="FFFF00"/>
                </a:solidFill>
              </a:rPr>
              <a:t>Câu</a:t>
            </a:r>
            <a:r>
              <a:rPr lang="en-US" dirty="0">
                <a:solidFill>
                  <a:srgbClr val="FFFF00"/>
                </a:solidFill>
              </a:rPr>
              <a:t> 10: </a:t>
            </a:r>
            <a:r>
              <a:rPr lang="en-US" b="0" dirty="0" err="1"/>
              <a:t>Một</a:t>
            </a:r>
            <a:r>
              <a:rPr lang="en-US" b="0" dirty="0"/>
              <a:t> </a:t>
            </a:r>
            <a:r>
              <a:rPr lang="en-US" b="0" dirty="0" err="1"/>
              <a:t>phân</a:t>
            </a:r>
            <a:r>
              <a:rPr lang="en-US" b="0" dirty="0"/>
              <a:t> </a:t>
            </a:r>
            <a:r>
              <a:rPr lang="en-US" b="0" dirty="0" err="1"/>
              <a:t>tử</a:t>
            </a:r>
            <a:r>
              <a:rPr lang="en-US" b="0" dirty="0"/>
              <a:t> DNA </a:t>
            </a:r>
            <a:r>
              <a:rPr lang="en-US" dirty="0">
                <a:solidFill>
                  <a:srgbClr val="FFFF00"/>
                </a:solidFill>
              </a:rPr>
              <a:t>“</a:t>
            </a:r>
            <a:r>
              <a:rPr lang="en-US" dirty="0" err="1">
                <a:solidFill>
                  <a:srgbClr val="FFFF00"/>
                </a:solidFill>
              </a:rPr>
              <a:t>mẹ</a:t>
            </a:r>
            <a:r>
              <a:rPr lang="en-US" dirty="0">
                <a:solidFill>
                  <a:srgbClr val="FFFF00"/>
                </a:solidFill>
              </a:rPr>
              <a:t>” </a:t>
            </a:r>
            <a:r>
              <a:rPr lang="en-US" b="0" dirty="0" err="1"/>
              <a:t>tự</a:t>
            </a:r>
            <a:r>
              <a:rPr lang="en-US" b="0" dirty="0"/>
              <a:t> </a:t>
            </a:r>
            <a:r>
              <a:rPr lang="en-US" b="0" dirty="0" err="1"/>
              <a:t>tái</a:t>
            </a:r>
            <a:r>
              <a:rPr lang="en-US" b="0" dirty="0"/>
              <a:t> </a:t>
            </a:r>
            <a:r>
              <a:rPr lang="en-US" b="0" dirty="0" err="1"/>
              <a:t>bản</a:t>
            </a:r>
            <a:r>
              <a:rPr lang="en-US" b="0" dirty="0"/>
              <a:t> k </a:t>
            </a:r>
            <a:r>
              <a:rPr lang="en-US" b="0" dirty="0" err="1"/>
              <a:t>lần</a:t>
            </a:r>
            <a:r>
              <a:rPr lang="en-US" b="0" dirty="0"/>
              <a:t> </a:t>
            </a:r>
            <a:r>
              <a:rPr lang="en-US" b="0" dirty="0" err="1"/>
              <a:t>liên</a:t>
            </a:r>
            <a:r>
              <a:rPr lang="en-US" b="0" dirty="0"/>
              <a:t> </a:t>
            </a:r>
            <a:r>
              <a:rPr lang="en-US" b="0" dirty="0" err="1"/>
              <a:t>tiếp</a:t>
            </a:r>
            <a:r>
              <a:rPr lang="en-US" b="0" dirty="0"/>
              <a:t> </a:t>
            </a:r>
            <a:r>
              <a:rPr lang="en-US" b="0" dirty="0" err="1"/>
              <a:t>thì</a:t>
            </a:r>
            <a:r>
              <a:rPr lang="en-US" b="0" dirty="0"/>
              <a:t> </a:t>
            </a:r>
            <a:r>
              <a:rPr lang="en-US" b="0" dirty="0" err="1"/>
              <a:t>số</a:t>
            </a:r>
            <a:r>
              <a:rPr lang="en-US" b="0" dirty="0"/>
              <a:t> DNA “con, </a:t>
            </a:r>
            <a:r>
              <a:rPr lang="en-US" b="0" dirty="0" err="1"/>
              <a:t>cháu</a:t>
            </a:r>
            <a:r>
              <a:rPr lang="en-US" b="0" dirty="0"/>
              <a:t>” </a:t>
            </a:r>
            <a:r>
              <a:rPr lang="en-US" b="0" dirty="0" err="1"/>
              <a:t>có</a:t>
            </a:r>
            <a:r>
              <a:rPr lang="en-US" b="0" dirty="0"/>
              <a:t> </a:t>
            </a:r>
            <a:r>
              <a:rPr lang="en-US" b="0" dirty="0" err="1"/>
              <a:t>thể</a:t>
            </a:r>
            <a:r>
              <a:rPr lang="en-US" b="0" dirty="0"/>
              <a:t> </a:t>
            </a:r>
            <a:r>
              <a:rPr lang="en-US" b="0" dirty="0" err="1"/>
              <a:t>là</a:t>
            </a:r>
            <a:endParaRPr lang="en-US" dirty="0"/>
          </a:p>
          <a:p>
            <a:pPr lvl="1"/>
            <a:r>
              <a:rPr lang="en-US" dirty="0"/>
              <a:t>A. </a:t>
            </a:r>
            <a:r>
              <a:rPr lang="en-US" b="0" dirty="0"/>
              <a:t>k.		</a:t>
            </a:r>
            <a:r>
              <a:rPr lang="en-US" dirty="0"/>
              <a:t>B. </a:t>
            </a:r>
            <a:r>
              <a:rPr lang="en-US" b="0" dirty="0"/>
              <a:t>2k.			</a:t>
            </a:r>
            <a:r>
              <a:rPr lang="en-US" dirty="0"/>
              <a:t>C. </a:t>
            </a:r>
            <a:r>
              <a:rPr lang="en-US" b="0" dirty="0"/>
              <a:t>2</a:t>
            </a:r>
            <a:r>
              <a:rPr lang="en-US" b="0" baseline="30000" dirty="0"/>
              <a:t>k</a:t>
            </a:r>
            <a:r>
              <a:rPr lang="en-US" b="0" dirty="0"/>
              <a:t>.			</a:t>
            </a:r>
            <a:r>
              <a:rPr lang="en-US" dirty="0"/>
              <a:t>D. </a:t>
            </a:r>
            <a:r>
              <a:rPr lang="en-US" b="0" dirty="0"/>
              <a:t>k</a:t>
            </a:r>
            <a:r>
              <a:rPr lang="en-US" b="0" baseline="30000" dirty="0"/>
              <a:t>2</a:t>
            </a:r>
            <a:r>
              <a:rPr lang="en-US" b="0" dirty="0"/>
              <a:t>.</a:t>
            </a:r>
          </a:p>
        </p:txBody>
      </p:sp>
      <p:sp>
        <p:nvSpPr>
          <p:cNvPr id="8" name="Rectangle 7">
            <a:extLst>
              <a:ext uri="{FF2B5EF4-FFF2-40B4-BE49-F238E27FC236}">
                <a16:creationId xmlns:a16="http://schemas.microsoft.com/office/drawing/2014/main" id="{5DE87BBF-EE2C-3066-5C72-6AC8ACAE24BE}"/>
              </a:ext>
            </a:extLst>
          </p:cNvPr>
          <p:cNvSpPr/>
          <p:nvPr/>
        </p:nvSpPr>
        <p:spPr>
          <a:xfrm>
            <a:off x="5942863" y="4247179"/>
            <a:ext cx="1059672" cy="489646"/>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74862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animBg="1"/>
    </p:bldLst>
  </p:timing>
</p:sld>
</file>

<file path=ppt/slides/slide4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050" name="Picture 2" descr="UA classroom background (bnha) by pirateroger on DeviantArt">
            <a:extLst>
              <a:ext uri="{FF2B5EF4-FFF2-40B4-BE49-F238E27FC236}">
                <a16:creationId xmlns:a16="http://schemas.microsoft.com/office/drawing/2014/main" id="{89DB658C-E8ED-75AA-2DD4-C1E6160B60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3E1B306-B1B3-56B5-2807-AB57874FA8AF}"/>
              </a:ext>
            </a:extLst>
          </p:cNvPr>
          <p:cNvSpPr txBox="1"/>
          <p:nvPr/>
        </p:nvSpPr>
        <p:spPr>
          <a:xfrm>
            <a:off x="165182" y="159283"/>
            <a:ext cx="11845903" cy="4887813"/>
          </a:xfrm>
          <a:prstGeom prst="rect">
            <a:avLst/>
          </a:prstGeom>
          <a:noFill/>
        </p:spPr>
        <p:txBody>
          <a:bodyPr wrap="square">
            <a:spAutoFit/>
          </a:bodyPr>
          <a:lstStyle/>
          <a:p>
            <a:pPr algn="just">
              <a:lnSpc>
                <a:spcPct val="130000"/>
              </a:lnSpc>
            </a:pPr>
            <a:r>
              <a:rPr lang="vi-VN" sz="2200" b="1">
                <a:solidFill>
                  <a:srgbClr val="FFFF00"/>
                </a:solidFill>
              </a:rPr>
              <a:t>Câu 1</a:t>
            </a:r>
            <a:r>
              <a:rPr lang="en-US" sz="2200" b="1">
                <a:solidFill>
                  <a:srgbClr val="FFFF00"/>
                </a:solidFill>
              </a:rPr>
              <a:t>1</a:t>
            </a:r>
            <a:r>
              <a:rPr lang="vi-VN" sz="2200" b="1">
                <a:solidFill>
                  <a:srgbClr val="FFFF00"/>
                </a:solidFill>
              </a:rPr>
              <a:t>: </a:t>
            </a:r>
            <a:r>
              <a:rPr lang="vi-VN" sz="2200">
                <a:solidFill>
                  <a:schemeClr val="bg1"/>
                </a:solidFill>
              </a:rPr>
              <a:t>Đặc điểm chung của quá trình tái bản và quá trình phiên mã ở sinh vật nhân thực là</a:t>
            </a:r>
          </a:p>
          <a:p>
            <a:pPr lvl="1" algn="just">
              <a:lnSpc>
                <a:spcPct val="130000"/>
              </a:lnSpc>
            </a:pPr>
            <a:r>
              <a:rPr lang="vi-VN" sz="2200" b="1">
                <a:solidFill>
                  <a:schemeClr val="bg1"/>
                </a:solidFill>
              </a:rPr>
              <a:t>A. </a:t>
            </a:r>
            <a:r>
              <a:rPr lang="vi-VN" sz="2200">
                <a:solidFill>
                  <a:schemeClr val="bg1"/>
                </a:solidFill>
              </a:rPr>
              <a:t>Đều diễn ra trên toàn bộ phân tử DNA của nhiễm sắc thể.</a:t>
            </a:r>
          </a:p>
          <a:p>
            <a:pPr lvl="1" algn="just">
              <a:lnSpc>
                <a:spcPct val="130000"/>
              </a:lnSpc>
            </a:pPr>
            <a:r>
              <a:rPr lang="vi-VN" sz="2200" b="1">
                <a:solidFill>
                  <a:schemeClr val="bg1"/>
                </a:solidFill>
              </a:rPr>
              <a:t>B. </a:t>
            </a:r>
            <a:r>
              <a:rPr lang="vi-VN" sz="2200">
                <a:solidFill>
                  <a:schemeClr val="bg1"/>
                </a:solidFill>
              </a:rPr>
              <a:t>Đều được thực hiện theo nguyên tắc bổ sung.</a:t>
            </a:r>
          </a:p>
          <a:p>
            <a:pPr lvl="1" algn="just">
              <a:lnSpc>
                <a:spcPct val="130000"/>
              </a:lnSpc>
            </a:pPr>
            <a:r>
              <a:rPr lang="vi-VN" sz="2200" b="1">
                <a:solidFill>
                  <a:schemeClr val="bg1"/>
                </a:solidFill>
              </a:rPr>
              <a:t>C. </a:t>
            </a:r>
            <a:r>
              <a:rPr lang="vi-VN" sz="2200">
                <a:solidFill>
                  <a:schemeClr val="bg1"/>
                </a:solidFill>
              </a:rPr>
              <a:t>Đều có sự tham gia của DNA polymerase.</a:t>
            </a:r>
          </a:p>
          <a:p>
            <a:pPr lvl="1" algn="just">
              <a:lnSpc>
                <a:spcPct val="130000"/>
              </a:lnSpc>
            </a:pPr>
            <a:r>
              <a:rPr lang="vi-VN" sz="2200" b="1">
                <a:solidFill>
                  <a:schemeClr val="bg1"/>
                </a:solidFill>
              </a:rPr>
              <a:t>D. </a:t>
            </a:r>
            <a:r>
              <a:rPr lang="vi-VN" sz="2200">
                <a:solidFill>
                  <a:schemeClr val="bg1"/>
                </a:solidFill>
              </a:rPr>
              <a:t>Đều diễn ra trên cả hai mạch của gene.</a:t>
            </a:r>
            <a:endParaRPr lang="en-US" sz="2200">
              <a:solidFill>
                <a:schemeClr val="bg1"/>
              </a:solidFill>
            </a:endParaRPr>
          </a:p>
          <a:p>
            <a:pPr algn="just">
              <a:lnSpc>
                <a:spcPct val="130000"/>
              </a:lnSpc>
            </a:pPr>
            <a:endParaRPr lang="en-US" sz="2200">
              <a:solidFill>
                <a:schemeClr val="bg1"/>
              </a:solidFill>
            </a:endParaRPr>
          </a:p>
          <a:p>
            <a:pPr algn="just">
              <a:lnSpc>
                <a:spcPct val="130000"/>
              </a:lnSpc>
            </a:pPr>
            <a:r>
              <a:rPr lang="vi-VN" sz="2200" b="1">
                <a:solidFill>
                  <a:srgbClr val="FFFF00"/>
                </a:solidFill>
              </a:rPr>
              <a:t>Câu 1</a:t>
            </a:r>
            <a:r>
              <a:rPr lang="en-US" sz="2200" b="1">
                <a:solidFill>
                  <a:srgbClr val="FFFF00"/>
                </a:solidFill>
              </a:rPr>
              <a:t>2</a:t>
            </a:r>
            <a:r>
              <a:rPr lang="vi-VN" sz="2200" b="1">
                <a:solidFill>
                  <a:srgbClr val="FFFF00"/>
                </a:solidFill>
              </a:rPr>
              <a:t>: </a:t>
            </a:r>
            <a:r>
              <a:rPr lang="vi-VN" sz="2200">
                <a:solidFill>
                  <a:schemeClr val="bg1"/>
                </a:solidFill>
              </a:rPr>
              <a:t>Một mạch đơn của phân tử DNA có trình tự các nucleotide như sau:</a:t>
            </a:r>
            <a:endParaRPr lang="en-US" sz="2200">
              <a:solidFill>
                <a:schemeClr val="bg1"/>
              </a:solidFill>
            </a:endParaRPr>
          </a:p>
          <a:p>
            <a:pPr algn="just">
              <a:lnSpc>
                <a:spcPct val="130000"/>
              </a:lnSpc>
            </a:pPr>
            <a:r>
              <a:rPr lang="vi-VN" sz="2200">
                <a:solidFill>
                  <a:schemeClr val="bg1"/>
                </a:solidFill>
              </a:rPr>
              <a:t> ....ATGCATGGCCGC....Trong quá trình tái bản DNA mới được hình thành từ đoạn mạch này sẽ có trình tự</a:t>
            </a:r>
          </a:p>
          <a:p>
            <a:pPr lvl="1" algn="just">
              <a:lnSpc>
                <a:spcPct val="130000"/>
              </a:lnSpc>
            </a:pPr>
            <a:r>
              <a:rPr lang="vi-VN" sz="2200" b="1">
                <a:solidFill>
                  <a:schemeClr val="bg1"/>
                </a:solidFill>
              </a:rPr>
              <a:t>A. </a:t>
            </a:r>
            <a:r>
              <a:rPr lang="vi-VN" sz="2200">
                <a:solidFill>
                  <a:schemeClr val="bg1"/>
                </a:solidFill>
              </a:rPr>
              <a:t>...TACGTACCGGCG....        </a:t>
            </a:r>
            <a:r>
              <a:rPr lang="en-US" sz="2200">
                <a:solidFill>
                  <a:schemeClr val="bg1"/>
                </a:solidFill>
              </a:rPr>
              <a:t>	</a:t>
            </a:r>
            <a:r>
              <a:rPr lang="vi-VN" sz="2200" b="1">
                <a:solidFill>
                  <a:schemeClr val="bg1"/>
                </a:solidFill>
              </a:rPr>
              <a:t>B.</a:t>
            </a:r>
            <a:r>
              <a:rPr lang="vi-VN" sz="2200">
                <a:solidFill>
                  <a:schemeClr val="bg1"/>
                </a:solidFill>
              </a:rPr>
              <a:t> ...ATGCATGGCCGC....       </a:t>
            </a:r>
          </a:p>
          <a:p>
            <a:pPr lvl="1" algn="just">
              <a:lnSpc>
                <a:spcPct val="130000"/>
              </a:lnSpc>
            </a:pPr>
            <a:r>
              <a:rPr lang="vi-VN" sz="2200" b="1">
                <a:solidFill>
                  <a:schemeClr val="bg1"/>
                </a:solidFill>
              </a:rPr>
              <a:t>C. </a:t>
            </a:r>
            <a:r>
              <a:rPr lang="vi-VN" sz="2200">
                <a:solidFill>
                  <a:schemeClr val="bg1"/>
                </a:solidFill>
              </a:rPr>
              <a:t>...UACGUACCGGCG.…</a:t>
            </a:r>
            <a:r>
              <a:rPr lang="en-US" sz="2200">
                <a:solidFill>
                  <a:schemeClr val="bg1"/>
                </a:solidFill>
              </a:rPr>
              <a:t>	</a:t>
            </a:r>
            <a:r>
              <a:rPr lang="vi-VN" sz="2200" b="1">
                <a:solidFill>
                  <a:schemeClr val="bg1"/>
                </a:solidFill>
              </a:rPr>
              <a:t>D. </a:t>
            </a:r>
            <a:r>
              <a:rPr lang="vi-VN" sz="2200">
                <a:solidFill>
                  <a:schemeClr val="bg1"/>
                </a:solidFill>
              </a:rPr>
              <a:t>...ATGCGTACCGGCT.…</a:t>
            </a:r>
            <a:endParaRPr lang="en-US" sz="2200">
              <a:solidFill>
                <a:schemeClr val="bg1"/>
              </a:solidFill>
            </a:endParaRPr>
          </a:p>
        </p:txBody>
      </p:sp>
      <p:sp>
        <p:nvSpPr>
          <p:cNvPr id="4" name="Rectangle 3">
            <a:extLst>
              <a:ext uri="{FF2B5EF4-FFF2-40B4-BE49-F238E27FC236}">
                <a16:creationId xmlns:a16="http://schemas.microsoft.com/office/drawing/2014/main" id="{4057F00C-8F80-751D-DCAF-2E00517D50ED}"/>
              </a:ext>
            </a:extLst>
          </p:cNvPr>
          <p:cNvSpPr/>
          <p:nvPr/>
        </p:nvSpPr>
        <p:spPr>
          <a:xfrm>
            <a:off x="562650" y="1088430"/>
            <a:ext cx="6475279" cy="489646"/>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06F836DE-16EE-7B68-F605-2B0881A59688}"/>
              </a:ext>
            </a:extLst>
          </p:cNvPr>
          <p:cNvSpPr/>
          <p:nvPr/>
        </p:nvSpPr>
        <p:spPr>
          <a:xfrm>
            <a:off x="562651" y="4132497"/>
            <a:ext cx="3555100" cy="489646"/>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01661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12">
            <a:extLst>
              <a:ext uri="{FF2B5EF4-FFF2-40B4-BE49-F238E27FC236}">
                <a16:creationId xmlns:a16="http://schemas.microsoft.com/office/drawing/2014/main" id="{5819719F-6201-46BF-65F0-F9C63BBF5638}"/>
              </a:ext>
            </a:extLst>
          </p:cNvPr>
          <p:cNvSpPr>
            <a:spLocks noGrp="1"/>
          </p:cNvSpPr>
          <p:nvPr>
            <p:ph type="sldNum" sz="quarter" idx="12"/>
          </p:nvPr>
        </p:nvSpPr>
        <p:spPr/>
        <p:txBody>
          <a:bodyPr/>
          <a:lstStyle/>
          <a:p>
            <a:fld id="{8D0AFDD5-844D-364D-8AEC-50CF4D36D55D}" type="slidenum">
              <a:rPr lang="en-US" noProof="0" smtClean="0"/>
              <a:t>5</a:t>
            </a:fld>
            <a:endParaRPr lang="en-US" noProof="0"/>
          </a:p>
        </p:txBody>
      </p:sp>
      <p:grpSp>
        <p:nvGrpSpPr>
          <p:cNvPr id="21" name="Group 20">
            <a:extLst>
              <a:ext uri="{FF2B5EF4-FFF2-40B4-BE49-F238E27FC236}">
                <a16:creationId xmlns:a16="http://schemas.microsoft.com/office/drawing/2014/main" id="{2085C713-14DA-902C-45A4-8213D7CE606D}"/>
              </a:ext>
            </a:extLst>
          </p:cNvPr>
          <p:cNvGrpSpPr/>
          <p:nvPr/>
        </p:nvGrpSpPr>
        <p:grpSpPr>
          <a:xfrm>
            <a:off x="308831" y="73961"/>
            <a:ext cx="5350716" cy="843608"/>
            <a:chOff x="294968" y="265471"/>
            <a:chExt cx="5350716" cy="843608"/>
          </a:xfrm>
        </p:grpSpPr>
        <p:sp>
          <p:nvSpPr>
            <p:cNvPr id="18" name="Rectangle 17">
              <a:extLst>
                <a:ext uri="{FF2B5EF4-FFF2-40B4-BE49-F238E27FC236}">
                  <a16:creationId xmlns:a16="http://schemas.microsoft.com/office/drawing/2014/main" id="{88F4CAB6-ACC8-793B-9CC0-F73BF0FB15AD}"/>
                </a:ext>
              </a:extLst>
            </p:cNvPr>
            <p:cNvSpPr/>
            <p:nvPr/>
          </p:nvSpPr>
          <p:spPr>
            <a:xfrm>
              <a:off x="395257" y="365760"/>
              <a:ext cx="5250427" cy="743319"/>
            </a:xfrm>
            <a:prstGeom prst="rect">
              <a:avLst/>
            </a:prstGeom>
            <a:solidFill>
              <a:srgbClr val="D4F4EF"/>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A52BC85-FD7E-9FBF-2870-C4B658EBD0B5}"/>
                </a:ext>
              </a:extLst>
            </p:cNvPr>
            <p:cNvSpPr/>
            <p:nvPr/>
          </p:nvSpPr>
          <p:spPr>
            <a:xfrm>
              <a:off x="294968" y="265471"/>
              <a:ext cx="5250426" cy="743319"/>
            </a:xfrm>
            <a:prstGeom prst="rect">
              <a:avLst/>
            </a:prstGeom>
            <a:solidFill>
              <a:schemeClr val="accent3"/>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16C33902-0C75-8466-3C11-AA56E1FDDD0A}"/>
                </a:ext>
              </a:extLst>
            </p:cNvPr>
            <p:cNvSpPr txBox="1"/>
            <p:nvPr/>
          </p:nvSpPr>
          <p:spPr>
            <a:xfrm>
              <a:off x="294968" y="407055"/>
              <a:ext cx="5250426" cy="523220"/>
            </a:xfrm>
            <a:prstGeom prst="rect">
              <a:avLst/>
            </a:prstGeom>
            <a:noFill/>
          </p:spPr>
          <p:txBody>
            <a:bodyPr wrap="square" rtlCol="0">
              <a:spAutoFit/>
            </a:bodyPr>
            <a:lstStyle/>
            <a:p>
              <a:pPr algn="ctr"/>
              <a:r>
                <a:rPr lang="en-US" sz="2800" b="1">
                  <a:solidFill>
                    <a:srgbClr val="FFFF00"/>
                  </a:solidFill>
                </a:rPr>
                <a:t>I – QUÁ TRÌNH TÁI BẢN DNA</a:t>
              </a:r>
            </a:p>
          </p:txBody>
        </p:sp>
      </p:grpSp>
      <p:grpSp>
        <p:nvGrpSpPr>
          <p:cNvPr id="40" name="Group 39">
            <a:extLst>
              <a:ext uri="{FF2B5EF4-FFF2-40B4-BE49-F238E27FC236}">
                <a16:creationId xmlns:a16="http://schemas.microsoft.com/office/drawing/2014/main" id="{0F533ECB-9852-D472-B30D-1423D0067722}"/>
              </a:ext>
            </a:extLst>
          </p:cNvPr>
          <p:cNvGrpSpPr/>
          <p:nvPr/>
        </p:nvGrpSpPr>
        <p:grpSpPr>
          <a:xfrm>
            <a:off x="181831" y="4663733"/>
            <a:ext cx="11510636" cy="1860615"/>
            <a:chOff x="888998" y="1048723"/>
            <a:chExt cx="13364234" cy="749984"/>
          </a:xfrm>
        </p:grpSpPr>
        <p:sp>
          <p:nvSpPr>
            <p:cNvPr id="44" name="Rectangle: Rounded Corners 43">
              <a:extLst>
                <a:ext uri="{FF2B5EF4-FFF2-40B4-BE49-F238E27FC236}">
                  <a16:creationId xmlns:a16="http://schemas.microsoft.com/office/drawing/2014/main" id="{8130CDED-FE01-C181-3950-09D30F65768A}"/>
                </a:ext>
              </a:extLst>
            </p:cNvPr>
            <p:cNvSpPr/>
            <p:nvPr/>
          </p:nvSpPr>
          <p:spPr>
            <a:xfrm>
              <a:off x="888998" y="1048723"/>
              <a:ext cx="13364234" cy="749984"/>
            </a:xfrm>
            <a:prstGeom prst="roundRect">
              <a:avLst>
                <a:gd name="adj" fmla="val 11011"/>
              </a:avLst>
            </a:prstGeom>
            <a:solidFill>
              <a:schemeClr val="accent2">
                <a:lumMod val="20000"/>
                <a:lumOff val="80000"/>
              </a:schemeClr>
            </a:solidFill>
            <a:ln w="28575" cap="flat" cmpd="sng" algn="ctr">
              <a:solidFill>
                <a:srgbClr val="092D6C">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effectLst/>
                <a:uLnTx/>
                <a:uFillTx/>
                <a:latin typeface="Arial"/>
                <a:ea typeface="+mn-ea"/>
                <a:cs typeface="+mn-cs"/>
              </a:endParaRPr>
            </a:p>
          </p:txBody>
        </p:sp>
        <p:sp>
          <p:nvSpPr>
            <p:cNvPr id="45" name="TextBox 44">
              <a:extLst>
                <a:ext uri="{FF2B5EF4-FFF2-40B4-BE49-F238E27FC236}">
                  <a16:creationId xmlns:a16="http://schemas.microsoft.com/office/drawing/2014/main" id="{7BEEED31-1C3F-52C5-0FEC-9D0429EB13E7}"/>
                </a:ext>
              </a:extLst>
            </p:cNvPr>
            <p:cNvSpPr txBox="1"/>
            <p:nvPr/>
          </p:nvSpPr>
          <p:spPr>
            <a:xfrm>
              <a:off x="972724" y="1173108"/>
              <a:ext cx="13280508" cy="541913"/>
            </a:xfrm>
            <a:prstGeom prst="rect">
              <a:avLst/>
            </a:prstGeom>
            <a:noFill/>
          </p:spPr>
          <p:txBody>
            <a:bodyPr wrap="square" rtlCol="0">
              <a:spAutoFit/>
            </a:bodyPr>
            <a:lstStyle/>
            <a:p>
              <a:pPr marL="0" marR="0" lvl="0" indent="0" algn="just" defTabSz="914400" eaLnBrk="1" fontAlgn="auto" latinLnBrk="0" hangingPunct="1">
                <a:lnSpc>
                  <a:spcPct val="125000"/>
                </a:lnSpc>
                <a:spcBef>
                  <a:spcPts val="0"/>
                </a:spcBef>
                <a:spcAft>
                  <a:spcPts val="0"/>
                </a:spcAft>
                <a:buClrTx/>
                <a:buSzTx/>
                <a:buFontTx/>
                <a:buNone/>
                <a:tabLst/>
                <a:defRPr/>
              </a:pPr>
              <a:r>
                <a:rPr kumimoji="0" lang="en-US" sz="2400" b="1" i="0" u="none" strike="noStrike" kern="0" cap="none" spc="0" normalizeH="0" baseline="0" noProof="0" dirty="0">
                  <a:ln>
                    <a:noFill/>
                  </a:ln>
                  <a:effectLst/>
                  <a:uLnTx/>
                  <a:uFillTx/>
                </a:rPr>
                <a:t>Quan </a:t>
              </a:r>
              <a:r>
                <a:rPr kumimoji="0" lang="en-US" sz="2400" b="1" i="0" u="none" strike="noStrike" kern="0" cap="none" spc="0" normalizeH="0" baseline="0" noProof="0" dirty="0" err="1">
                  <a:ln>
                    <a:noFill/>
                  </a:ln>
                  <a:effectLst/>
                  <a:uLnTx/>
                  <a:uFillTx/>
                </a:rPr>
                <a:t>sát</a:t>
              </a:r>
              <a:r>
                <a:rPr kumimoji="0" lang="en-US" sz="2400" b="1" i="0" u="none" strike="noStrike" kern="0" cap="none" spc="0" normalizeH="0" baseline="0" noProof="0" dirty="0">
                  <a:ln>
                    <a:noFill/>
                  </a:ln>
                  <a:effectLst/>
                  <a:uLnTx/>
                  <a:uFillTx/>
                </a:rPr>
                <a:t> </a:t>
              </a:r>
              <a:r>
                <a:rPr kumimoji="0" lang="en-US" sz="2400" b="1" i="0" u="none" strike="noStrike" kern="0" cap="none" spc="0" normalizeH="0" baseline="0" noProof="0" dirty="0" err="1">
                  <a:ln>
                    <a:noFill/>
                  </a:ln>
                  <a:effectLst/>
                  <a:uLnTx/>
                  <a:uFillTx/>
                </a:rPr>
                <a:t>Hình</a:t>
              </a:r>
              <a:r>
                <a:rPr kumimoji="0" lang="en-US" sz="2400" b="1" i="0" u="none" strike="noStrike" kern="0" cap="none" spc="0" normalizeH="0" baseline="0" noProof="0" dirty="0">
                  <a:ln>
                    <a:noFill/>
                  </a:ln>
                  <a:effectLst/>
                  <a:uLnTx/>
                  <a:uFillTx/>
                </a:rPr>
                <a:t> 39.1, </a:t>
              </a:r>
              <a:r>
                <a:rPr kumimoji="0" lang="en-US" sz="2400" b="1" i="0" u="none" strike="noStrike" kern="0" cap="none" spc="0" normalizeH="0" baseline="0" noProof="0" dirty="0" err="1">
                  <a:ln>
                    <a:noFill/>
                  </a:ln>
                  <a:effectLst/>
                  <a:uLnTx/>
                  <a:uFillTx/>
                </a:rPr>
                <a:t>thực</a:t>
              </a:r>
              <a:r>
                <a:rPr kumimoji="0" lang="en-US" sz="2400" b="1" i="0" u="none" strike="noStrike" kern="0" cap="none" spc="0" normalizeH="0" baseline="0" noProof="0" dirty="0">
                  <a:ln>
                    <a:noFill/>
                  </a:ln>
                  <a:effectLst/>
                  <a:uLnTx/>
                  <a:uFillTx/>
                </a:rPr>
                <a:t> </a:t>
              </a:r>
              <a:r>
                <a:rPr kumimoji="0" lang="en-US" sz="2400" b="1" i="0" u="none" strike="noStrike" kern="0" cap="none" spc="0" normalizeH="0" baseline="0" noProof="0" dirty="0" err="1">
                  <a:ln>
                    <a:noFill/>
                  </a:ln>
                  <a:effectLst/>
                  <a:uLnTx/>
                  <a:uFillTx/>
                </a:rPr>
                <a:t>hiện</a:t>
              </a:r>
              <a:r>
                <a:rPr kumimoji="0" lang="en-US" sz="2400" b="1" i="0" u="none" strike="noStrike" kern="0" cap="none" spc="0" normalizeH="0" baseline="0" noProof="0" dirty="0">
                  <a:ln>
                    <a:noFill/>
                  </a:ln>
                  <a:effectLst/>
                  <a:uLnTx/>
                  <a:uFillTx/>
                </a:rPr>
                <a:t> </a:t>
              </a:r>
              <a:r>
                <a:rPr kumimoji="0" lang="en-US" sz="2400" b="1" i="0" u="none" strike="noStrike" kern="0" cap="none" spc="0" normalizeH="0" baseline="0" noProof="0" dirty="0" err="1">
                  <a:ln>
                    <a:noFill/>
                  </a:ln>
                  <a:effectLst/>
                  <a:uLnTx/>
                  <a:uFillTx/>
                </a:rPr>
                <a:t>các</a:t>
              </a:r>
              <a:r>
                <a:rPr kumimoji="0" lang="en-US" sz="2400" b="1" i="0" u="none" strike="noStrike" kern="0" cap="none" spc="0" normalizeH="0" baseline="0" noProof="0" dirty="0">
                  <a:ln>
                    <a:noFill/>
                  </a:ln>
                  <a:effectLst/>
                  <a:uLnTx/>
                  <a:uFillTx/>
                </a:rPr>
                <a:t> </a:t>
              </a:r>
              <a:r>
                <a:rPr kumimoji="0" lang="en-US" sz="2400" b="1" i="0" u="none" strike="noStrike" kern="0" cap="none" spc="0" normalizeH="0" baseline="0" noProof="0" dirty="0" err="1">
                  <a:ln>
                    <a:noFill/>
                  </a:ln>
                  <a:effectLst/>
                  <a:uLnTx/>
                  <a:uFillTx/>
                </a:rPr>
                <a:t>yêu</a:t>
              </a:r>
              <a:r>
                <a:rPr kumimoji="0" lang="en-US" sz="2400" b="1" i="0" u="none" strike="noStrike" kern="0" cap="none" spc="0" normalizeH="0" baseline="0" noProof="0" dirty="0">
                  <a:ln>
                    <a:noFill/>
                  </a:ln>
                  <a:effectLst/>
                  <a:uLnTx/>
                  <a:uFillTx/>
                </a:rPr>
                <a:t> </a:t>
              </a:r>
              <a:r>
                <a:rPr kumimoji="0" lang="en-US" sz="2400" b="1" i="0" u="none" strike="noStrike" kern="0" cap="none" spc="0" normalizeH="0" baseline="0" noProof="0" dirty="0" err="1">
                  <a:ln>
                    <a:noFill/>
                  </a:ln>
                  <a:effectLst/>
                  <a:uLnTx/>
                  <a:uFillTx/>
                </a:rPr>
                <a:t>cầu</a:t>
              </a:r>
              <a:r>
                <a:rPr kumimoji="0" lang="en-US" sz="2400" b="1" i="0" u="none" strike="noStrike" kern="0" cap="none" spc="0" normalizeH="0" baseline="0" noProof="0" dirty="0">
                  <a:ln>
                    <a:noFill/>
                  </a:ln>
                  <a:effectLst/>
                  <a:uLnTx/>
                  <a:uFillTx/>
                </a:rPr>
                <a:t> </a:t>
              </a:r>
              <a:r>
                <a:rPr kumimoji="0" lang="en-US" sz="2400" b="1" i="0" u="none" strike="noStrike" kern="0" cap="none" spc="0" normalizeH="0" baseline="0" noProof="0" dirty="0" err="1">
                  <a:ln>
                    <a:noFill/>
                  </a:ln>
                  <a:effectLst/>
                  <a:uLnTx/>
                  <a:uFillTx/>
                </a:rPr>
                <a:t>sau</a:t>
              </a:r>
              <a:r>
                <a:rPr kumimoji="0" lang="en-US" sz="2400" b="1" i="0" u="none" strike="noStrike" kern="0" cap="none" spc="0" normalizeH="0" baseline="0" noProof="0" dirty="0">
                  <a:ln>
                    <a:noFill/>
                  </a:ln>
                  <a:effectLst/>
                  <a:uLnTx/>
                  <a:uFillTx/>
                </a:rPr>
                <a:t>:</a:t>
              </a:r>
            </a:p>
            <a:p>
              <a:pPr marL="0" marR="0" lvl="0" indent="0" algn="just" defTabSz="914400" eaLnBrk="1" fontAlgn="auto" latinLnBrk="0" hangingPunct="1">
                <a:lnSpc>
                  <a:spcPct val="125000"/>
                </a:lnSpc>
                <a:spcBef>
                  <a:spcPts val="0"/>
                </a:spcBef>
                <a:spcAft>
                  <a:spcPts val="0"/>
                </a:spcAft>
                <a:buClrTx/>
                <a:buSzTx/>
                <a:buFontTx/>
                <a:buNone/>
                <a:tabLst/>
                <a:defRPr/>
              </a:pPr>
              <a:r>
                <a:rPr kumimoji="0" lang="vi-VN" sz="2400" b="0" i="0" u="none" strike="noStrike" kern="0" cap="none" spc="0" normalizeH="0" baseline="0" noProof="0" dirty="0">
                  <a:ln>
                    <a:noFill/>
                  </a:ln>
                  <a:effectLst/>
                  <a:uLnTx/>
                  <a:uFillTx/>
                </a:rPr>
                <a:t>1. Mô tả ba giai đoạn của quá trình tái bản DNA.</a:t>
              </a:r>
            </a:p>
            <a:p>
              <a:pPr marL="0" marR="0" lvl="0" indent="0" algn="just" defTabSz="914400" eaLnBrk="1" fontAlgn="auto" latinLnBrk="0" hangingPunct="1">
                <a:lnSpc>
                  <a:spcPct val="125000"/>
                </a:lnSpc>
                <a:spcBef>
                  <a:spcPts val="0"/>
                </a:spcBef>
                <a:spcAft>
                  <a:spcPts val="0"/>
                </a:spcAft>
                <a:buClrTx/>
                <a:buSzTx/>
                <a:buFontTx/>
                <a:buNone/>
                <a:tabLst/>
                <a:defRPr/>
              </a:pPr>
              <a:r>
                <a:rPr kumimoji="0" lang="vi-VN" sz="2400" b="0" i="0" u="none" strike="noStrike" kern="0" cap="none" spc="0" normalizeH="0" baseline="0" noProof="0" dirty="0">
                  <a:ln>
                    <a:noFill/>
                  </a:ln>
                  <a:effectLst/>
                  <a:uLnTx/>
                  <a:uFillTx/>
                </a:rPr>
                <a:t>2. Nhận xét về kết quả của quá trình tái bản DNA.</a:t>
              </a:r>
              <a:endParaRPr kumimoji="0" lang="vi-VN" sz="2400" b="1" i="0" u="none" strike="noStrike" kern="0" cap="none" spc="0" normalizeH="0" baseline="0" noProof="0" dirty="0">
                <a:ln>
                  <a:noFill/>
                </a:ln>
                <a:effectLst/>
                <a:uLnTx/>
                <a:uFillTx/>
              </a:endParaRPr>
            </a:p>
          </p:txBody>
        </p:sp>
      </p:grpSp>
      <p:pic>
        <p:nvPicPr>
          <p:cNvPr id="22" name="Picture 2" descr="Quan sát Hình 39.1, thực hiện các yêu cầu sau: Mô tả ba giai đoạn của quá trình tái bản DNA">
            <a:extLst>
              <a:ext uri="{FF2B5EF4-FFF2-40B4-BE49-F238E27FC236}">
                <a16:creationId xmlns:a16="http://schemas.microsoft.com/office/drawing/2014/main" id="{788E8000-09CF-439E-95AB-5E8A75A39B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53" y="894425"/>
            <a:ext cx="12054894" cy="37153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69463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12">
            <a:extLst>
              <a:ext uri="{FF2B5EF4-FFF2-40B4-BE49-F238E27FC236}">
                <a16:creationId xmlns:a16="http://schemas.microsoft.com/office/drawing/2014/main" id="{5819719F-6201-46BF-65F0-F9C63BBF5638}"/>
              </a:ext>
            </a:extLst>
          </p:cNvPr>
          <p:cNvSpPr>
            <a:spLocks noGrp="1"/>
          </p:cNvSpPr>
          <p:nvPr>
            <p:ph type="sldNum" sz="quarter" idx="12"/>
          </p:nvPr>
        </p:nvSpPr>
        <p:spPr/>
        <p:txBody>
          <a:bodyPr/>
          <a:lstStyle/>
          <a:p>
            <a:fld id="{8D0AFDD5-844D-364D-8AEC-50CF4D36D55D}" type="slidenum">
              <a:rPr lang="en-US" noProof="0" smtClean="0"/>
              <a:t>6</a:t>
            </a:fld>
            <a:endParaRPr lang="en-US" noProof="0"/>
          </a:p>
        </p:txBody>
      </p:sp>
      <p:pic>
        <p:nvPicPr>
          <p:cNvPr id="2" name="QUÁ TRÌNH TÁI BẢN - KHTN9 (1)">
            <a:hlinkClick r:id="" action="ppaction://media"/>
            <a:extLst>
              <a:ext uri="{FF2B5EF4-FFF2-40B4-BE49-F238E27FC236}">
                <a16:creationId xmlns:a16="http://schemas.microsoft.com/office/drawing/2014/main" id="{57F59D65-B83D-40B6-B523-0D01113ACFD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60866" y="1"/>
            <a:ext cx="12031133" cy="4990148"/>
          </a:xfrm>
          <a:prstGeom prst="rect">
            <a:avLst/>
          </a:prstGeom>
        </p:spPr>
      </p:pic>
    </p:spTree>
    <p:extLst>
      <p:ext uri="{BB962C8B-B14F-4D97-AF65-F5344CB8AC3E}">
        <p14:creationId xmlns:p14="http://schemas.microsoft.com/office/powerpoint/2010/main" val="524915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84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2085C713-14DA-902C-45A4-8213D7CE606D}"/>
              </a:ext>
            </a:extLst>
          </p:cNvPr>
          <p:cNvGrpSpPr/>
          <p:nvPr/>
        </p:nvGrpSpPr>
        <p:grpSpPr>
          <a:xfrm>
            <a:off x="395257" y="119047"/>
            <a:ext cx="5350716" cy="843608"/>
            <a:chOff x="294968" y="265471"/>
            <a:chExt cx="5350716" cy="843608"/>
          </a:xfrm>
        </p:grpSpPr>
        <p:sp>
          <p:nvSpPr>
            <p:cNvPr id="18" name="Rectangle 17">
              <a:extLst>
                <a:ext uri="{FF2B5EF4-FFF2-40B4-BE49-F238E27FC236}">
                  <a16:creationId xmlns:a16="http://schemas.microsoft.com/office/drawing/2014/main" id="{88F4CAB6-ACC8-793B-9CC0-F73BF0FB15AD}"/>
                </a:ext>
              </a:extLst>
            </p:cNvPr>
            <p:cNvSpPr/>
            <p:nvPr/>
          </p:nvSpPr>
          <p:spPr>
            <a:xfrm>
              <a:off x="395257" y="365760"/>
              <a:ext cx="5250427" cy="743319"/>
            </a:xfrm>
            <a:prstGeom prst="rect">
              <a:avLst/>
            </a:prstGeom>
            <a:solidFill>
              <a:srgbClr val="D4F4EF"/>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A52BC85-FD7E-9FBF-2870-C4B658EBD0B5}"/>
                </a:ext>
              </a:extLst>
            </p:cNvPr>
            <p:cNvSpPr/>
            <p:nvPr/>
          </p:nvSpPr>
          <p:spPr>
            <a:xfrm>
              <a:off x="294968" y="265471"/>
              <a:ext cx="5250426" cy="743319"/>
            </a:xfrm>
            <a:prstGeom prst="rect">
              <a:avLst/>
            </a:prstGeom>
            <a:solidFill>
              <a:schemeClr val="accent3"/>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16C33902-0C75-8466-3C11-AA56E1FDDD0A}"/>
                </a:ext>
              </a:extLst>
            </p:cNvPr>
            <p:cNvSpPr txBox="1"/>
            <p:nvPr/>
          </p:nvSpPr>
          <p:spPr>
            <a:xfrm>
              <a:off x="294968" y="407055"/>
              <a:ext cx="5250426" cy="523220"/>
            </a:xfrm>
            <a:prstGeom prst="rect">
              <a:avLst/>
            </a:prstGeom>
            <a:noFill/>
          </p:spPr>
          <p:txBody>
            <a:bodyPr wrap="square" rtlCol="0">
              <a:spAutoFit/>
            </a:bodyPr>
            <a:lstStyle/>
            <a:p>
              <a:pPr algn="ctr"/>
              <a:r>
                <a:rPr lang="en-US" sz="2800" b="1" dirty="0">
                  <a:solidFill>
                    <a:srgbClr val="FFFF00"/>
                  </a:solidFill>
                </a:rPr>
                <a:t>I – QUÁ TRÌNH TÁI BẢN DNA</a:t>
              </a:r>
            </a:p>
          </p:txBody>
        </p:sp>
      </p:grpSp>
      <p:grpSp>
        <p:nvGrpSpPr>
          <p:cNvPr id="15" name="Group 14">
            <a:extLst>
              <a:ext uri="{FF2B5EF4-FFF2-40B4-BE49-F238E27FC236}">
                <a16:creationId xmlns:a16="http://schemas.microsoft.com/office/drawing/2014/main" id="{AADF0740-ABDB-A2B2-BCBB-131E7179DA4D}"/>
              </a:ext>
            </a:extLst>
          </p:cNvPr>
          <p:cNvGrpSpPr/>
          <p:nvPr/>
        </p:nvGrpSpPr>
        <p:grpSpPr>
          <a:xfrm>
            <a:off x="127002" y="1555438"/>
            <a:ext cx="6273798" cy="1156993"/>
            <a:chOff x="590938" y="2087652"/>
            <a:chExt cx="5730695" cy="1156993"/>
          </a:xfrm>
        </p:grpSpPr>
        <p:sp>
          <p:nvSpPr>
            <p:cNvPr id="6" name="Rectangle: Rounded Corners 5">
              <a:extLst>
                <a:ext uri="{FF2B5EF4-FFF2-40B4-BE49-F238E27FC236}">
                  <a16:creationId xmlns:a16="http://schemas.microsoft.com/office/drawing/2014/main" id="{767C1541-AEE8-F88F-47DF-7DBDD5481C07}"/>
                </a:ext>
              </a:extLst>
            </p:cNvPr>
            <p:cNvSpPr/>
            <p:nvPr/>
          </p:nvSpPr>
          <p:spPr>
            <a:xfrm>
              <a:off x="590938" y="2392229"/>
              <a:ext cx="5581262" cy="852416"/>
            </a:xfrm>
            <a:prstGeom prst="roundRect">
              <a:avLst>
                <a:gd name="adj" fmla="val 0"/>
              </a:avLst>
            </a:prstGeom>
            <a:noFill/>
            <a:ln w="19050">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endParaRPr lang="vi-VN" sz="2400" b="1" i="0">
                <a:solidFill>
                  <a:srgbClr val="000000"/>
                </a:solidFill>
                <a:effectLst/>
                <a:latin typeface="Times New Roman" panose="02020603050405020304" pitchFamily="18" charset="0"/>
                <a:cs typeface="Times New Roman" panose="02020603050405020304" pitchFamily="18" charset="0"/>
              </a:endParaRPr>
            </a:p>
          </p:txBody>
        </p:sp>
        <p:grpSp>
          <p:nvGrpSpPr>
            <p:cNvPr id="12" name="Group 11">
              <a:extLst>
                <a:ext uri="{FF2B5EF4-FFF2-40B4-BE49-F238E27FC236}">
                  <a16:creationId xmlns:a16="http://schemas.microsoft.com/office/drawing/2014/main" id="{7937ACD4-FF01-6C01-4434-3D689732A578}"/>
                </a:ext>
              </a:extLst>
            </p:cNvPr>
            <p:cNvGrpSpPr/>
            <p:nvPr/>
          </p:nvGrpSpPr>
          <p:grpSpPr>
            <a:xfrm>
              <a:off x="590938" y="2087652"/>
              <a:ext cx="2711062" cy="555259"/>
              <a:chOff x="522092" y="2087652"/>
              <a:chExt cx="2817473" cy="555259"/>
            </a:xfrm>
          </p:grpSpPr>
          <p:sp>
            <p:nvSpPr>
              <p:cNvPr id="10" name="Arrow: Pentagon 9">
                <a:extLst>
                  <a:ext uri="{FF2B5EF4-FFF2-40B4-BE49-F238E27FC236}">
                    <a16:creationId xmlns:a16="http://schemas.microsoft.com/office/drawing/2014/main" id="{332AB6A0-3B1B-89ED-0EDD-D23D677F0F6B}"/>
                  </a:ext>
                </a:extLst>
              </p:cNvPr>
              <p:cNvSpPr/>
              <p:nvPr/>
            </p:nvSpPr>
            <p:spPr>
              <a:xfrm>
                <a:off x="522092" y="2087652"/>
                <a:ext cx="1796354" cy="555259"/>
              </a:xfrm>
              <a:prstGeom prst="homePlate">
                <a:avLst>
                  <a:gd name="adj" fmla="val 38987"/>
                </a:avLst>
              </a:prstGeom>
              <a:solidFill>
                <a:srgbClr val="00B0F0"/>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024BCB42-A20E-22FF-EA1D-70B138AAAE18}"/>
                  </a:ext>
                </a:extLst>
              </p:cNvPr>
              <p:cNvSpPr txBox="1"/>
              <p:nvPr/>
            </p:nvSpPr>
            <p:spPr>
              <a:xfrm>
                <a:off x="522092" y="2142283"/>
                <a:ext cx="2817473" cy="430887"/>
              </a:xfrm>
              <a:prstGeom prst="rect">
                <a:avLst/>
              </a:prstGeom>
              <a:noFill/>
            </p:spPr>
            <p:txBody>
              <a:bodyPr wrap="square">
                <a:spAutoFit/>
              </a:bodyPr>
              <a:lstStyle/>
              <a:p>
                <a:r>
                  <a:rPr lang="en-US" sz="2200" b="1" i="0" dirty="0">
                    <a:solidFill>
                      <a:schemeClr val="bg1"/>
                    </a:solidFill>
                    <a:effectLst/>
                    <a:latin typeface="Times New Roman" panose="02020603050405020304" pitchFamily="18" charset="0"/>
                    <a:cs typeface="Times New Roman" panose="02020603050405020304" pitchFamily="18" charset="0"/>
                  </a:rPr>
                  <a:t>-</a:t>
                </a:r>
                <a:r>
                  <a:rPr lang="vi-VN" sz="2200" b="1" i="0" dirty="0">
                    <a:solidFill>
                      <a:schemeClr val="bg1"/>
                    </a:solidFill>
                    <a:effectLst/>
                    <a:latin typeface="Times New Roman" panose="02020603050405020304" pitchFamily="18" charset="0"/>
                    <a:cs typeface="Times New Roman" panose="02020603050405020304" pitchFamily="18" charset="0"/>
                  </a:rPr>
                  <a:t>Giai đoạn 1: </a:t>
                </a:r>
                <a:endParaRPr lang="en-US" sz="2200" b="1" dirty="0">
                  <a:solidFill>
                    <a:schemeClr val="bg1"/>
                  </a:solidFill>
                </a:endParaRPr>
              </a:p>
            </p:txBody>
          </p:sp>
        </p:grpSp>
        <p:sp>
          <p:nvSpPr>
            <p:cNvPr id="14" name="TextBox 13">
              <a:extLst>
                <a:ext uri="{FF2B5EF4-FFF2-40B4-BE49-F238E27FC236}">
                  <a16:creationId xmlns:a16="http://schemas.microsoft.com/office/drawing/2014/main" id="{B4295CC6-5D19-0625-6E64-F8E222C72038}"/>
                </a:ext>
              </a:extLst>
            </p:cNvPr>
            <p:cNvSpPr txBox="1"/>
            <p:nvPr/>
          </p:nvSpPr>
          <p:spPr>
            <a:xfrm>
              <a:off x="740371" y="2642911"/>
              <a:ext cx="5581262" cy="488595"/>
            </a:xfrm>
            <a:prstGeom prst="rect">
              <a:avLst/>
            </a:prstGeom>
            <a:noFill/>
          </p:spPr>
          <p:txBody>
            <a:bodyPr wrap="square">
              <a:spAutoFit/>
            </a:bodyPr>
            <a:lstStyle/>
            <a:p>
              <a:pPr algn="just">
                <a:lnSpc>
                  <a:spcPct val="130000"/>
                </a:lnSpc>
              </a:pPr>
              <a:r>
                <a:rPr lang="en-US" sz="2200" b="0" i="0" dirty="0" err="1">
                  <a:solidFill>
                    <a:srgbClr val="000000"/>
                  </a:solidFill>
                  <a:effectLst/>
                  <a:latin typeface="Times New Roman" panose="02020603050405020304" pitchFamily="18" charset="0"/>
                  <a:cs typeface="Times New Roman" panose="02020603050405020304" pitchFamily="18" charset="0"/>
                </a:rPr>
                <a:t>Khởi</a:t>
              </a:r>
              <a:r>
                <a:rPr lang="en-US" sz="2200" b="0" i="0" dirty="0">
                  <a:solidFill>
                    <a:srgbClr val="000000"/>
                  </a:solidFill>
                  <a:effectLst/>
                  <a:latin typeface="Times New Roman" panose="02020603050405020304" pitchFamily="18" charset="0"/>
                  <a:cs typeface="Times New Roman" panose="02020603050405020304" pitchFamily="18" charset="0"/>
                </a:rPr>
                <a:t> </a:t>
              </a:r>
              <a:r>
                <a:rPr lang="en-US" sz="2200" b="0" i="0" dirty="0" err="1">
                  <a:solidFill>
                    <a:srgbClr val="000000"/>
                  </a:solidFill>
                  <a:effectLst/>
                  <a:latin typeface="Times New Roman" panose="02020603050405020304" pitchFamily="18" charset="0"/>
                  <a:cs typeface="Times New Roman" panose="02020603050405020304" pitchFamily="18" charset="0"/>
                </a:rPr>
                <a:t>đầu</a:t>
              </a:r>
              <a:r>
                <a:rPr lang="en-US" sz="2200" dirty="0">
                  <a:solidFill>
                    <a:srgbClr val="000000"/>
                  </a:solidFill>
                  <a:latin typeface="Times New Roman" panose="02020603050405020304" pitchFamily="18" charset="0"/>
                  <a:cs typeface="Times New Roman" panose="02020603050405020304" pitchFamily="18" charset="0"/>
                </a:rPr>
                <a:t>: </a:t>
              </a:r>
              <a:r>
                <a:rPr lang="vi-VN" sz="2200" b="0" i="0" dirty="0">
                  <a:solidFill>
                    <a:srgbClr val="000000"/>
                  </a:solidFill>
                  <a:effectLst/>
                  <a:latin typeface="Times New Roman" panose="02020603050405020304" pitchFamily="18" charset="0"/>
                  <a:cs typeface="Times New Roman" panose="02020603050405020304" pitchFamily="18" charset="0"/>
                </a:rPr>
                <a:t>DNA tháo xoắn tách thành hai mạch đơn.</a:t>
              </a:r>
            </a:p>
          </p:txBody>
        </p:sp>
      </p:grpSp>
      <p:grpSp>
        <p:nvGrpSpPr>
          <p:cNvPr id="16" name="Group 15">
            <a:extLst>
              <a:ext uri="{FF2B5EF4-FFF2-40B4-BE49-F238E27FC236}">
                <a16:creationId xmlns:a16="http://schemas.microsoft.com/office/drawing/2014/main" id="{5F936092-DBD8-B7A4-62DC-9D35E1617D4D}"/>
              </a:ext>
            </a:extLst>
          </p:cNvPr>
          <p:cNvGrpSpPr/>
          <p:nvPr/>
        </p:nvGrpSpPr>
        <p:grpSpPr>
          <a:xfrm>
            <a:off x="127001" y="2742153"/>
            <a:ext cx="11406238" cy="2034642"/>
            <a:chOff x="590937" y="2087652"/>
            <a:chExt cx="10942301" cy="1978961"/>
          </a:xfrm>
        </p:grpSpPr>
        <p:sp>
          <p:nvSpPr>
            <p:cNvPr id="17" name="Rectangle: Rounded Corners 16">
              <a:extLst>
                <a:ext uri="{FF2B5EF4-FFF2-40B4-BE49-F238E27FC236}">
                  <a16:creationId xmlns:a16="http://schemas.microsoft.com/office/drawing/2014/main" id="{F594B376-F973-AAEB-5DD1-428229BCCAEC}"/>
                </a:ext>
              </a:extLst>
            </p:cNvPr>
            <p:cNvSpPr/>
            <p:nvPr/>
          </p:nvSpPr>
          <p:spPr>
            <a:xfrm>
              <a:off x="590937" y="2353842"/>
              <a:ext cx="10942301" cy="1712771"/>
            </a:xfrm>
            <a:prstGeom prst="roundRect">
              <a:avLst>
                <a:gd name="adj" fmla="val 0"/>
              </a:avLst>
            </a:prstGeom>
            <a:noFill/>
            <a:ln w="19050">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endParaRPr lang="vi-VN" sz="2400" b="1" i="0">
                <a:solidFill>
                  <a:srgbClr val="000000"/>
                </a:solidFill>
                <a:effectLst/>
                <a:latin typeface="Times New Roman" panose="02020603050405020304" pitchFamily="18" charset="0"/>
                <a:cs typeface="Times New Roman" panose="02020603050405020304" pitchFamily="18" charset="0"/>
              </a:endParaRPr>
            </a:p>
          </p:txBody>
        </p:sp>
        <p:grpSp>
          <p:nvGrpSpPr>
            <p:cNvPr id="22" name="Group 21">
              <a:extLst>
                <a:ext uri="{FF2B5EF4-FFF2-40B4-BE49-F238E27FC236}">
                  <a16:creationId xmlns:a16="http://schemas.microsoft.com/office/drawing/2014/main" id="{14E52740-3919-2D50-4AC1-418F1D7103A8}"/>
                </a:ext>
              </a:extLst>
            </p:cNvPr>
            <p:cNvGrpSpPr/>
            <p:nvPr/>
          </p:nvGrpSpPr>
          <p:grpSpPr>
            <a:xfrm>
              <a:off x="590938" y="2087652"/>
              <a:ext cx="1728509" cy="824072"/>
              <a:chOff x="522092" y="2087652"/>
              <a:chExt cx="1796354" cy="824072"/>
            </a:xfrm>
          </p:grpSpPr>
          <p:sp>
            <p:nvSpPr>
              <p:cNvPr id="24" name="Arrow: Pentagon 23">
                <a:extLst>
                  <a:ext uri="{FF2B5EF4-FFF2-40B4-BE49-F238E27FC236}">
                    <a16:creationId xmlns:a16="http://schemas.microsoft.com/office/drawing/2014/main" id="{CCECBB40-4B47-00D7-0244-2909E165545F}"/>
                  </a:ext>
                </a:extLst>
              </p:cNvPr>
              <p:cNvSpPr/>
              <p:nvPr/>
            </p:nvSpPr>
            <p:spPr>
              <a:xfrm>
                <a:off x="522092" y="2087652"/>
                <a:ext cx="1796354" cy="555259"/>
              </a:xfrm>
              <a:prstGeom prst="homePlate">
                <a:avLst>
                  <a:gd name="adj" fmla="val 38987"/>
                </a:avLst>
              </a:prstGeom>
              <a:solidFill>
                <a:srgbClr val="F15574"/>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1FDBC88B-919D-C252-8A7D-88C2350C1947}"/>
                  </a:ext>
                </a:extLst>
              </p:cNvPr>
              <p:cNvSpPr txBox="1"/>
              <p:nvPr/>
            </p:nvSpPr>
            <p:spPr>
              <a:xfrm>
                <a:off x="522092" y="2142283"/>
                <a:ext cx="1796354" cy="769441"/>
              </a:xfrm>
              <a:prstGeom prst="rect">
                <a:avLst/>
              </a:prstGeom>
              <a:noFill/>
            </p:spPr>
            <p:txBody>
              <a:bodyPr wrap="square">
                <a:spAutoFit/>
              </a:bodyPr>
              <a:lstStyle/>
              <a:p>
                <a:r>
                  <a:rPr lang="en-US" sz="2200" b="1" i="0" dirty="0">
                    <a:solidFill>
                      <a:schemeClr val="bg1"/>
                    </a:solidFill>
                    <a:effectLst/>
                    <a:latin typeface="Times New Roman" panose="02020603050405020304" pitchFamily="18" charset="0"/>
                    <a:cs typeface="Times New Roman" panose="02020603050405020304" pitchFamily="18" charset="0"/>
                  </a:rPr>
                  <a:t>-</a:t>
                </a:r>
                <a:r>
                  <a:rPr lang="vi-VN" sz="2200" b="1" i="0" dirty="0">
                    <a:solidFill>
                      <a:schemeClr val="bg1"/>
                    </a:solidFill>
                    <a:effectLst/>
                    <a:latin typeface="Times New Roman" panose="02020603050405020304" pitchFamily="18" charset="0"/>
                    <a:cs typeface="Times New Roman" panose="02020603050405020304" pitchFamily="18" charset="0"/>
                  </a:rPr>
                  <a:t>Giai đoạn </a:t>
                </a:r>
                <a:r>
                  <a:rPr lang="en-US" sz="2200" b="1" i="0" dirty="0">
                    <a:solidFill>
                      <a:schemeClr val="bg1"/>
                    </a:solidFill>
                    <a:effectLst/>
                    <a:latin typeface="Times New Roman" panose="02020603050405020304" pitchFamily="18" charset="0"/>
                    <a:cs typeface="Times New Roman" panose="02020603050405020304" pitchFamily="18" charset="0"/>
                  </a:rPr>
                  <a:t>2</a:t>
                </a:r>
                <a:r>
                  <a:rPr lang="vi-VN" sz="2200" b="1" i="0" dirty="0">
                    <a:solidFill>
                      <a:schemeClr val="bg1"/>
                    </a:solidFill>
                    <a:effectLst/>
                    <a:latin typeface="Times New Roman" panose="02020603050405020304" pitchFamily="18" charset="0"/>
                    <a:cs typeface="Times New Roman" panose="02020603050405020304" pitchFamily="18" charset="0"/>
                  </a:rPr>
                  <a:t>: </a:t>
                </a:r>
                <a:endParaRPr lang="en-US" sz="2200" b="1" dirty="0">
                  <a:solidFill>
                    <a:schemeClr val="bg1"/>
                  </a:solidFill>
                </a:endParaRPr>
              </a:p>
            </p:txBody>
          </p:sp>
        </p:grpSp>
        <p:sp>
          <p:nvSpPr>
            <p:cNvPr id="23" name="TextBox 22">
              <a:extLst>
                <a:ext uri="{FF2B5EF4-FFF2-40B4-BE49-F238E27FC236}">
                  <a16:creationId xmlns:a16="http://schemas.microsoft.com/office/drawing/2014/main" id="{0BD46E7C-BB66-237F-F6D5-B606E2E6E6D6}"/>
                </a:ext>
              </a:extLst>
            </p:cNvPr>
            <p:cNvSpPr txBox="1"/>
            <p:nvPr/>
          </p:nvSpPr>
          <p:spPr>
            <a:xfrm>
              <a:off x="740371" y="2614500"/>
              <a:ext cx="10674881" cy="1368836"/>
            </a:xfrm>
            <a:prstGeom prst="rect">
              <a:avLst/>
            </a:prstGeom>
            <a:noFill/>
          </p:spPr>
          <p:txBody>
            <a:bodyPr wrap="square">
              <a:spAutoFit/>
            </a:bodyPr>
            <a:lstStyle/>
            <a:p>
              <a:pPr algn="just">
                <a:lnSpc>
                  <a:spcPct val="130000"/>
                </a:lnSpc>
              </a:pPr>
              <a:r>
                <a:rPr lang="en-US" sz="2200" b="0" i="0" dirty="0" err="1">
                  <a:solidFill>
                    <a:srgbClr val="000000"/>
                  </a:solidFill>
                  <a:effectLst/>
                  <a:latin typeface="Times New Roman" panose="02020603050405020304" pitchFamily="18" charset="0"/>
                  <a:cs typeface="Times New Roman" panose="02020603050405020304" pitchFamily="18" charset="0"/>
                </a:rPr>
                <a:t>Kéo</a:t>
              </a:r>
              <a:r>
                <a:rPr lang="en-US" sz="2200" b="0" i="0" dirty="0">
                  <a:solidFill>
                    <a:srgbClr val="000000"/>
                  </a:solidFill>
                  <a:effectLst/>
                  <a:latin typeface="Times New Roman" panose="02020603050405020304" pitchFamily="18" charset="0"/>
                  <a:cs typeface="Times New Roman" panose="02020603050405020304" pitchFamily="18" charset="0"/>
                </a:rPr>
                <a:t> </a:t>
              </a:r>
              <a:r>
                <a:rPr lang="en-US" sz="2200" b="0" i="0" dirty="0" err="1">
                  <a:solidFill>
                    <a:srgbClr val="000000"/>
                  </a:solidFill>
                  <a:effectLst/>
                  <a:latin typeface="Times New Roman" panose="02020603050405020304" pitchFamily="18" charset="0"/>
                  <a:cs typeface="Times New Roman" panose="02020603050405020304" pitchFamily="18" charset="0"/>
                </a:rPr>
                <a:t>dài</a:t>
              </a:r>
              <a:r>
                <a:rPr lang="en-US" sz="2200" b="0" i="0" dirty="0">
                  <a:solidFill>
                    <a:srgbClr val="000000"/>
                  </a:solidFill>
                  <a:effectLst/>
                  <a:latin typeface="Times New Roman" panose="02020603050405020304" pitchFamily="18" charset="0"/>
                  <a:cs typeface="Times New Roman" panose="02020603050405020304" pitchFamily="18" charset="0"/>
                </a:rPr>
                <a:t>: </a:t>
              </a:r>
              <a:r>
                <a:rPr lang="vi-VN" sz="2200" b="0" i="0" dirty="0">
                  <a:solidFill>
                    <a:srgbClr val="000000"/>
                  </a:solidFill>
                  <a:effectLst/>
                  <a:latin typeface="Times New Roman" panose="02020603050405020304" pitchFamily="18" charset="0"/>
                  <a:cs typeface="Times New Roman" panose="02020603050405020304" pitchFamily="18" charset="0"/>
                </a:rPr>
                <a:t>Các </a:t>
              </a:r>
              <a:r>
                <a:rPr lang="en-US" sz="2200" dirty="0">
                  <a:solidFill>
                    <a:srgbClr val="000000"/>
                  </a:solidFill>
                  <a:latin typeface="Times New Roman" panose="02020603050405020304" pitchFamily="18" charset="0"/>
                  <a:cs typeface="Times New Roman" panose="02020603050405020304" pitchFamily="18" charset="0"/>
                </a:rPr>
                <a:t>N</a:t>
              </a:r>
              <a:r>
                <a:rPr lang="vi-VN" sz="2200" b="0" i="0" dirty="0">
                  <a:solidFill>
                    <a:srgbClr val="000000"/>
                  </a:solidFill>
                  <a:effectLst/>
                  <a:latin typeface="Times New Roman" panose="02020603050405020304" pitchFamily="18" charset="0"/>
                  <a:cs typeface="Times New Roman" panose="02020603050405020304" pitchFamily="18" charset="0"/>
                </a:rPr>
                <a:t>u tự do trong môi trường tế bào liên kết với các </a:t>
              </a:r>
              <a:r>
                <a:rPr lang="en-US" sz="2200" dirty="0">
                  <a:solidFill>
                    <a:srgbClr val="000000"/>
                  </a:solidFill>
                  <a:latin typeface="Times New Roman" panose="02020603050405020304" pitchFamily="18" charset="0"/>
                  <a:cs typeface="Times New Roman" panose="02020603050405020304" pitchFamily="18" charset="0"/>
                </a:rPr>
                <a:t>N</a:t>
              </a:r>
              <a:r>
                <a:rPr lang="vi-VN" sz="2200" b="0" i="0" dirty="0">
                  <a:solidFill>
                    <a:srgbClr val="000000"/>
                  </a:solidFill>
                  <a:effectLst/>
                  <a:latin typeface="Times New Roman" panose="02020603050405020304" pitchFamily="18" charset="0"/>
                  <a:cs typeface="Times New Roman" panose="02020603050405020304" pitchFamily="18" charset="0"/>
                </a:rPr>
                <a:t>u trên mỗi mạch khuôn của DNA theo nguyên tắc bổ sung: A liên kết với T bằng 2 liên kết hydrogen, G liên kết với C bằng 3 liên kết hydrogen.</a:t>
              </a:r>
            </a:p>
          </p:txBody>
        </p:sp>
      </p:grpSp>
      <p:grpSp>
        <p:nvGrpSpPr>
          <p:cNvPr id="26" name="Group 25">
            <a:extLst>
              <a:ext uri="{FF2B5EF4-FFF2-40B4-BE49-F238E27FC236}">
                <a16:creationId xmlns:a16="http://schemas.microsoft.com/office/drawing/2014/main" id="{EEDA3A0A-F9E2-B11B-4E1A-D749A729EA27}"/>
              </a:ext>
            </a:extLst>
          </p:cNvPr>
          <p:cNvGrpSpPr/>
          <p:nvPr/>
        </p:nvGrpSpPr>
        <p:grpSpPr>
          <a:xfrm>
            <a:off x="245534" y="4693518"/>
            <a:ext cx="11287706" cy="1648852"/>
            <a:chOff x="590937" y="2087652"/>
            <a:chExt cx="10942301" cy="1459795"/>
          </a:xfrm>
        </p:grpSpPr>
        <p:sp>
          <p:nvSpPr>
            <p:cNvPr id="27" name="Rectangle: Rounded Corners 26">
              <a:extLst>
                <a:ext uri="{FF2B5EF4-FFF2-40B4-BE49-F238E27FC236}">
                  <a16:creationId xmlns:a16="http://schemas.microsoft.com/office/drawing/2014/main" id="{23768E2C-CD8D-524C-9225-AB9EFD8B4257}"/>
                </a:ext>
              </a:extLst>
            </p:cNvPr>
            <p:cNvSpPr/>
            <p:nvPr/>
          </p:nvSpPr>
          <p:spPr>
            <a:xfrm>
              <a:off x="590937" y="2353842"/>
              <a:ext cx="10942301" cy="1193605"/>
            </a:xfrm>
            <a:prstGeom prst="roundRect">
              <a:avLst>
                <a:gd name="adj" fmla="val 0"/>
              </a:avLst>
            </a:prstGeom>
            <a:noFill/>
            <a:ln w="19050">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endParaRPr lang="vi-VN" sz="2400" b="1" i="0">
                <a:solidFill>
                  <a:srgbClr val="000000"/>
                </a:solidFill>
                <a:effectLst/>
                <a:latin typeface="Times New Roman" panose="02020603050405020304" pitchFamily="18" charset="0"/>
                <a:cs typeface="Times New Roman" panose="02020603050405020304" pitchFamily="18" charset="0"/>
              </a:endParaRPr>
            </a:p>
          </p:txBody>
        </p:sp>
        <p:grpSp>
          <p:nvGrpSpPr>
            <p:cNvPr id="28" name="Group 27">
              <a:extLst>
                <a:ext uri="{FF2B5EF4-FFF2-40B4-BE49-F238E27FC236}">
                  <a16:creationId xmlns:a16="http://schemas.microsoft.com/office/drawing/2014/main" id="{042E1736-C84D-2215-BF1E-9B8E7C3A7200}"/>
                </a:ext>
              </a:extLst>
            </p:cNvPr>
            <p:cNvGrpSpPr/>
            <p:nvPr/>
          </p:nvGrpSpPr>
          <p:grpSpPr>
            <a:xfrm>
              <a:off x="590938" y="2087652"/>
              <a:ext cx="1728509" cy="824072"/>
              <a:chOff x="522092" y="2087652"/>
              <a:chExt cx="1796354" cy="824072"/>
            </a:xfrm>
          </p:grpSpPr>
          <p:sp>
            <p:nvSpPr>
              <p:cNvPr id="30" name="Arrow: Pentagon 29">
                <a:extLst>
                  <a:ext uri="{FF2B5EF4-FFF2-40B4-BE49-F238E27FC236}">
                    <a16:creationId xmlns:a16="http://schemas.microsoft.com/office/drawing/2014/main" id="{9F5B4A8E-EA38-065A-5238-70E43C880336}"/>
                  </a:ext>
                </a:extLst>
              </p:cNvPr>
              <p:cNvSpPr/>
              <p:nvPr/>
            </p:nvSpPr>
            <p:spPr>
              <a:xfrm>
                <a:off x="522092" y="2087652"/>
                <a:ext cx="1796354" cy="555259"/>
              </a:xfrm>
              <a:prstGeom prst="homePlate">
                <a:avLst>
                  <a:gd name="adj" fmla="val 38987"/>
                </a:avLst>
              </a:prstGeom>
              <a:solidFill>
                <a:srgbClr val="287A4F"/>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6DE87AE3-2496-685F-AF08-E47D0D41D296}"/>
                  </a:ext>
                </a:extLst>
              </p:cNvPr>
              <p:cNvSpPr txBox="1"/>
              <p:nvPr/>
            </p:nvSpPr>
            <p:spPr>
              <a:xfrm>
                <a:off x="522092" y="2142283"/>
                <a:ext cx="1796354" cy="769441"/>
              </a:xfrm>
              <a:prstGeom prst="rect">
                <a:avLst/>
              </a:prstGeom>
              <a:noFill/>
            </p:spPr>
            <p:txBody>
              <a:bodyPr wrap="square">
                <a:spAutoFit/>
              </a:bodyPr>
              <a:lstStyle/>
              <a:p>
                <a:r>
                  <a:rPr lang="en-US" sz="2200" b="1" i="0" dirty="0">
                    <a:solidFill>
                      <a:schemeClr val="bg1"/>
                    </a:solidFill>
                    <a:effectLst/>
                    <a:latin typeface="Times New Roman" panose="02020603050405020304" pitchFamily="18" charset="0"/>
                    <a:cs typeface="Times New Roman" panose="02020603050405020304" pitchFamily="18" charset="0"/>
                  </a:rPr>
                  <a:t>-</a:t>
                </a:r>
                <a:r>
                  <a:rPr lang="vi-VN" sz="2200" b="1" i="0" dirty="0">
                    <a:solidFill>
                      <a:schemeClr val="bg1"/>
                    </a:solidFill>
                    <a:effectLst/>
                    <a:latin typeface="Times New Roman" panose="02020603050405020304" pitchFamily="18" charset="0"/>
                    <a:cs typeface="Times New Roman" panose="02020603050405020304" pitchFamily="18" charset="0"/>
                  </a:rPr>
                  <a:t>Giai đoạn </a:t>
                </a:r>
                <a:r>
                  <a:rPr lang="en-US" sz="2200" b="1" i="0" dirty="0">
                    <a:solidFill>
                      <a:schemeClr val="bg1"/>
                    </a:solidFill>
                    <a:effectLst/>
                    <a:latin typeface="Times New Roman" panose="02020603050405020304" pitchFamily="18" charset="0"/>
                    <a:cs typeface="Times New Roman" panose="02020603050405020304" pitchFamily="18" charset="0"/>
                  </a:rPr>
                  <a:t>3</a:t>
                </a:r>
                <a:r>
                  <a:rPr lang="vi-VN" sz="2200" b="1" i="0" dirty="0">
                    <a:solidFill>
                      <a:schemeClr val="bg1"/>
                    </a:solidFill>
                    <a:effectLst/>
                    <a:latin typeface="Times New Roman" panose="02020603050405020304" pitchFamily="18" charset="0"/>
                    <a:cs typeface="Times New Roman" panose="02020603050405020304" pitchFamily="18" charset="0"/>
                  </a:rPr>
                  <a:t>: </a:t>
                </a:r>
                <a:endParaRPr lang="en-US" sz="2200" b="1" dirty="0">
                  <a:solidFill>
                    <a:schemeClr val="bg1"/>
                  </a:solidFill>
                </a:endParaRPr>
              </a:p>
            </p:txBody>
          </p:sp>
        </p:grpSp>
        <p:sp>
          <p:nvSpPr>
            <p:cNvPr id="29" name="TextBox 28">
              <a:extLst>
                <a:ext uri="{FF2B5EF4-FFF2-40B4-BE49-F238E27FC236}">
                  <a16:creationId xmlns:a16="http://schemas.microsoft.com/office/drawing/2014/main" id="{08C71268-D705-8209-7936-6EE7E87D4761}"/>
                </a:ext>
              </a:extLst>
            </p:cNvPr>
            <p:cNvSpPr txBox="1"/>
            <p:nvPr/>
          </p:nvSpPr>
          <p:spPr>
            <a:xfrm>
              <a:off x="740370" y="2614500"/>
              <a:ext cx="10674882" cy="822230"/>
            </a:xfrm>
            <a:prstGeom prst="rect">
              <a:avLst/>
            </a:prstGeom>
            <a:noFill/>
          </p:spPr>
          <p:txBody>
            <a:bodyPr wrap="square">
              <a:spAutoFit/>
            </a:bodyPr>
            <a:lstStyle/>
            <a:p>
              <a:pPr algn="just">
                <a:lnSpc>
                  <a:spcPct val="130000"/>
                </a:lnSpc>
              </a:pPr>
              <a:r>
                <a:rPr lang="en-US" sz="2200" dirty="0" err="1">
                  <a:solidFill>
                    <a:srgbClr val="000000"/>
                  </a:solidFill>
                  <a:latin typeface="Times New Roman" panose="02020603050405020304" pitchFamily="18" charset="0"/>
                  <a:cs typeface="Times New Roman" panose="02020603050405020304" pitchFamily="18" charset="0"/>
                </a:rPr>
                <a:t>Kết</a:t>
              </a:r>
              <a:r>
                <a:rPr lang="en-US" sz="2200" dirty="0">
                  <a:solidFill>
                    <a:srgbClr val="000000"/>
                  </a:solidFill>
                  <a:latin typeface="Times New Roman" panose="02020603050405020304" pitchFamily="18" charset="0"/>
                  <a:cs typeface="Times New Roman" panose="02020603050405020304" pitchFamily="18" charset="0"/>
                </a:rPr>
                <a:t> </a:t>
              </a:r>
              <a:r>
                <a:rPr lang="en-US" sz="2200" dirty="0" err="1">
                  <a:solidFill>
                    <a:srgbClr val="000000"/>
                  </a:solidFill>
                  <a:latin typeface="Times New Roman" panose="02020603050405020304" pitchFamily="18" charset="0"/>
                  <a:cs typeface="Times New Roman" panose="02020603050405020304" pitchFamily="18" charset="0"/>
                </a:rPr>
                <a:t>thúc</a:t>
              </a:r>
              <a:r>
                <a:rPr lang="en-US" sz="2200" dirty="0">
                  <a:solidFill>
                    <a:srgbClr val="000000"/>
                  </a:solidFill>
                  <a:latin typeface="Times New Roman" panose="02020603050405020304" pitchFamily="18" charset="0"/>
                  <a:cs typeface="Times New Roman" panose="02020603050405020304" pitchFamily="18" charset="0"/>
                </a:rPr>
                <a:t>: </a:t>
              </a:r>
              <a:r>
                <a:rPr lang="vi-VN" sz="2200" b="0" i="0" dirty="0">
                  <a:solidFill>
                    <a:srgbClr val="000000"/>
                  </a:solidFill>
                  <a:effectLst/>
                  <a:latin typeface="Times New Roman" panose="02020603050405020304" pitchFamily="18" charset="0"/>
                  <a:cs typeface="Times New Roman" panose="02020603050405020304" pitchFamily="18" charset="0"/>
                </a:rPr>
                <a:t>Hai mạch đơn gồm một mạch mới tổng hợp và một mạch khuôn xoắn trở lại với nhau, tạo ra hai phân tử DNA mới giống như phân tử DNA ban đầu.</a:t>
              </a:r>
            </a:p>
          </p:txBody>
        </p:sp>
      </p:grpSp>
      <p:sp>
        <p:nvSpPr>
          <p:cNvPr id="32" name="Text Box 6">
            <a:extLst>
              <a:ext uri="{FF2B5EF4-FFF2-40B4-BE49-F238E27FC236}">
                <a16:creationId xmlns:a16="http://schemas.microsoft.com/office/drawing/2014/main" id="{23F3A5F0-8A70-472D-A933-23A0E51854E5}"/>
              </a:ext>
            </a:extLst>
          </p:cNvPr>
          <p:cNvSpPr txBox="1">
            <a:spLocks noChangeArrowheads="1"/>
          </p:cNvSpPr>
          <p:nvPr/>
        </p:nvSpPr>
        <p:spPr bwMode="auto">
          <a:xfrm>
            <a:off x="0" y="812120"/>
            <a:ext cx="748311" cy="707886"/>
          </a:xfrm>
          <a:prstGeom prst="rect">
            <a:avLst/>
          </a:prstGeom>
          <a:noFill/>
          <a:ln w="9525">
            <a:noFill/>
            <a:miter lim="800000"/>
            <a:headEnd/>
            <a:tailEnd/>
          </a:ln>
          <a:effectLst/>
        </p:spPr>
        <p:txBody>
          <a:bodyPr wrap="square">
            <a:spAutoFit/>
          </a:bodyPr>
          <a:lstStyle/>
          <a:p>
            <a:pPr>
              <a:spcBef>
                <a:spcPct val="50000"/>
              </a:spcBef>
              <a:defRPr/>
            </a:pPr>
            <a:r>
              <a:rPr lang="en-US" sz="4000" b="1" dirty="0">
                <a:solidFill>
                  <a:srgbClr val="FF0000"/>
                </a:solidFill>
                <a:effectLst>
                  <a:outerShdw blurRad="38100" dist="38100" dir="2700000" algn="tl">
                    <a:srgbClr val="C0C0C0"/>
                  </a:outerShdw>
                </a:effectLst>
                <a:latin typeface="Times New Roman" pitchFamily="18" charset="0"/>
                <a:cs typeface="Times New Roman" pitchFamily="18" charset="0"/>
                <a:sym typeface="Wingdings" pitchFamily="2" charset="2"/>
              </a:rPr>
              <a:t></a:t>
            </a:r>
          </a:p>
        </p:txBody>
      </p:sp>
      <p:sp>
        <p:nvSpPr>
          <p:cNvPr id="34" name="TextBox 33">
            <a:extLst>
              <a:ext uri="{FF2B5EF4-FFF2-40B4-BE49-F238E27FC236}">
                <a16:creationId xmlns:a16="http://schemas.microsoft.com/office/drawing/2014/main" id="{7B6B227D-DE18-487B-BE1E-986D60B7B3AE}"/>
              </a:ext>
            </a:extLst>
          </p:cNvPr>
          <p:cNvSpPr txBox="1"/>
          <p:nvPr/>
        </p:nvSpPr>
        <p:spPr>
          <a:xfrm>
            <a:off x="590937" y="1078693"/>
            <a:ext cx="6100232" cy="369332"/>
          </a:xfrm>
          <a:prstGeom prst="rect">
            <a:avLst/>
          </a:prstGeom>
          <a:noFill/>
        </p:spPr>
        <p:txBody>
          <a:bodyPr wrap="square">
            <a:spAutoFit/>
          </a:bodyPr>
          <a:lstStyle/>
          <a:p>
            <a:r>
              <a:rPr lang="en-US" b="1" dirty="0"/>
              <a:t>*). </a:t>
            </a:r>
            <a:r>
              <a:rPr lang="en-US" b="1" dirty="0" err="1"/>
              <a:t>Quá</a:t>
            </a:r>
            <a:r>
              <a:rPr lang="en-US" b="1" dirty="0"/>
              <a:t> </a:t>
            </a:r>
            <a:r>
              <a:rPr lang="en-US" b="1" dirty="0" err="1"/>
              <a:t>trình</a:t>
            </a:r>
            <a:r>
              <a:rPr lang="en-US" b="1" dirty="0"/>
              <a:t> </a:t>
            </a:r>
            <a:r>
              <a:rPr lang="en-US" b="1" dirty="0" err="1"/>
              <a:t>tái</a:t>
            </a:r>
            <a:r>
              <a:rPr lang="en-US" b="1" dirty="0"/>
              <a:t> </a:t>
            </a:r>
            <a:r>
              <a:rPr lang="en-US" b="1" dirty="0" err="1"/>
              <a:t>bản</a:t>
            </a:r>
            <a:r>
              <a:rPr lang="en-US" b="1" dirty="0"/>
              <a:t> </a:t>
            </a:r>
            <a:r>
              <a:rPr lang="en-US" b="1" dirty="0" err="1"/>
              <a:t>DNA:gồm</a:t>
            </a:r>
            <a:r>
              <a:rPr lang="en-US" b="1" dirty="0"/>
              <a:t> </a:t>
            </a:r>
            <a:endParaRPr lang="en-US" dirty="0"/>
          </a:p>
        </p:txBody>
      </p:sp>
      <p:pic>
        <p:nvPicPr>
          <p:cNvPr id="6146" name="Picture 2" descr="Quan sát Hình 39.1, thực hiện các yêu cầu sau: Mô tả ba giai đoạn của quá trình tái bản DNA">
            <a:extLst>
              <a:ext uri="{FF2B5EF4-FFF2-40B4-BE49-F238E27FC236}">
                <a16:creationId xmlns:a16="http://schemas.microsoft.com/office/drawing/2014/main" id="{946EB0E1-8459-4FB7-868C-7536B35C93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0801" y="179462"/>
            <a:ext cx="5571066" cy="27723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2880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ppt_x"/>
                                          </p:val>
                                        </p:tav>
                                        <p:tav tm="100000">
                                          <p:val>
                                            <p:strVal val="#ppt_x"/>
                                          </p:val>
                                        </p:tav>
                                      </p:tavLst>
                                    </p:anim>
                                    <p:anim calcmode="lin" valueType="num">
                                      <p:cBhvr additive="base">
                                        <p:cTn id="20"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17BFC92C-160F-E857-D88C-581C73EB56E9}"/>
              </a:ext>
            </a:extLst>
          </p:cNvPr>
          <p:cNvGrpSpPr/>
          <p:nvPr/>
        </p:nvGrpSpPr>
        <p:grpSpPr>
          <a:xfrm>
            <a:off x="612370" y="1209368"/>
            <a:ext cx="9553645" cy="3469775"/>
            <a:chOff x="1248385" y="2294003"/>
            <a:chExt cx="9553645" cy="4429157"/>
          </a:xfrm>
        </p:grpSpPr>
        <p:pic>
          <p:nvPicPr>
            <p:cNvPr id="4" name="Picture 3">
              <a:extLst>
                <a:ext uri="{FF2B5EF4-FFF2-40B4-BE49-F238E27FC236}">
                  <a16:creationId xmlns:a16="http://schemas.microsoft.com/office/drawing/2014/main" id="{097DC353-C046-B314-9412-04B013640E4A}"/>
                </a:ext>
              </a:extLst>
            </p:cNvPr>
            <p:cNvPicPr>
              <a:picLocks noChangeAspect="1"/>
            </p:cNvPicPr>
            <p:nvPr/>
          </p:nvPicPr>
          <p:blipFill>
            <a:blip r:embed="rId3"/>
            <a:stretch>
              <a:fillRect/>
            </a:stretch>
          </p:blipFill>
          <p:spPr>
            <a:xfrm>
              <a:off x="1248385" y="2294003"/>
              <a:ext cx="9553645" cy="4429157"/>
            </a:xfrm>
            <a:prstGeom prst="rect">
              <a:avLst/>
            </a:prstGeom>
          </p:spPr>
        </p:pic>
        <p:sp>
          <p:nvSpPr>
            <p:cNvPr id="5" name="Rectangle 4">
              <a:extLst>
                <a:ext uri="{FF2B5EF4-FFF2-40B4-BE49-F238E27FC236}">
                  <a16:creationId xmlns:a16="http://schemas.microsoft.com/office/drawing/2014/main" id="{787CC7DF-F65E-92CF-7CD4-02A10C362415}"/>
                </a:ext>
              </a:extLst>
            </p:cNvPr>
            <p:cNvSpPr/>
            <p:nvPr/>
          </p:nvSpPr>
          <p:spPr>
            <a:xfrm>
              <a:off x="2100207" y="5017673"/>
              <a:ext cx="1329526" cy="39268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latin typeface="Times New Roman" panose="02020603050405020304" pitchFamily="18" charset="0"/>
                  <a:cs typeface="Times New Roman" panose="02020603050405020304" pitchFamily="18" charset="0"/>
                </a:rPr>
                <a:t>DNA mẹ</a:t>
              </a:r>
            </a:p>
          </p:txBody>
        </p:sp>
        <p:sp>
          <p:nvSpPr>
            <p:cNvPr id="7" name="Rectangle 6">
              <a:extLst>
                <a:ext uri="{FF2B5EF4-FFF2-40B4-BE49-F238E27FC236}">
                  <a16:creationId xmlns:a16="http://schemas.microsoft.com/office/drawing/2014/main" id="{5DF90C7F-B291-A58B-AB0C-4D80DA128942}"/>
                </a:ext>
              </a:extLst>
            </p:cNvPr>
            <p:cNvSpPr/>
            <p:nvPr/>
          </p:nvSpPr>
          <p:spPr>
            <a:xfrm>
              <a:off x="8248565" y="3177653"/>
              <a:ext cx="1329526" cy="39268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Times New Roman" panose="02020603050405020304" pitchFamily="18" charset="0"/>
                  <a:cs typeface="Times New Roman" panose="02020603050405020304" pitchFamily="18" charset="0"/>
                </a:rPr>
                <a:t>DNA con</a:t>
              </a:r>
            </a:p>
          </p:txBody>
        </p:sp>
        <p:sp>
          <p:nvSpPr>
            <p:cNvPr id="8" name="Rectangle 7">
              <a:extLst>
                <a:ext uri="{FF2B5EF4-FFF2-40B4-BE49-F238E27FC236}">
                  <a16:creationId xmlns:a16="http://schemas.microsoft.com/office/drawing/2014/main" id="{B01D49DF-9CB2-ABE1-70EE-D84CC7A2752D}"/>
                </a:ext>
              </a:extLst>
            </p:cNvPr>
            <p:cNvSpPr/>
            <p:nvPr/>
          </p:nvSpPr>
          <p:spPr>
            <a:xfrm>
              <a:off x="8248565" y="5371091"/>
              <a:ext cx="1329526" cy="39268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latin typeface="Times New Roman" panose="02020603050405020304" pitchFamily="18" charset="0"/>
                  <a:cs typeface="Times New Roman" panose="02020603050405020304" pitchFamily="18" charset="0"/>
                </a:rPr>
                <a:t>DNA con</a:t>
              </a:r>
            </a:p>
          </p:txBody>
        </p:sp>
      </p:grpSp>
      <p:grpSp>
        <p:nvGrpSpPr>
          <p:cNvPr id="32" name="Group 31">
            <a:extLst>
              <a:ext uri="{FF2B5EF4-FFF2-40B4-BE49-F238E27FC236}">
                <a16:creationId xmlns:a16="http://schemas.microsoft.com/office/drawing/2014/main" id="{2085C713-14DA-902C-45A4-8213D7CE606D}"/>
              </a:ext>
            </a:extLst>
          </p:cNvPr>
          <p:cNvGrpSpPr/>
          <p:nvPr/>
        </p:nvGrpSpPr>
        <p:grpSpPr>
          <a:xfrm>
            <a:off x="294968" y="265471"/>
            <a:ext cx="5350716" cy="843608"/>
            <a:chOff x="294968" y="265471"/>
            <a:chExt cx="5350716" cy="843608"/>
          </a:xfrm>
        </p:grpSpPr>
        <p:sp>
          <p:nvSpPr>
            <p:cNvPr id="34" name="Rectangle 33">
              <a:extLst>
                <a:ext uri="{FF2B5EF4-FFF2-40B4-BE49-F238E27FC236}">
                  <a16:creationId xmlns:a16="http://schemas.microsoft.com/office/drawing/2014/main" id="{88F4CAB6-ACC8-793B-9CC0-F73BF0FB15AD}"/>
                </a:ext>
              </a:extLst>
            </p:cNvPr>
            <p:cNvSpPr/>
            <p:nvPr/>
          </p:nvSpPr>
          <p:spPr>
            <a:xfrm>
              <a:off x="395257" y="365760"/>
              <a:ext cx="5250427" cy="743319"/>
            </a:xfrm>
            <a:prstGeom prst="rect">
              <a:avLst/>
            </a:prstGeom>
            <a:solidFill>
              <a:srgbClr val="D4F4EF"/>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1A52BC85-FD7E-9FBF-2870-C4B658EBD0B5}"/>
                </a:ext>
              </a:extLst>
            </p:cNvPr>
            <p:cNvSpPr/>
            <p:nvPr/>
          </p:nvSpPr>
          <p:spPr>
            <a:xfrm>
              <a:off x="294968" y="265471"/>
              <a:ext cx="5250426" cy="743319"/>
            </a:xfrm>
            <a:prstGeom prst="rect">
              <a:avLst/>
            </a:prstGeom>
            <a:solidFill>
              <a:schemeClr val="accent3"/>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16C33902-0C75-8466-3C11-AA56E1FDDD0A}"/>
                </a:ext>
              </a:extLst>
            </p:cNvPr>
            <p:cNvSpPr txBox="1"/>
            <p:nvPr/>
          </p:nvSpPr>
          <p:spPr>
            <a:xfrm>
              <a:off x="294968" y="407055"/>
              <a:ext cx="5250426" cy="523220"/>
            </a:xfrm>
            <a:prstGeom prst="rect">
              <a:avLst/>
            </a:prstGeom>
            <a:noFill/>
          </p:spPr>
          <p:txBody>
            <a:bodyPr wrap="square" rtlCol="0">
              <a:spAutoFit/>
            </a:bodyPr>
            <a:lstStyle/>
            <a:p>
              <a:pPr algn="ctr"/>
              <a:r>
                <a:rPr lang="en-US" sz="2800" b="1">
                  <a:solidFill>
                    <a:srgbClr val="FFFF00"/>
                  </a:solidFill>
                </a:rPr>
                <a:t>I – QUÁ TRÌNH TÁI BẢN DNA</a:t>
              </a:r>
            </a:p>
          </p:txBody>
        </p:sp>
      </p:grpSp>
      <p:grpSp>
        <p:nvGrpSpPr>
          <p:cNvPr id="39" name="Group 38">
            <a:extLst>
              <a:ext uri="{FF2B5EF4-FFF2-40B4-BE49-F238E27FC236}">
                <a16:creationId xmlns:a16="http://schemas.microsoft.com/office/drawing/2014/main" id="{A2500EFD-423D-6C56-7E4C-3C8E47D38371}"/>
              </a:ext>
            </a:extLst>
          </p:cNvPr>
          <p:cNvGrpSpPr/>
          <p:nvPr/>
        </p:nvGrpSpPr>
        <p:grpSpPr>
          <a:xfrm>
            <a:off x="483746" y="5203231"/>
            <a:ext cx="11273667" cy="1439443"/>
            <a:chOff x="483746" y="5203231"/>
            <a:chExt cx="11273667" cy="1439443"/>
          </a:xfrm>
        </p:grpSpPr>
        <p:sp>
          <p:nvSpPr>
            <p:cNvPr id="37" name="Rectangle: Rounded Corners 36">
              <a:extLst>
                <a:ext uri="{FF2B5EF4-FFF2-40B4-BE49-F238E27FC236}">
                  <a16:creationId xmlns:a16="http://schemas.microsoft.com/office/drawing/2014/main" id="{C1F07454-EAA6-BDA1-F7F9-0CF7E060BADB}"/>
                </a:ext>
              </a:extLst>
            </p:cNvPr>
            <p:cNvSpPr/>
            <p:nvPr/>
          </p:nvSpPr>
          <p:spPr>
            <a:xfrm>
              <a:off x="483746" y="5203231"/>
              <a:ext cx="11273667" cy="1439443"/>
            </a:xfrm>
            <a:prstGeom prst="roundRect">
              <a:avLst>
                <a:gd name="adj" fmla="val 9290"/>
              </a:avLst>
            </a:prstGeom>
            <a:solidFill>
              <a:schemeClr val="bg1"/>
            </a:solidFill>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38" name="TextBox 37">
              <a:extLst>
                <a:ext uri="{FF2B5EF4-FFF2-40B4-BE49-F238E27FC236}">
                  <a16:creationId xmlns:a16="http://schemas.microsoft.com/office/drawing/2014/main" id="{8E132A96-CB31-736E-43D7-27DAB1709D72}"/>
                </a:ext>
              </a:extLst>
            </p:cNvPr>
            <p:cNvSpPr txBox="1"/>
            <p:nvPr/>
          </p:nvSpPr>
          <p:spPr>
            <a:xfrm>
              <a:off x="704794" y="5490100"/>
              <a:ext cx="11003460" cy="928716"/>
            </a:xfrm>
            <a:prstGeom prst="rect">
              <a:avLst/>
            </a:prstGeom>
            <a:noFill/>
          </p:spPr>
          <p:txBody>
            <a:bodyPr wrap="square">
              <a:spAutoFit/>
            </a:bodyPr>
            <a:lstStyle>
              <a:defPPr>
                <a:defRPr lang="en-US"/>
              </a:defPPr>
              <a:lvl1pPr algn="just">
                <a:lnSpc>
                  <a:spcPct val="130000"/>
                </a:lnSpc>
                <a:defRPr sz="2200" b="0" i="0">
                  <a:solidFill>
                    <a:srgbClr val="000000"/>
                  </a:solidFill>
                  <a:effectLst/>
                  <a:latin typeface="Times New Roman" panose="02020603050405020304" pitchFamily="18" charset="0"/>
                  <a:cs typeface="Times New Roman" panose="02020603050405020304" pitchFamily="18" charset="0"/>
                </a:defRPr>
              </a:lvl1pPr>
            </a:lstStyle>
            <a:p>
              <a:r>
                <a:rPr lang="en-US" b="1" dirty="0"/>
                <a:t>-&gt; </a:t>
              </a:r>
              <a:r>
                <a:rPr lang="en-US" b="1" dirty="0" err="1"/>
                <a:t>Kết</a:t>
              </a:r>
              <a:r>
                <a:rPr lang="en-US" b="1" dirty="0"/>
                <a:t> </a:t>
              </a:r>
              <a:r>
                <a:rPr lang="en-US" b="1" dirty="0" err="1"/>
                <a:t>quả</a:t>
              </a:r>
              <a:r>
                <a:rPr lang="en-US" b="1" dirty="0"/>
                <a:t>: </a:t>
              </a:r>
              <a:r>
                <a:rPr lang="en-US" dirty="0"/>
                <a:t>Qua </a:t>
              </a:r>
              <a:r>
                <a:rPr lang="en-US" dirty="0" err="1"/>
                <a:t>quá</a:t>
              </a:r>
              <a:r>
                <a:rPr lang="en-US" dirty="0"/>
                <a:t> </a:t>
              </a:r>
              <a:r>
                <a:rPr lang="en-US" dirty="0" err="1"/>
                <a:t>trình</a:t>
              </a:r>
              <a:r>
                <a:rPr lang="en-US" dirty="0"/>
                <a:t> </a:t>
              </a:r>
              <a:r>
                <a:rPr lang="en-US" dirty="0" err="1"/>
                <a:t>tái</a:t>
              </a:r>
              <a:r>
                <a:rPr lang="en-US" dirty="0"/>
                <a:t> </a:t>
              </a:r>
              <a:r>
                <a:rPr lang="en-US" dirty="0" err="1"/>
                <a:t>bản</a:t>
              </a:r>
              <a:r>
                <a:rPr lang="en-US" dirty="0"/>
                <a:t>, </a:t>
              </a:r>
              <a:r>
                <a:rPr lang="en-US" dirty="0" err="1"/>
                <a:t>từ</a:t>
              </a:r>
              <a:r>
                <a:rPr lang="en-US" dirty="0"/>
                <a:t> </a:t>
              </a:r>
              <a:r>
                <a:rPr lang="en-US" dirty="0" err="1"/>
                <a:t>một</a:t>
              </a:r>
              <a:r>
                <a:rPr lang="en-US" dirty="0"/>
                <a:t> DNA ban </a:t>
              </a:r>
              <a:r>
                <a:rPr lang="en-US" dirty="0" err="1"/>
                <a:t>đầu</a:t>
              </a:r>
              <a:r>
                <a:rPr lang="en-US" dirty="0"/>
                <a:t> </a:t>
              </a:r>
              <a:r>
                <a:rPr lang="en-US" dirty="0" err="1"/>
                <a:t>tạo</a:t>
              </a:r>
              <a:r>
                <a:rPr lang="en-US" dirty="0"/>
                <a:t> ra 2 DNA </a:t>
              </a:r>
              <a:r>
                <a:rPr lang="en-US" dirty="0" err="1"/>
                <a:t>mới</a:t>
              </a:r>
              <a:r>
                <a:rPr lang="en-US" dirty="0"/>
                <a:t> </a:t>
              </a:r>
              <a:r>
                <a:rPr lang="en-US" dirty="0" err="1"/>
                <a:t>có</a:t>
              </a:r>
              <a:r>
                <a:rPr lang="en-US" dirty="0"/>
                <a:t> </a:t>
              </a:r>
              <a:r>
                <a:rPr lang="en-US" dirty="0" err="1"/>
                <a:t>trình</a:t>
              </a:r>
              <a:r>
                <a:rPr lang="en-US" dirty="0"/>
                <a:t> </a:t>
              </a:r>
              <a:r>
                <a:rPr lang="en-US" dirty="0" err="1"/>
                <a:t>tự</a:t>
              </a:r>
              <a:r>
                <a:rPr lang="en-US" dirty="0"/>
                <a:t> Nu </a:t>
              </a:r>
              <a:r>
                <a:rPr lang="en-US" dirty="0" err="1"/>
                <a:t>giống</a:t>
              </a:r>
              <a:r>
                <a:rPr lang="en-US" dirty="0"/>
                <a:t> </a:t>
              </a:r>
              <a:r>
                <a:rPr lang="en-US" dirty="0" err="1"/>
                <a:t>nhau</a:t>
              </a:r>
              <a:r>
                <a:rPr lang="en-US" dirty="0"/>
                <a:t> </a:t>
              </a:r>
              <a:r>
                <a:rPr lang="en-US" dirty="0" err="1"/>
                <a:t>và</a:t>
              </a:r>
              <a:r>
                <a:rPr lang="en-US" dirty="0"/>
                <a:t> </a:t>
              </a:r>
              <a:r>
                <a:rPr lang="en-US" dirty="0" err="1"/>
                <a:t>giống</a:t>
              </a:r>
              <a:r>
                <a:rPr lang="en-US" dirty="0"/>
                <a:t> DNA ban </a:t>
              </a:r>
              <a:r>
                <a:rPr lang="en-US" dirty="0" err="1"/>
                <a:t>đầu</a:t>
              </a:r>
              <a:r>
                <a:rPr lang="en-US" dirty="0"/>
                <a:t>.</a:t>
              </a:r>
            </a:p>
          </p:txBody>
        </p:sp>
      </p:grpSp>
      <p:sp>
        <p:nvSpPr>
          <p:cNvPr id="14" name="Text Box 6">
            <a:extLst>
              <a:ext uri="{FF2B5EF4-FFF2-40B4-BE49-F238E27FC236}">
                <a16:creationId xmlns:a16="http://schemas.microsoft.com/office/drawing/2014/main" id="{7083F645-6B21-4096-A091-D3CE1DF453B7}"/>
              </a:ext>
            </a:extLst>
          </p:cNvPr>
          <p:cNvSpPr txBox="1">
            <a:spLocks noChangeArrowheads="1"/>
          </p:cNvSpPr>
          <p:nvPr/>
        </p:nvSpPr>
        <p:spPr bwMode="auto">
          <a:xfrm>
            <a:off x="395257" y="4389936"/>
            <a:ext cx="748311" cy="707886"/>
          </a:xfrm>
          <a:prstGeom prst="rect">
            <a:avLst/>
          </a:prstGeom>
          <a:noFill/>
          <a:ln w="9525">
            <a:noFill/>
            <a:miter lim="800000"/>
            <a:headEnd/>
            <a:tailEnd/>
          </a:ln>
          <a:effectLst/>
        </p:spPr>
        <p:txBody>
          <a:bodyPr wrap="square">
            <a:spAutoFit/>
          </a:bodyPr>
          <a:lstStyle/>
          <a:p>
            <a:pPr>
              <a:spcBef>
                <a:spcPct val="50000"/>
              </a:spcBef>
              <a:defRPr/>
            </a:pPr>
            <a:r>
              <a:rPr lang="en-US" sz="4000" b="1" dirty="0">
                <a:solidFill>
                  <a:srgbClr val="FF0000"/>
                </a:solidFill>
                <a:effectLst>
                  <a:outerShdw blurRad="38100" dist="38100" dir="2700000" algn="tl">
                    <a:srgbClr val="C0C0C0"/>
                  </a:outerShdw>
                </a:effectLst>
                <a:latin typeface="Times New Roman" pitchFamily="18" charset="0"/>
                <a:cs typeface="Times New Roman" pitchFamily="18" charset="0"/>
                <a:sym typeface="Wingdings" pitchFamily="2" charset="2"/>
              </a:rPr>
              <a:t></a:t>
            </a:r>
          </a:p>
        </p:txBody>
      </p:sp>
    </p:spTree>
    <p:extLst>
      <p:ext uri="{BB962C8B-B14F-4D97-AF65-F5344CB8AC3E}">
        <p14:creationId xmlns:p14="http://schemas.microsoft.com/office/powerpoint/2010/main" val="1204919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arn(inVertical)">
                                      <p:cBhvr>
                                        <p:cTn id="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Hình bên minh họa kết quả tái bản của một đoạn phân tử DNA. Hãy vẽ hình minh họ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94806" y="362243"/>
            <a:ext cx="3657600"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Rectangle 1"/>
          <p:cNvSpPr>
            <a:spLocks noChangeArrowheads="1"/>
          </p:cNvSpPr>
          <p:nvPr/>
        </p:nvSpPr>
        <p:spPr bwMode="auto">
          <a:xfrm>
            <a:off x="562707" y="658837"/>
            <a:ext cx="4267200"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en-US" altLang="en-US" sz="1800" dirty="0">
                <a:solidFill>
                  <a:srgbClr val="FF0000"/>
                </a:solidFill>
                <a:latin typeface="Roboto"/>
              </a:rPr>
              <a:t>             </a:t>
            </a:r>
            <a:r>
              <a:rPr lang="en-US" altLang="en-US" sz="2800" dirty="0">
                <a:solidFill>
                  <a:srgbClr val="FF0000"/>
                </a:solidFill>
                <a:latin typeface="Times New Roman" panose="02020603050405020304" pitchFamily="18" charset="0"/>
                <a:cs typeface="Times New Roman" panose="02020603050405020304" pitchFamily="18" charset="0"/>
              </a:rPr>
              <a:t>LUYỆN TẬP</a:t>
            </a:r>
          </a:p>
          <a:p>
            <a:pPr algn="just" eaLnBrk="1" hangingPunct="1">
              <a:spcBef>
                <a:spcPct val="0"/>
              </a:spcBef>
              <a:buFontTx/>
              <a:buNone/>
            </a:pPr>
            <a:r>
              <a:rPr lang="en-US" altLang="en-US" sz="2800" dirty="0" err="1">
                <a:solidFill>
                  <a:srgbClr val="3366FF"/>
                </a:solidFill>
                <a:latin typeface="Times New Roman" panose="02020603050405020304" pitchFamily="18" charset="0"/>
                <a:cs typeface="Times New Roman" panose="02020603050405020304" pitchFamily="18" charset="0"/>
              </a:rPr>
              <a:t>Hình</a:t>
            </a:r>
            <a:r>
              <a:rPr lang="en-US" altLang="en-US" sz="2800" dirty="0">
                <a:solidFill>
                  <a:srgbClr val="3366FF"/>
                </a:solidFill>
                <a:latin typeface="Times New Roman" panose="02020603050405020304" pitchFamily="18" charset="0"/>
                <a:cs typeface="Times New Roman" panose="02020603050405020304" pitchFamily="18" charset="0"/>
              </a:rPr>
              <a:t> </a:t>
            </a:r>
            <a:r>
              <a:rPr lang="en-US" altLang="en-US" sz="2800" dirty="0" err="1">
                <a:solidFill>
                  <a:srgbClr val="3366FF"/>
                </a:solidFill>
                <a:latin typeface="Times New Roman" panose="02020603050405020304" pitchFamily="18" charset="0"/>
                <a:cs typeface="Times New Roman" panose="02020603050405020304" pitchFamily="18" charset="0"/>
              </a:rPr>
              <a:t>bên</a:t>
            </a:r>
            <a:r>
              <a:rPr lang="en-US" altLang="en-US" sz="2800" dirty="0">
                <a:solidFill>
                  <a:srgbClr val="3366FF"/>
                </a:solidFill>
                <a:latin typeface="Times New Roman" panose="02020603050405020304" pitchFamily="18" charset="0"/>
                <a:cs typeface="Times New Roman" panose="02020603050405020304" pitchFamily="18" charset="0"/>
              </a:rPr>
              <a:t> minh </a:t>
            </a:r>
            <a:r>
              <a:rPr lang="en-US" altLang="en-US" sz="2800" dirty="0" err="1">
                <a:solidFill>
                  <a:srgbClr val="3366FF"/>
                </a:solidFill>
                <a:latin typeface="Times New Roman" panose="02020603050405020304" pitchFamily="18" charset="0"/>
                <a:cs typeface="Times New Roman" panose="02020603050405020304" pitchFamily="18" charset="0"/>
              </a:rPr>
              <a:t>họa</a:t>
            </a:r>
            <a:r>
              <a:rPr lang="en-US" altLang="en-US" sz="2800" dirty="0">
                <a:solidFill>
                  <a:srgbClr val="3366FF"/>
                </a:solidFill>
                <a:latin typeface="Times New Roman" panose="02020603050405020304" pitchFamily="18" charset="0"/>
                <a:cs typeface="Times New Roman" panose="02020603050405020304" pitchFamily="18" charset="0"/>
              </a:rPr>
              <a:t> </a:t>
            </a:r>
            <a:r>
              <a:rPr lang="en-US" altLang="en-US" sz="2800" dirty="0" err="1">
                <a:solidFill>
                  <a:srgbClr val="3366FF"/>
                </a:solidFill>
                <a:latin typeface="Times New Roman" panose="02020603050405020304" pitchFamily="18" charset="0"/>
                <a:cs typeface="Times New Roman" panose="02020603050405020304" pitchFamily="18" charset="0"/>
              </a:rPr>
              <a:t>kết</a:t>
            </a:r>
            <a:r>
              <a:rPr lang="en-US" altLang="en-US" sz="2800" dirty="0">
                <a:solidFill>
                  <a:srgbClr val="3366FF"/>
                </a:solidFill>
                <a:latin typeface="Times New Roman" panose="02020603050405020304" pitchFamily="18" charset="0"/>
                <a:cs typeface="Times New Roman" panose="02020603050405020304" pitchFamily="18" charset="0"/>
              </a:rPr>
              <a:t> </a:t>
            </a:r>
            <a:r>
              <a:rPr lang="en-US" altLang="en-US" sz="2800" dirty="0" err="1">
                <a:solidFill>
                  <a:srgbClr val="3366FF"/>
                </a:solidFill>
                <a:latin typeface="Times New Roman" panose="02020603050405020304" pitchFamily="18" charset="0"/>
                <a:cs typeface="Times New Roman" panose="02020603050405020304" pitchFamily="18" charset="0"/>
              </a:rPr>
              <a:t>quả</a:t>
            </a:r>
            <a:r>
              <a:rPr lang="en-US" altLang="en-US" sz="2800" dirty="0">
                <a:solidFill>
                  <a:srgbClr val="3366FF"/>
                </a:solidFill>
                <a:latin typeface="Times New Roman" panose="02020603050405020304" pitchFamily="18" charset="0"/>
                <a:cs typeface="Times New Roman" panose="02020603050405020304" pitchFamily="18" charset="0"/>
              </a:rPr>
              <a:t> </a:t>
            </a:r>
            <a:r>
              <a:rPr lang="en-US" altLang="en-US" sz="2800" dirty="0" err="1">
                <a:solidFill>
                  <a:srgbClr val="3366FF"/>
                </a:solidFill>
                <a:latin typeface="Times New Roman" panose="02020603050405020304" pitchFamily="18" charset="0"/>
                <a:cs typeface="Times New Roman" panose="02020603050405020304" pitchFamily="18" charset="0"/>
              </a:rPr>
              <a:t>tái</a:t>
            </a:r>
            <a:r>
              <a:rPr lang="en-US" altLang="en-US" sz="2800" dirty="0">
                <a:solidFill>
                  <a:srgbClr val="3366FF"/>
                </a:solidFill>
                <a:latin typeface="Times New Roman" panose="02020603050405020304" pitchFamily="18" charset="0"/>
                <a:cs typeface="Times New Roman" panose="02020603050405020304" pitchFamily="18" charset="0"/>
              </a:rPr>
              <a:t> </a:t>
            </a:r>
            <a:r>
              <a:rPr lang="en-US" altLang="en-US" sz="2800" dirty="0" err="1">
                <a:solidFill>
                  <a:srgbClr val="3366FF"/>
                </a:solidFill>
                <a:latin typeface="Times New Roman" panose="02020603050405020304" pitchFamily="18" charset="0"/>
                <a:cs typeface="Times New Roman" panose="02020603050405020304" pitchFamily="18" charset="0"/>
              </a:rPr>
              <a:t>bản</a:t>
            </a:r>
            <a:r>
              <a:rPr lang="en-US" altLang="en-US" sz="2800" dirty="0">
                <a:solidFill>
                  <a:srgbClr val="3366FF"/>
                </a:solidFill>
                <a:latin typeface="Times New Roman" panose="02020603050405020304" pitchFamily="18" charset="0"/>
                <a:cs typeface="Times New Roman" panose="02020603050405020304" pitchFamily="18" charset="0"/>
              </a:rPr>
              <a:t> </a:t>
            </a:r>
            <a:r>
              <a:rPr lang="en-US" altLang="en-US" sz="2800" dirty="0" err="1">
                <a:solidFill>
                  <a:srgbClr val="3366FF"/>
                </a:solidFill>
                <a:latin typeface="Times New Roman" panose="02020603050405020304" pitchFamily="18" charset="0"/>
                <a:cs typeface="Times New Roman" panose="02020603050405020304" pitchFamily="18" charset="0"/>
              </a:rPr>
              <a:t>của</a:t>
            </a:r>
            <a:r>
              <a:rPr lang="en-US" altLang="en-US" sz="2800" dirty="0">
                <a:solidFill>
                  <a:srgbClr val="3366FF"/>
                </a:solidFill>
                <a:latin typeface="Times New Roman" panose="02020603050405020304" pitchFamily="18" charset="0"/>
                <a:cs typeface="Times New Roman" panose="02020603050405020304" pitchFamily="18" charset="0"/>
              </a:rPr>
              <a:t> </a:t>
            </a:r>
            <a:r>
              <a:rPr lang="en-US" altLang="en-US" sz="2800" dirty="0" err="1">
                <a:solidFill>
                  <a:srgbClr val="3366FF"/>
                </a:solidFill>
                <a:latin typeface="Times New Roman" panose="02020603050405020304" pitchFamily="18" charset="0"/>
                <a:cs typeface="Times New Roman" panose="02020603050405020304" pitchFamily="18" charset="0"/>
              </a:rPr>
              <a:t>một</a:t>
            </a:r>
            <a:r>
              <a:rPr lang="en-US" altLang="en-US" sz="2800" dirty="0">
                <a:solidFill>
                  <a:srgbClr val="3366FF"/>
                </a:solidFill>
                <a:latin typeface="Times New Roman" panose="02020603050405020304" pitchFamily="18" charset="0"/>
                <a:cs typeface="Times New Roman" panose="02020603050405020304" pitchFamily="18" charset="0"/>
              </a:rPr>
              <a:t> </a:t>
            </a:r>
            <a:r>
              <a:rPr lang="en-US" altLang="en-US" sz="2800" dirty="0" err="1">
                <a:solidFill>
                  <a:srgbClr val="3366FF"/>
                </a:solidFill>
                <a:latin typeface="Times New Roman" panose="02020603050405020304" pitchFamily="18" charset="0"/>
                <a:cs typeface="Times New Roman" panose="02020603050405020304" pitchFamily="18" charset="0"/>
              </a:rPr>
              <a:t>đoạn</a:t>
            </a:r>
            <a:r>
              <a:rPr lang="en-US" altLang="en-US" sz="2800" dirty="0">
                <a:solidFill>
                  <a:srgbClr val="3366FF"/>
                </a:solidFill>
                <a:latin typeface="Times New Roman" panose="02020603050405020304" pitchFamily="18" charset="0"/>
                <a:cs typeface="Times New Roman" panose="02020603050405020304" pitchFamily="18" charset="0"/>
              </a:rPr>
              <a:t> </a:t>
            </a:r>
            <a:r>
              <a:rPr lang="en-US" altLang="en-US" sz="2800" dirty="0" err="1">
                <a:solidFill>
                  <a:srgbClr val="3366FF"/>
                </a:solidFill>
                <a:latin typeface="Times New Roman" panose="02020603050405020304" pitchFamily="18" charset="0"/>
                <a:cs typeface="Times New Roman" panose="02020603050405020304" pitchFamily="18" charset="0"/>
              </a:rPr>
              <a:t>phân</a:t>
            </a:r>
            <a:r>
              <a:rPr lang="en-US" altLang="en-US" sz="2800" dirty="0">
                <a:solidFill>
                  <a:srgbClr val="3366FF"/>
                </a:solidFill>
                <a:latin typeface="Times New Roman" panose="02020603050405020304" pitchFamily="18" charset="0"/>
                <a:cs typeface="Times New Roman" panose="02020603050405020304" pitchFamily="18" charset="0"/>
              </a:rPr>
              <a:t> </a:t>
            </a:r>
            <a:r>
              <a:rPr lang="en-US" altLang="en-US" sz="2800" dirty="0" err="1">
                <a:solidFill>
                  <a:srgbClr val="3366FF"/>
                </a:solidFill>
                <a:latin typeface="Times New Roman" panose="02020603050405020304" pitchFamily="18" charset="0"/>
                <a:cs typeface="Times New Roman" panose="02020603050405020304" pitchFamily="18" charset="0"/>
              </a:rPr>
              <a:t>tử</a:t>
            </a:r>
            <a:r>
              <a:rPr lang="en-US" altLang="en-US" sz="2800" dirty="0">
                <a:solidFill>
                  <a:srgbClr val="3366FF"/>
                </a:solidFill>
                <a:latin typeface="Times New Roman" panose="02020603050405020304" pitchFamily="18" charset="0"/>
                <a:cs typeface="Times New Roman" panose="02020603050405020304" pitchFamily="18" charset="0"/>
              </a:rPr>
              <a:t> DNA. </a:t>
            </a:r>
            <a:r>
              <a:rPr lang="en-US" altLang="en-US" sz="2800" dirty="0" err="1">
                <a:solidFill>
                  <a:srgbClr val="3366FF"/>
                </a:solidFill>
                <a:latin typeface="Times New Roman" panose="02020603050405020304" pitchFamily="18" charset="0"/>
                <a:cs typeface="Times New Roman" panose="02020603050405020304" pitchFamily="18" charset="0"/>
              </a:rPr>
              <a:t>Hãy</a:t>
            </a:r>
            <a:r>
              <a:rPr lang="en-US" altLang="en-US" sz="2800" dirty="0">
                <a:solidFill>
                  <a:srgbClr val="3366FF"/>
                </a:solidFill>
                <a:latin typeface="Times New Roman" panose="02020603050405020304" pitchFamily="18" charset="0"/>
                <a:cs typeface="Times New Roman" panose="02020603050405020304" pitchFamily="18" charset="0"/>
              </a:rPr>
              <a:t> </a:t>
            </a:r>
            <a:r>
              <a:rPr lang="en-US" altLang="en-US" sz="2800" dirty="0" err="1">
                <a:solidFill>
                  <a:srgbClr val="3366FF"/>
                </a:solidFill>
                <a:latin typeface="Times New Roman" panose="02020603050405020304" pitchFamily="18" charset="0"/>
                <a:cs typeface="Times New Roman" panose="02020603050405020304" pitchFamily="18" charset="0"/>
              </a:rPr>
              <a:t>vẽ</a:t>
            </a:r>
            <a:r>
              <a:rPr lang="en-US" altLang="en-US" sz="2800" dirty="0">
                <a:solidFill>
                  <a:srgbClr val="3366FF"/>
                </a:solidFill>
                <a:latin typeface="Times New Roman" panose="02020603050405020304" pitchFamily="18" charset="0"/>
                <a:cs typeface="Times New Roman" panose="02020603050405020304" pitchFamily="18" charset="0"/>
              </a:rPr>
              <a:t> </a:t>
            </a:r>
            <a:r>
              <a:rPr lang="en-US" altLang="en-US" sz="2800" dirty="0" err="1">
                <a:solidFill>
                  <a:srgbClr val="3366FF"/>
                </a:solidFill>
                <a:latin typeface="Times New Roman" panose="02020603050405020304" pitchFamily="18" charset="0"/>
                <a:cs typeface="Times New Roman" panose="02020603050405020304" pitchFamily="18" charset="0"/>
              </a:rPr>
              <a:t>hình</a:t>
            </a:r>
            <a:r>
              <a:rPr lang="en-US" altLang="en-US" sz="2800" dirty="0">
                <a:solidFill>
                  <a:srgbClr val="3366FF"/>
                </a:solidFill>
                <a:latin typeface="Times New Roman" panose="02020603050405020304" pitchFamily="18" charset="0"/>
                <a:cs typeface="Times New Roman" panose="02020603050405020304" pitchFamily="18" charset="0"/>
              </a:rPr>
              <a:t> minh </a:t>
            </a:r>
            <a:r>
              <a:rPr lang="en-US" altLang="en-US" sz="2800" dirty="0" err="1">
                <a:solidFill>
                  <a:srgbClr val="3366FF"/>
                </a:solidFill>
                <a:latin typeface="Times New Roman" panose="02020603050405020304" pitchFamily="18" charset="0"/>
                <a:cs typeface="Times New Roman" panose="02020603050405020304" pitchFamily="18" charset="0"/>
              </a:rPr>
              <a:t>họa</a:t>
            </a:r>
            <a:r>
              <a:rPr lang="en-US" altLang="en-US" sz="2800" dirty="0">
                <a:solidFill>
                  <a:srgbClr val="3366FF"/>
                </a:solidFill>
                <a:latin typeface="Times New Roman" panose="02020603050405020304" pitchFamily="18" charset="0"/>
                <a:cs typeface="Times New Roman" panose="02020603050405020304" pitchFamily="18" charset="0"/>
              </a:rPr>
              <a:t> </a:t>
            </a:r>
            <a:r>
              <a:rPr lang="en-US" altLang="en-US" sz="2800" dirty="0" err="1">
                <a:solidFill>
                  <a:srgbClr val="3366FF"/>
                </a:solidFill>
                <a:latin typeface="Times New Roman" panose="02020603050405020304" pitchFamily="18" charset="0"/>
                <a:cs typeface="Times New Roman" panose="02020603050405020304" pitchFamily="18" charset="0"/>
              </a:rPr>
              <a:t>kết</a:t>
            </a:r>
            <a:r>
              <a:rPr lang="en-US" altLang="en-US" sz="2800" dirty="0">
                <a:solidFill>
                  <a:srgbClr val="3366FF"/>
                </a:solidFill>
                <a:latin typeface="Times New Roman" panose="02020603050405020304" pitchFamily="18" charset="0"/>
                <a:cs typeface="Times New Roman" panose="02020603050405020304" pitchFamily="18" charset="0"/>
              </a:rPr>
              <a:t> </a:t>
            </a:r>
            <a:r>
              <a:rPr lang="en-US" altLang="en-US" sz="2800" dirty="0" err="1">
                <a:solidFill>
                  <a:srgbClr val="3366FF"/>
                </a:solidFill>
                <a:latin typeface="Times New Roman" panose="02020603050405020304" pitchFamily="18" charset="0"/>
                <a:cs typeface="Times New Roman" panose="02020603050405020304" pitchFamily="18" charset="0"/>
              </a:rPr>
              <a:t>quả</a:t>
            </a:r>
            <a:r>
              <a:rPr lang="en-US" altLang="en-US" sz="2800" dirty="0">
                <a:solidFill>
                  <a:srgbClr val="3366FF"/>
                </a:solidFill>
                <a:latin typeface="Times New Roman" panose="02020603050405020304" pitchFamily="18" charset="0"/>
                <a:cs typeface="Times New Roman" panose="02020603050405020304" pitchFamily="18" charset="0"/>
              </a:rPr>
              <a:t> </a:t>
            </a:r>
            <a:r>
              <a:rPr lang="en-US" altLang="en-US" sz="2800" dirty="0" err="1">
                <a:solidFill>
                  <a:srgbClr val="3366FF"/>
                </a:solidFill>
                <a:latin typeface="Times New Roman" panose="02020603050405020304" pitchFamily="18" charset="0"/>
                <a:cs typeface="Times New Roman" panose="02020603050405020304" pitchFamily="18" charset="0"/>
              </a:rPr>
              <a:t>quá</a:t>
            </a:r>
            <a:r>
              <a:rPr lang="en-US" altLang="en-US" sz="2800" dirty="0">
                <a:solidFill>
                  <a:srgbClr val="3366FF"/>
                </a:solidFill>
                <a:latin typeface="Times New Roman" panose="02020603050405020304" pitchFamily="18" charset="0"/>
                <a:cs typeface="Times New Roman" panose="02020603050405020304" pitchFamily="18" charset="0"/>
              </a:rPr>
              <a:t> </a:t>
            </a:r>
            <a:r>
              <a:rPr lang="en-US" altLang="en-US" sz="2800" dirty="0" err="1">
                <a:solidFill>
                  <a:srgbClr val="3366FF"/>
                </a:solidFill>
                <a:latin typeface="Times New Roman" panose="02020603050405020304" pitchFamily="18" charset="0"/>
                <a:cs typeface="Times New Roman" panose="02020603050405020304" pitchFamily="18" charset="0"/>
              </a:rPr>
              <a:t>trình</a:t>
            </a:r>
            <a:r>
              <a:rPr lang="en-US" altLang="en-US" sz="2800" dirty="0">
                <a:solidFill>
                  <a:srgbClr val="3366FF"/>
                </a:solidFill>
                <a:latin typeface="Times New Roman" panose="02020603050405020304" pitchFamily="18" charset="0"/>
                <a:cs typeface="Times New Roman" panose="02020603050405020304" pitchFamily="18" charset="0"/>
              </a:rPr>
              <a:t> </a:t>
            </a:r>
            <a:r>
              <a:rPr lang="en-US" altLang="en-US" sz="2800" dirty="0" err="1">
                <a:solidFill>
                  <a:srgbClr val="3366FF"/>
                </a:solidFill>
                <a:latin typeface="Times New Roman" panose="02020603050405020304" pitchFamily="18" charset="0"/>
                <a:cs typeface="Times New Roman" panose="02020603050405020304" pitchFamily="18" charset="0"/>
              </a:rPr>
              <a:t>tái</a:t>
            </a:r>
            <a:r>
              <a:rPr lang="en-US" altLang="en-US" sz="2800" dirty="0">
                <a:solidFill>
                  <a:srgbClr val="3366FF"/>
                </a:solidFill>
                <a:latin typeface="Times New Roman" panose="02020603050405020304" pitchFamily="18" charset="0"/>
                <a:cs typeface="Times New Roman" panose="02020603050405020304" pitchFamily="18" charset="0"/>
              </a:rPr>
              <a:t> </a:t>
            </a:r>
            <a:r>
              <a:rPr lang="en-US" altLang="en-US" sz="2800" dirty="0" err="1">
                <a:solidFill>
                  <a:srgbClr val="3366FF"/>
                </a:solidFill>
                <a:latin typeface="Times New Roman" panose="02020603050405020304" pitchFamily="18" charset="0"/>
                <a:cs typeface="Times New Roman" panose="02020603050405020304" pitchFamily="18" charset="0"/>
              </a:rPr>
              <a:t>bản</a:t>
            </a:r>
            <a:r>
              <a:rPr lang="en-US" altLang="en-US" sz="2800" dirty="0">
                <a:solidFill>
                  <a:srgbClr val="3366FF"/>
                </a:solidFill>
                <a:latin typeface="Times New Roman" panose="02020603050405020304" pitchFamily="18" charset="0"/>
                <a:cs typeface="Times New Roman" panose="02020603050405020304" pitchFamily="18" charset="0"/>
              </a:rPr>
              <a:t> </a:t>
            </a:r>
            <a:r>
              <a:rPr lang="en-US" altLang="en-US" sz="2800" dirty="0" err="1">
                <a:solidFill>
                  <a:srgbClr val="3366FF"/>
                </a:solidFill>
                <a:latin typeface="Times New Roman" panose="02020603050405020304" pitchFamily="18" charset="0"/>
                <a:cs typeface="Times New Roman" panose="02020603050405020304" pitchFamily="18" charset="0"/>
              </a:rPr>
              <a:t>thêm</a:t>
            </a:r>
            <a:r>
              <a:rPr lang="en-US" altLang="en-US" sz="2800" dirty="0">
                <a:solidFill>
                  <a:srgbClr val="3366FF"/>
                </a:solidFill>
                <a:latin typeface="Times New Roman" panose="02020603050405020304" pitchFamily="18" charset="0"/>
                <a:cs typeface="Times New Roman" panose="02020603050405020304" pitchFamily="18" charset="0"/>
              </a:rPr>
              <a:t> </a:t>
            </a:r>
            <a:r>
              <a:rPr lang="en-US" altLang="en-US" sz="2800" dirty="0" err="1">
                <a:solidFill>
                  <a:srgbClr val="3366FF"/>
                </a:solidFill>
                <a:latin typeface="Times New Roman" panose="02020603050405020304" pitchFamily="18" charset="0"/>
                <a:cs typeface="Times New Roman" panose="02020603050405020304" pitchFamily="18" charset="0"/>
              </a:rPr>
              <a:t>một</a:t>
            </a:r>
            <a:r>
              <a:rPr lang="en-US" altLang="en-US" sz="2800" dirty="0">
                <a:solidFill>
                  <a:srgbClr val="3366FF"/>
                </a:solidFill>
                <a:latin typeface="Times New Roman" panose="02020603050405020304" pitchFamily="18" charset="0"/>
                <a:cs typeface="Times New Roman" panose="02020603050405020304" pitchFamily="18" charset="0"/>
              </a:rPr>
              <a:t> </a:t>
            </a:r>
            <a:r>
              <a:rPr lang="en-US" altLang="en-US" sz="2800" dirty="0" err="1">
                <a:solidFill>
                  <a:srgbClr val="3366FF"/>
                </a:solidFill>
                <a:latin typeface="Times New Roman" panose="02020603050405020304" pitchFamily="18" charset="0"/>
                <a:cs typeface="Times New Roman" panose="02020603050405020304" pitchFamily="18" charset="0"/>
              </a:rPr>
              <a:t>lần</a:t>
            </a:r>
            <a:r>
              <a:rPr lang="en-US" altLang="en-US" sz="2800" dirty="0">
                <a:solidFill>
                  <a:srgbClr val="3366FF"/>
                </a:solidFill>
                <a:latin typeface="Times New Roman" panose="02020603050405020304" pitchFamily="18" charset="0"/>
                <a:cs typeface="Times New Roman" panose="02020603050405020304" pitchFamily="18" charset="0"/>
              </a:rPr>
              <a:t> </a:t>
            </a:r>
            <a:r>
              <a:rPr lang="en-US" altLang="en-US" sz="2800" dirty="0" err="1">
                <a:solidFill>
                  <a:srgbClr val="3366FF"/>
                </a:solidFill>
                <a:latin typeface="Times New Roman" panose="02020603050405020304" pitchFamily="18" charset="0"/>
                <a:cs typeface="Times New Roman" panose="02020603050405020304" pitchFamily="18" charset="0"/>
              </a:rPr>
              <a:t>nữa</a:t>
            </a:r>
            <a:r>
              <a:rPr lang="en-US" altLang="en-US" sz="2800" dirty="0">
                <a:solidFill>
                  <a:srgbClr val="3366FF"/>
                </a:solidFill>
                <a:latin typeface="Times New Roman" panose="02020603050405020304" pitchFamily="18" charset="0"/>
                <a:cs typeface="Times New Roman" panose="02020603050405020304" pitchFamily="18" charset="0"/>
              </a:rPr>
              <a:t> </a:t>
            </a:r>
            <a:r>
              <a:rPr lang="en-US" altLang="en-US" sz="2800" dirty="0" err="1">
                <a:solidFill>
                  <a:srgbClr val="3366FF"/>
                </a:solidFill>
                <a:latin typeface="Times New Roman" panose="02020603050405020304" pitchFamily="18" charset="0"/>
                <a:cs typeface="Times New Roman" panose="02020603050405020304" pitchFamily="18" charset="0"/>
              </a:rPr>
              <a:t>của</a:t>
            </a:r>
            <a:r>
              <a:rPr lang="en-US" altLang="en-US" sz="2800" dirty="0">
                <a:solidFill>
                  <a:srgbClr val="3366FF"/>
                </a:solidFill>
                <a:latin typeface="Times New Roman" panose="02020603050405020304" pitchFamily="18" charset="0"/>
                <a:cs typeface="Times New Roman" panose="02020603050405020304" pitchFamily="18" charset="0"/>
              </a:rPr>
              <a:t> </a:t>
            </a:r>
            <a:r>
              <a:rPr lang="en-US" altLang="en-US" sz="2800" dirty="0" err="1">
                <a:solidFill>
                  <a:srgbClr val="3366FF"/>
                </a:solidFill>
                <a:latin typeface="Times New Roman" panose="02020603050405020304" pitchFamily="18" charset="0"/>
                <a:cs typeface="Times New Roman" panose="02020603050405020304" pitchFamily="18" charset="0"/>
              </a:rPr>
              <a:t>hai</a:t>
            </a:r>
            <a:r>
              <a:rPr lang="en-US" altLang="en-US" sz="2800" dirty="0">
                <a:solidFill>
                  <a:srgbClr val="3366FF"/>
                </a:solidFill>
                <a:latin typeface="Times New Roman" panose="02020603050405020304" pitchFamily="18" charset="0"/>
                <a:cs typeface="Times New Roman" panose="02020603050405020304" pitchFamily="18" charset="0"/>
              </a:rPr>
              <a:t> </a:t>
            </a:r>
            <a:r>
              <a:rPr lang="en-US" altLang="en-US" sz="2800" dirty="0" err="1">
                <a:solidFill>
                  <a:srgbClr val="3366FF"/>
                </a:solidFill>
                <a:latin typeface="Times New Roman" panose="02020603050405020304" pitchFamily="18" charset="0"/>
                <a:cs typeface="Times New Roman" panose="02020603050405020304" pitchFamily="18" charset="0"/>
              </a:rPr>
              <a:t>đoạn</a:t>
            </a:r>
            <a:r>
              <a:rPr lang="en-US" altLang="en-US" sz="2800" dirty="0">
                <a:solidFill>
                  <a:srgbClr val="3366FF"/>
                </a:solidFill>
                <a:latin typeface="Times New Roman" panose="02020603050405020304" pitchFamily="18" charset="0"/>
                <a:cs typeface="Times New Roman" panose="02020603050405020304" pitchFamily="18" charset="0"/>
              </a:rPr>
              <a:t> </a:t>
            </a:r>
            <a:r>
              <a:rPr lang="en-US" altLang="en-US" sz="2800" dirty="0" err="1">
                <a:solidFill>
                  <a:srgbClr val="3366FF"/>
                </a:solidFill>
                <a:latin typeface="Times New Roman" panose="02020603050405020304" pitchFamily="18" charset="0"/>
                <a:cs typeface="Times New Roman" panose="02020603050405020304" pitchFamily="18" charset="0"/>
              </a:rPr>
              <a:t>phân</a:t>
            </a:r>
            <a:r>
              <a:rPr lang="en-US" altLang="en-US" sz="2800" dirty="0">
                <a:solidFill>
                  <a:srgbClr val="3366FF"/>
                </a:solidFill>
                <a:latin typeface="Times New Roman" panose="02020603050405020304" pitchFamily="18" charset="0"/>
                <a:cs typeface="Times New Roman" panose="02020603050405020304" pitchFamily="18" charset="0"/>
              </a:rPr>
              <a:t> </a:t>
            </a:r>
            <a:r>
              <a:rPr lang="en-US" altLang="en-US" sz="2800" dirty="0" err="1">
                <a:solidFill>
                  <a:srgbClr val="3366FF"/>
                </a:solidFill>
                <a:latin typeface="Times New Roman" panose="02020603050405020304" pitchFamily="18" charset="0"/>
                <a:cs typeface="Times New Roman" panose="02020603050405020304" pitchFamily="18" charset="0"/>
              </a:rPr>
              <a:t>tử</a:t>
            </a:r>
            <a:r>
              <a:rPr lang="en-US" altLang="en-US" sz="2800" dirty="0">
                <a:solidFill>
                  <a:srgbClr val="3366FF"/>
                </a:solidFill>
                <a:latin typeface="Times New Roman" panose="02020603050405020304" pitchFamily="18" charset="0"/>
                <a:cs typeface="Times New Roman" panose="02020603050405020304" pitchFamily="18" charset="0"/>
              </a:rPr>
              <a:t> DNA con </a:t>
            </a:r>
            <a:r>
              <a:rPr lang="en-US" altLang="en-US" sz="2800" dirty="0" err="1">
                <a:solidFill>
                  <a:srgbClr val="3366FF"/>
                </a:solidFill>
                <a:latin typeface="Times New Roman" panose="02020603050405020304" pitchFamily="18" charset="0"/>
                <a:cs typeface="Times New Roman" panose="02020603050405020304" pitchFamily="18" charset="0"/>
              </a:rPr>
              <a:t>vừa</a:t>
            </a:r>
            <a:r>
              <a:rPr lang="en-US" altLang="en-US" sz="2800" dirty="0">
                <a:solidFill>
                  <a:srgbClr val="3366FF"/>
                </a:solidFill>
                <a:latin typeface="Times New Roman" panose="02020603050405020304" pitchFamily="18" charset="0"/>
                <a:cs typeface="Times New Roman" panose="02020603050405020304" pitchFamily="18" charset="0"/>
              </a:rPr>
              <a:t> </a:t>
            </a:r>
            <a:r>
              <a:rPr lang="en-US" altLang="en-US" sz="2800" dirty="0" err="1">
                <a:solidFill>
                  <a:srgbClr val="3366FF"/>
                </a:solidFill>
                <a:latin typeface="Times New Roman" panose="02020603050405020304" pitchFamily="18" charset="0"/>
                <a:cs typeface="Times New Roman" panose="02020603050405020304" pitchFamily="18" charset="0"/>
              </a:rPr>
              <a:t>mới</a:t>
            </a:r>
            <a:r>
              <a:rPr lang="en-US" altLang="en-US" sz="2800" dirty="0">
                <a:solidFill>
                  <a:srgbClr val="3366FF"/>
                </a:solidFill>
                <a:latin typeface="Times New Roman" panose="02020603050405020304" pitchFamily="18" charset="0"/>
                <a:cs typeface="Times New Roman" panose="02020603050405020304" pitchFamily="18" charset="0"/>
              </a:rPr>
              <a:t> </a:t>
            </a:r>
            <a:r>
              <a:rPr lang="en-US" altLang="en-US" sz="2800" dirty="0" err="1">
                <a:solidFill>
                  <a:srgbClr val="3366FF"/>
                </a:solidFill>
                <a:latin typeface="Times New Roman" panose="02020603050405020304" pitchFamily="18" charset="0"/>
                <a:cs typeface="Times New Roman" panose="02020603050405020304" pitchFamily="18" charset="0"/>
              </a:rPr>
              <a:t>tạo</a:t>
            </a:r>
            <a:r>
              <a:rPr lang="en-US" altLang="en-US" sz="2800" dirty="0">
                <a:solidFill>
                  <a:srgbClr val="3366FF"/>
                </a:solidFill>
                <a:latin typeface="Times New Roman" panose="02020603050405020304" pitchFamily="18" charset="0"/>
                <a:cs typeface="Times New Roman" panose="02020603050405020304" pitchFamily="18" charset="0"/>
              </a:rPr>
              <a:t> </a:t>
            </a:r>
            <a:r>
              <a:rPr lang="en-US" altLang="en-US" sz="2800" dirty="0" err="1">
                <a:solidFill>
                  <a:srgbClr val="3366FF"/>
                </a:solidFill>
                <a:latin typeface="Times New Roman" panose="02020603050405020304" pitchFamily="18" charset="0"/>
                <a:cs typeface="Times New Roman" panose="02020603050405020304" pitchFamily="18" charset="0"/>
              </a:rPr>
              <a:t>thành</a:t>
            </a:r>
            <a:r>
              <a:rPr lang="en-US" altLang="en-US" sz="2800" dirty="0">
                <a:solidFill>
                  <a:srgbClr val="3366FF"/>
                </a:solidFill>
                <a:latin typeface="Times New Roman" panose="02020603050405020304" pitchFamily="18" charset="0"/>
                <a:cs typeface="Times New Roman" panose="02020603050405020304" pitchFamily="18" charset="0"/>
              </a:rPr>
              <a:t>?</a:t>
            </a:r>
          </a:p>
          <a:p>
            <a:pPr eaLnBrk="1" hangingPunct="1">
              <a:spcBef>
                <a:spcPct val="0"/>
              </a:spcBef>
              <a:buFontTx/>
              <a:buNone/>
            </a:pPr>
            <a:br>
              <a:rPr lang="en-US" altLang="en-US" sz="2800" dirty="0">
                <a:solidFill>
                  <a:srgbClr val="000000"/>
                </a:solidFill>
                <a:latin typeface="Times New Roman" panose="02020603050405020304" pitchFamily="18" charset="0"/>
                <a:cs typeface="Times New Roman" panose="02020603050405020304" pitchFamily="18" charset="0"/>
              </a:rPr>
            </a:br>
            <a:endParaRPr lang="en-US" alt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9580044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4" ma:contentTypeDescription="Create a new document." ma:contentTypeScope="" ma:versionID="2d714a3296df14eba7a100bb665443ca">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49549bf45bfbbfb6cffed527380e77e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Props1.xml><?xml version="1.0" encoding="utf-8"?>
<ds:datastoreItem xmlns:ds="http://schemas.openxmlformats.org/officeDocument/2006/customXml" ds:itemID="{A7D90517-43A3-4BC6-B197-5C7B7D3DBCA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FA78568-A730-4D3B-A489-FD854E91254A}">
  <ds:schemaRefs>
    <ds:schemaRef ds:uri="http://schemas.microsoft.com/sharepoint/v3/contenttype/forms"/>
  </ds:schemaRefs>
</ds:datastoreItem>
</file>

<file path=customXml/itemProps3.xml><?xml version="1.0" encoding="utf-8"?>
<ds:datastoreItem xmlns:ds="http://schemas.openxmlformats.org/officeDocument/2006/customXml" ds:itemID="{61D9A46C-D3F3-4D45-B248-B831C6B5FC85}">
  <ds:schemaRefs>
    <ds:schemaRef ds:uri="http://purl.org/dc/elements/1.1/"/>
    <ds:schemaRef ds:uri="http://schemas.microsoft.com/office/2006/metadata/properties"/>
    <ds:schemaRef ds:uri="http://www.w3.org/XML/1998/namespace"/>
    <ds:schemaRef ds:uri="16c05727-aa75-4e4a-9b5f-8a80a1165891"/>
    <ds:schemaRef ds:uri="http://purl.org/dc/dcmitype/"/>
    <ds:schemaRef ds:uri="http://schemas.openxmlformats.org/package/2006/metadata/core-properties"/>
    <ds:schemaRef ds:uri="http://schemas.microsoft.com/office/2006/documentManagement/types"/>
    <ds:schemaRef ds:uri="71af3243-3dd4-4a8d-8c0d-dd76da1f02a5"/>
    <ds:schemaRef ds:uri="http://schemas.microsoft.com/office/infopath/2007/PartnerControls"/>
    <ds:schemaRef ds:uri="230e9df3-be65-4c73-a93b-d1236ebd677e"/>
    <ds:schemaRef ds:uri="http://schemas.microsoft.com/sharepoint/v3"/>
    <ds:schemaRef ds:uri="http://purl.org/dc/terms/"/>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Office Theme</Template>
  <TotalTime>1574</TotalTime>
  <Words>3611</Words>
  <Application>Microsoft Office PowerPoint</Application>
  <PresentationFormat>Màn hình rộng</PresentationFormat>
  <Paragraphs>311</Paragraphs>
  <Slides>46</Slides>
  <Notes>19</Notes>
  <HiddenSlides>0</HiddenSlides>
  <MMClips>3</MMClips>
  <ScaleCrop>false</ScaleCrop>
  <HeadingPairs>
    <vt:vector size="6" baseType="variant">
      <vt:variant>
        <vt:lpstr>Phông được Dùng</vt:lpstr>
      </vt:variant>
      <vt:variant>
        <vt:i4>7</vt:i4>
      </vt:variant>
      <vt:variant>
        <vt:lpstr>Chủ đề</vt:lpstr>
      </vt:variant>
      <vt:variant>
        <vt:i4>1</vt:i4>
      </vt:variant>
      <vt:variant>
        <vt:lpstr>Tiêu đề Bản chiếu</vt:lpstr>
      </vt:variant>
      <vt:variant>
        <vt:i4>46</vt:i4>
      </vt:variant>
    </vt:vector>
  </HeadingPairs>
  <TitlesOfParts>
    <vt:vector size="54" baseType="lpstr">
      <vt:lpstr>Arial</vt:lpstr>
      <vt:lpstr>Calibri</vt:lpstr>
      <vt:lpstr>Calibri Light</vt:lpstr>
      <vt:lpstr>Karla</vt:lpstr>
      <vt:lpstr>Roboto</vt:lpstr>
      <vt:lpstr>Times New Roman</vt:lpstr>
      <vt:lpstr>Wingdings</vt:lpstr>
      <vt:lpstr>Office Theme</vt:lpstr>
      <vt:lpstr>Bản trình bày PowerPoint</vt:lpstr>
      <vt:lpstr>TÁI BẢN DNA VÀ PHIÊN MÃ TẠO RNA</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Câu 6. Sơ đồ nào sau đây mô tả đúng về giai đoạn kéo dài mạch polinucleotitde mới trên một chạc chữ Y trong quá trình nhân đôi ADN ở sinh vật nhân sơ?</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TÁI BẢN DNA VÀ PHIÊN MÃ TẠO RNA</dc:title>
  <dc:creator>Quách Thị Cẩm Tú</dc:creator>
  <cp:lastModifiedBy>Admin</cp:lastModifiedBy>
  <cp:revision>89</cp:revision>
  <dcterms:created xsi:type="dcterms:W3CDTF">2024-06-02T05:51:17Z</dcterms:created>
  <dcterms:modified xsi:type="dcterms:W3CDTF">2025-11-21T02:07:32Z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