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62" r:id="rId3"/>
    <p:sldId id="277" r:id="rId4"/>
    <p:sldId id="284" r:id="rId5"/>
    <p:sldId id="287" r:id="rId6"/>
    <p:sldId id="274" r:id="rId7"/>
    <p:sldId id="272" r:id="rId8"/>
    <p:sldId id="286" r:id="rId9"/>
    <p:sldId id="271" r:id="rId10"/>
    <p:sldId id="270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9A9FB-DFC4-8EEE-042F-05CCA94D61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B40B1E-0C41-6837-0683-71728DE4E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922CC-0DCC-2320-48C1-C4B8F2006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3AD8-E40C-424B-994E-C8F2ADEF5F1E}" type="datetimeFigureOut">
              <a:rPr lang="vi-VN" smtClean="0"/>
              <a:t>18/08/2024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1499A-3CC1-3110-2D7C-8033B0FEA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4A4CF-27CC-6FE9-3B49-84D15F68C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7825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9F989-39A3-657F-420C-AA7E835DE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11B607-EAF7-CEBF-887B-A155473434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C395B-C1AF-3FCE-997B-5DB1D6B86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3AD8-E40C-424B-994E-C8F2ADEF5F1E}" type="datetimeFigureOut">
              <a:rPr lang="vi-VN" smtClean="0"/>
              <a:t>18/08/2024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85917-DABA-D1E6-ED04-DB4583B93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45099-780C-76D7-4D50-C3399CD26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099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A0259D-E8C8-0698-CFC5-D23B661468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E02975-DDE0-7974-02D7-F188923D1B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B9AD0-3BF6-C927-4CEF-62471105A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3AD8-E40C-424B-994E-C8F2ADEF5F1E}" type="datetimeFigureOut">
              <a:rPr lang="vi-VN" smtClean="0"/>
              <a:t>18/08/2024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6EE46-45A4-A98E-C56A-ABBD152EF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C8834-2F7C-285C-6653-C33A4F51F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9928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8549B-1601-99EF-E626-1CA80DC92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45ABF-E8BA-C619-AF5B-37BE894F0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C1DD9-59D6-1F5B-92CE-EEE91EBC1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3AD8-E40C-424B-994E-C8F2ADEF5F1E}" type="datetimeFigureOut">
              <a:rPr lang="vi-VN" smtClean="0"/>
              <a:t>18/08/2024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351C5-7304-FCB1-C0A6-98E4F801F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BF4D9-AF47-E79A-E97F-A14E8C060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9452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BFDA9-8DE0-1204-132F-921B7F83C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A8BBE6-5255-8675-70BA-39B23B4AC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BD5D4-F36E-418F-8918-CBC25842A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3AD8-E40C-424B-994E-C8F2ADEF5F1E}" type="datetimeFigureOut">
              <a:rPr lang="vi-VN" smtClean="0"/>
              <a:t>18/08/2024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6044C-3CAC-8108-AA26-22F861306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F5522-875D-34A1-1512-BB96E173B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5392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00661-9847-60B8-008D-6B9B460F5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72B99-8598-CDFA-1A88-DDFD805E56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B0C3C8-CA76-AFDD-5746-5885058938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1974C3-6005-C87E-931F-08D61D130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3AD8-E40C-424B-994E-C8F2ADEF5F1E}" type="datetimeFigureOut">
              <a:rPr lang="vi-VN" smtClean="0"/>
              <a:t>18/08/2024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5ECB93-1F10-414E-5889-5A7ED2CAE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E1CD2-D96F-4EA5-8506-BB68E3467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8081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0963B-8D8E-8919-0CE1-E3A985139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43388-CF51-C7CB-3428-92CFB491E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467373-7862-25B3-EE13-93CA19FA5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D3B3D9-85C3-2786-909A-AD458183A2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DC1509-B076-7122-42F3-D20A2830F4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769BE1-36E5-16F9-98BC-EFAF3F253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3AD8-E40C-424B-994E-C8F2ADEF5F1E}" type="datetimeFigureOut">
              <a:rPr lang="vi-VN" smtClean="0"/>
              <a:t>18/08/2024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B54D3D-DAB4-72B4-3771-24FCF863A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884BC1-1DF4-8343-84BE-6600743CA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401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B9904-4674-94BE-0F61-7FC48F67E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1B4A12-993C-7940-9B97-F1F925B32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3AD8-E40C-424B-994E-C8F2ADEF5F1E}" type="datetimeFigureOut">
              <a:rPr lang="vi-VN" smtClean="0"/>
              <a:t>18/08/2024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F959E1-7665-B85F-C1E7-60B489EDC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303B53-F16A-3A4C-E8BB-8C866A503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3966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E2C552-7499-BD76-278D-7A8F45F3C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3AD8-E40C-424B-994E-C8F2ADEF5F1E}" type="datetimeFigureOut">
              <a:rPr lang="vi-VN" smtClean="0"/>
              <a:t>18/08/2024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7ACC1A-64A1-A0A5-6373-8D5121898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73752-21B8-2963-5657-E576C1A8F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2779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DBE85-EAB7-E0C9-1CA8-CA3163D3E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3AB76-D865-A12C-90FC-3DD38A100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2C5827-87A9-45AD-0F16-B28FF66C29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200173-4E7A-BF78-B9D0-BB2DF5D31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3AD8-E40C-424B-994E-C8F2ADEF5F1E}" type="datetimeFigureOut">
              <a:rPr lang="vi-VN" smtClean="0"/>
              <a:t>18/08/2024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BD1AC2-47A1-7F0A-F803-8FD94A8C7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504AC9-A3BE-2327-27DF-8E5701EB8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6885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5E31E-6B39-FC59-4747-E1565FF61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B2117C-DEBF-CBCF-32B0-20B447DA6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11DC97-E4AC-65EB-439F-6D43694902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CD2A22-0C9F-0CE0-2CEE-492270A5C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3AD8-E40C-424B-994E-C8F2ADEF5F1E}" type="datetimeFigureOut">
              <a:rPr lang="vi-VN" smtClean="0"/>
              <a:t>18/08/2024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1499BA-519D-C833-A496-08094B930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CF1338-8576-131E-3F98-9B13D7B0B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0257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AB2A31-56CE-43F6-4A21-FBB89ECE0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9A9F3-7D30-EE66-CA31-E882375E9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317DD-B5B1-60A3-ABB9-9516CACFF2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73AD8-E40C-424B-994E-C8F2ADEF5F1E}" type="datetimeFigureOut">
              <a:rPr lang="vi-VN" smtClean="0"/>
              <a:t>18/08/2024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D91AF-5B3F-7DF5-A8A4-1001A80FF0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E2C5C-B191-36BE-6A99-D48AA5FD6D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8215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ED0C583-DAC4-38D8-9140-55B917E6C24B}"/>
              </a:ext>
            </a:extLst>
          </p:cNvPr>
          <p:cNvSpPr txBox="1"/>
          <p:nvPr/>
        </p:nvSpPr>
        <p:spPr>
          <a:xfrm>
            <a:off x="4832555" y="5632"/>
            <a:ext cx="3269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3199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AEF821-0773-3CFF-EF4B-04452B8AD194}"/>
              </a:ext>
            </a:extLst>
          </p:cNvPr>
          <p:cNvSpPr txBox="1"/>
          <p:nvPr/>
        </p:nvSpPr>
        <p:spPr>
          <a:xfrm>
            <a:off x="4434348" y="1672959"/>
            <a:ext cx="3106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VẬN DỤNG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1DC483-AC49-77EB-5405-8D2D6F5C53F5}"/>
              </a:ext>
            </a:extLst>
          </p:cNvPr>
          <p:cNvSpPr txBox="1"/>
          <p:nvPr/>
        </p:nvSpPr>
        <p:spPr>
          <a:xfrm>
            <a:off x="511278" y="2380845"/>
            <a:ext cx="106876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latin typeface="+mj-lt"/>
              </a:rPr>
              <a:t>Xây dựng dự án học tập thiết kế và thực hiện một số SPMT từ vật liệu sẵn có.</a:t>
            </a:r>
          </a:p>
        </p:txBody>
      </p:sp>
    </p:spTree>
    <p:extLst>
      <p:ext uri="{BB962C8B-B14F-4D97-AF65-F5344CB8AC3E}">
        <p14:creationId xmlns:p14="http://schemas.microsoft.com/office/powerpoint/2010/main" val="3825036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8BF949-0310-ABCD-EDCC-1650208045BE}"/>
              </a:ext>
            </a:extLst>
          </p:cNvPr>
          <p:cNvSpPr txBox="1"/>
          <p:nvPr/>
        </p:nvSpPr>
        <p:spPr>
          <a:xfrm>
            <a:off x="855406" y="2632856"/>
            <a:ext cx="1087447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Tiết 7,8: Bài 4</a:t>
            </a:r>
          </a:p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</a:rPr>
              <a:t>THIẾT KẾ GIÁ ĐỠ THIẾT BỊ CÔNG NGHỆ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50C83A-1E79-CAED-8543-3626495AB994}"/>
              </a:ext>
            </a:extLst>
          </p:cNvPr>
          <p:cNvSpPr txBox="1"/>
          <p:nvPr/>
        </p:nvSpPr>
        <p:spPr>
          <a:xfrm>
            <a:off x="1651818" y="1130709"/>
            <a:ext cx="9281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Chủ đề 2:</a:t>
            </a: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+mj-lt"/>
              </a:rPr>
              <a:t>NGHỆ THUẬT ĐƯƠNG ĐẠI THẾ GIỚI</a:t>
            </a:r>
          </a:p>
        </p:txBody>
      </p:sp>
    </p:spTree>
    <p:extLst>
      <p:ext uri="{BB962C8B-B14F-4D97-AF65-F5344CB8AC3E}">
        <p14:creationId xmlns:p14="http://schemas.microsoft.com/office/powerpoint/2010/main" val="2958414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3D01A8-5CCC-F86A-94F8-289B70A1E3AA}"/>
              </a:ext>
            </a:extLst>
          </p:cNvPr>
          <p:cNvSpPr txBox="1"/>
          <p:nvPr/>
        </p:nvSpPr>
        <p:spPr>
          <a:xfrm>
            <a:off x="1602658" y="737419"/>
            <a:ext cx="891785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6600" b="1" dirty="0">
                <a:latin typeface="+mj-lt"/>
              </a:rPr>
              <a:t>NỘI DUNG BÀI HỌC:</a:t>
            </a:r>
          </a:p>
          <a:p>
            <a:pPr algn="just"/>
            <a:r>
              <a:rPr lang="vi-VN" sz="6600" b="1" dirty="0">
                <a:latin typeface="+mj-lt"/>
              </a:rPr>
              <a:t>- Quan sát</a:t>
            </a:r>
          </a:p>
          <a:p>
            <a:pPr algn="just"/>
            <a:r>
              <a:rPr lang="vi-VN" sz="6600" b="1" dirty="0">
                <a:latin typeface="+mj-lt"/>
              </a:rPr>
              <a:t>- Thể hiện</a:t>
            </a:r>
          </a:p>
          <a:p>
            <a:pPr algn="just"/>
            <a:r>
              <a:rPr lang="vi-VN" sz="6600" b="1" dirty="0">
                <a:latin typeface="+mj-lt"/>
              </a:rPr>
              <a:t>- Thảo luận</a:t>
            </a:r>
          </a:p>
          <a:p>
            <a:pPr algn="just"/>
            <a:r>
              <a:rPr lang="vi-VN" sz="6600" b="1" dirty="0">
                <a:latin typeface="+mj-lt"/>
              </a:rPr>
              <a:t>- Vận dụng</a:t>
            </a:r>
          </a:p>
        </p:txBody>
      </p:sp>
    </p:spTree>
    <p:extLst>
      <p:ext uri="{BB962C8B-B14F-4D97-AF65-F5344CB8AC3E}">
        <p14:creationId xmlns:p14="http://schemas.microsoft.com/office/powerpoint/2010/main" val="251310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DEDEF64-B759-E77D-48A9-E57758389301}"/>
              </a:ext>
            </a:extLst>
          </p:cNvPr>
          <p:cNvSpPr txBox="1"/>
          <p:nvPr/>
        </p:nvSpPr>
        <p:spPr>
          <a:xfrm>
            <a:off x="5207954" y="0"/>
            <a:ext cx="2107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 SÁT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B020BA-CC5D-3493-F5FC-54B2B4C80A71}"/>
              </a:ext>
            </a:extLst>
          </p:cNvPr>
          <p:cNvSpPr txBox="1"/>
          <p:nvPr/>
        </p:nvSpPr>
        <p:spPr>
          <a:xfrm>
            <a:off x="2071362" y="334032"/>
            <a:ext cx="8049275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vi-VN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018EDD-A8C1-1081-C3FA-6C4CE07EF6A2}"/>
              </a:ext>
            </a:extLst>
          </p:cNvPr>
          <p:cNvSpPr txBox="1"/>
          <p:nvPr/>
        </p:nvSpPr>
        <p:spPr>
          <a:xfrm>
            <a:off x="952156" y="4975122"/>
            <a:ext cx="106188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3200" b="1" dirty="0">
                <a:latin typeface="+mj-lt"/>
              </a:rPr>
              <a:t>Kiểu giá đỡ thiết bị công nghệ có đặc điểm gì?</a:t>
            </a:r>
          </a:p>
          <a:p>
            <a:pPr marL="285750" indent="-285750">
              <a:buFontTx/>
              <a:buChar char="-"/>
            </a:pPr>
            <a:r>
              <a:rPr lang="vi-VN" sz="3200" b="1" dirty="0">
                <a:latin typeface="+mj-lt"/>
              </a:rPr>
              <a:t>Giá đỡ thiết bị công nghệ được làm từ vật liệu gì?</a:t>
            </a:r>
          </a:p>
          <a:p>
            <a:pPr marL="285750" indent="-285750">
              <a:buFontTx/>
              <a:buChar char="-"/>
            </a:pPr>
            <a:r>
              <a:rPr lang="vi-VN" sz="3200" b="1" dirty="0">
                <a:latin typeface="+mj-lt"/>
              </a:rPr>
              <a:t>Em thích kiểu dáng giá đỡ thiết bị công nghệ nào? Vì sao?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7B10D9-1FF2-4CE4-C74A-8905F643C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93" y="1066439"/>
            <a:ext cx="2657287" cy="32060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09C20E-26B1-E945-4C07-BBCB66BC7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418" y="2507269"/>
            <a:ext cx="2847266" cy="2246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B1883B-BF18-A4EF-4C09-6D71B4694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1066439"/>
            <a:ext cx="2657287" cy="22171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BAB746-6711-E7DB-7943-135021E620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1600" y="2487603"/>
            <a:ext cx="3089313" cy="226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0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DEDEF64-B759-E77D-48A9-E57758389301}"/>
              </a:ext>
            </a:extLst>
          </p:cNvPr>
          <p:cNvSpPr txBox="1"/>
          <p:nvPr/>
        </p:nvSpPr>
        <p:spPr>
          <a:xfrm>
            <a:off x="5207954" y="0"/>
            <a:ext cx="2107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 SÁT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B020BA-CC5D-3493-F5FC-54B2B4C80A71}"/>
              </a:ext>
            </a:extLst>
          </p:cNvPr>
          <p:cNvSpPr txBox="1"/>
          <p:nvPr/>
        </p:nvSpPr>
        <p:spPr>
          <a:xfrm>
            <a:off x="530941" y="426778"/>
            <a:ext cx="114447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2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32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32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32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32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32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32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32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2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2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B3AB2F-31A3-DC4B-6B74-BE7201B02DA7}"/>
              </a:ext>
            </a:extLst>
          </p:cNvPr>
          <p:cNvSpPr txBox="1"/>
          <p:nvPr/>
        </p:nvSpPr>
        <p:spPr>
          <a:xfrm>
            <a:off x="324463" y="5038463"/>
            <a:ext cx="11857703" cy="1649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Quan sát và nhận biết cấu tạo, đặc điểm của sản phẩm thiết kế.</a:t>
            </a:r>
            <a:endParaRPr lang="vi-VN" sz="28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Em có ý tưởng thiết kế giá đỡ thiết bị công nghệ như thế nào?</a:t>
            </a:r>
            <a:endParaRPr lang="vi-VN" sz="28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Em sẽ sử dụng chất liệu gì để thực hiện giá đỡ thiết bị công nghệ của mình?</a:t>
            </a:r>
            <a:endParaRPr lang="vi-VN" sz="28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B558F8-8186-3333-911C-A2CC76C2E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15" y="1187966"/>
            <a:ext cx="5872685" cy="36740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F7899E-9662-4C38-F25D-5B9043F15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148" y="1187965"/>
            <a:ext cx="5667542" cy="367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17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53B9585-9AA7-615A-C3E1-33BC623F9234}"/>
              </a:ext>
            </a:extLst>
          </p:cNvPr>
          <p:cNvSpPr txBox="1"/>
          <p:nvPr/>
        </p:nvSpPr>
        <p:spPr>
          <a:xfrm>
            <a:off x="4345858" y="-88473"/>
            <a:ext cx="29201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 HIỆN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5A3C6C-A268-44BA-FCD7-40454B9D821F}"/>
              </a:ext>
            </a:extLst>
          </p:cNvPr>
          <p:cNvSpPr txBox="1"/>
          <p:nvPr/>
        </p:nvSpPr>
        <p:spPr>
          <a:xfrm>
            <a:off x="673509" y="546779"/>
            <a:ext cx="11184193" cy="2517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thiết kế một sản phẩm giá đỡ điện thoại từ vật liệu sẵn có</a:t>
            </a:r>
            <a:endParaRPr lang="vi-VN" sz="28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 1: Vẽ phác thảo thể hiện ý tưởng.</a:t>
            </a:r>
            <a:endParaRPr lang="vi-VN" sz="24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 2: Sử dụng kìm để uốn dây đồng tạo dáng sản phẩm.</a:t>
            </a:r>
            <a:endParaRPr lang="vi-VN" sz="24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 3: Định hình kiểu dáng sản phẩm bằng dây đồng và dùng dây dù để trang trí.</a:t>
            </a:r>
            <a:endParaRPr lang="vi-VN" sz="24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 4: Hoàn thiện sản phẩm.</a:t>
            </a:r>
            <a:endParaRPr lang="vi-VN" sz="24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001334-EE5A-9946-ADC2-21A37DACC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2" y="3578872"/>
            <a:ext cx="2989151" cy="2374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C858ED-2B7F-B55A-6E1A-CCB7E407E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126" y="3064584"/>
            <a:ext cx="3008088" cy="23745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F15719-082D-9A5E-F742-89A56B9FC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930" y="3578872"/>
            <a:ext cx="2989151" cy="23800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67798E-8840-E841-F1AA-9629A11FA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8963" y="3059067"/>
            <a:ext cx="2744715" cy="23800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1069B9-0AEE-ADC0-3636-3C3BF2AA15B3}"/>
              </a:ext>
            </a:extLst>
          </p:cNvPr>
          <p:cNvSpPr txBox="1"/>
          <p:nvPr/>
        </p:nvSpPr>
        <p:spPr>
          <a:xfrm>
            <a:off x="1248696" y="5953431"/>
            <a:ext cx="501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+mj-lt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0BEDA3-1228-D1A3-0917-CA62EF59D02F}"/>
              </a:ext>
            </a:extLst>
          </p:cNvPr>
          <p:cNvSpPr txBox="1"/>
          <p:nvPr/>
        </p:nvSpPr>
        <p:spPr>
          <a:xfrm>
            <a:off x="4345858" y="5439142"/>
            <a:ext cx="5407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817C3D-DD0E-7A4D-E903-1795E2D946CD}"/>
              </a:ext>
            </a:extLst>
          </p:cNvPr>
          <p:cNvSpPr txBox="1"/>
          <p:nvPr/>
        </p:nvSpPr>
        <p:spPr>
          <a:xfrm>
            <a:off x="7561006" y="5879708"/>
            <a:ext cx="609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C153FA-0AA7-D331-ED58-E354B7B6EEC7}"/>
              </a:ext>
            </a:extLst>
          </p:cNvPr>
          <p:cNvSpPr txBox="1"/>
          <p:nvPr/>
        </p:nvSpPr>
        <p:spPr>
          <a:xfrm>
            <a:off x="10465681" y="5312536"/>
            <a:ext cx="5112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852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AEF821-0773-3CFF-EF4B-04452B8AD194}"/>
              </a:ext>
            </a:extLst>
          </p:cNvPr>
          <p:cNvSpPr txBox="1"/>
          <p:nvPr/>
        </p:nvSpPr>
        <p:spPr>
          <a:xfrm>
            <a:off x="4768646" y="1348495"/>
            <a:ext cx="2743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 HIỆN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1DC483-AC49-77EB-5405-8D2D6F5C53F5}"/>
              </a:ext>
            </a:extLst>
          </p:cNvPr>
          <p:cNvSpPr txBox="1"/>
          <p:nvPr/>
        </p:nvSpPr>
        <p:spPr>
          <a:xfrm>
            <a:off x="752168" y="2056381"/>
            <a:ext cx="106876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vi-VN" sz="60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kế một sản phẩm giá đỡ thiết bị công nghệ từ vật liệu sẵn có.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983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37CD9E-3897-B9C2-FDAE-8775735F18CA}"/>
              </a:ext>
            </a:extLst>
          </p:cNvPr>
          <p:cNvSpPr txBox="1"/>
          <p:nvPr/>
        </p:nvSpPr>
        <p:spPr>
          <a:xfrm>
            <a:off x="2900515" y="103464"/>
            <a:ext cx="6902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latin typeface="+mj-lt"/>
              </a:rPr>
              <a:t>MỘT SỐ SẢN PHẨM MĨ THUẬT THAM KHẢO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58CF99-9738-78EF-839E-7EA47F5E7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03" y="688540"/>
            <a:ext cx="2494891" cy="2999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F7BAE3-1616-29AD-925E-9AC0B228E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071" y="688540"/>
            <a:ext cx="5372100" cy="3019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7FA8F1-C5AB-2C78-F4B8-2411DFECB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048" y="668591"/>
            <a:ext cx="3019424" cy="30194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BCDE85-98D0-9D70-B5B7-C7F42F9BF2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026" y="4040009"/>
            <a:ext cx="3581876" cy="26864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60E4F7-04E7-8BBB-07B1-023D31D44C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7503" y="4040009"/>
            <a:ext cx="2011618" cy="26821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D34392-D613-BC06-55C2-FB7BBDD5AC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6722" y="4035759"/>
            <a:ext cx="1658017" cy="26864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34E14D-7E8D-D334-EFA2-7AC84AAC94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5550" y="4011972"/>
            <a:ext cx="2032646" cy="27101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885AF6-0720-7538-6BB2-A20167CE43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99007" y="4011972"/>
            <a:ext cx="1896465" cy="271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88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AEF821-0773-3CFF-EF4B-04452B8AD194}"/>
              </a:ext>
            </a:extLst>
          </p:cNvPr>
          <p:cNvSpPr txBox="1"/>
          <p:nvPr/>
        </p:nvSpPr>
        <p:spPr>
          <a:xfrm>
            <a:off x="4257368" y="400414"/>
            <a:ext cx="3677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THẢO LUẬN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1DC483-AC49-77EB-5405-8D2D6F5C53F5}"/>
              </a:ext>
            </a:extLst>
          </p:cNvPr>
          <p:cNvSpPr txBox="1"/>
          <p:nvPr/>
        </p:nvSpPr>
        <p:spPr>
          <a:xfrm>
            <a:off x="752168" y="1377955"/>
            <a:ext cx="10687664" cy="486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40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Sản phẩm giá đỡ thiết bị công nghệ của bạn được thực hiện từ những vật liệu gì?</a:t>
            </a:r>
            <a:endParaRPr lang="vi-VN" sz="40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40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Kiểu dáng thiết kế, tính sáng tạo được thể hiện như thế nào trong sản phẩm của bạn?</a:t>
            </a:r>
            <a:endParaRPr lang="vi-VN" sz="40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40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Tình thẩm mĩ và công năng sử dụng được thể hiện như thế nào trong thiết kế sản phẩm của bạn?</a:t>
            </a:r>
            <a:endParaRPr lang="vi-VN" sz="40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735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</TotalTime>
  <Words>359</Words>
  <Application>Microsoft Office PowerPoint</Application>
  <PresentationFormat>Widescreen</PresentationFormat>
  <Paragraphs>39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NG</dc:creator>
  <cp:lastModifiedBy>NG</cp:lastModifiedBy>
  <cp:revision>29</cp:revision>
  <dcterms:created xsi:type="dcterms:W3CDTF">2024-08-10T07:20:48Z</dcterms:created>
  <dcterms:modified xsi:type="dcterms:W3CDTF">2024-08-18T10:58:08Z</dcterms:modified>
</cp:coreProperties>
</file>