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4" r:id="rId7"/>
    <p:sldId id="263" r:id="rId8"/>
    <p:sldId id="265" r:id="rId9"/>
    <p:sldId id="274" r:id="rId10"/>
    <p:sldId id="275" r:id="rId11"/>
    <p:sldId id="272" r:id="rId12"/>
    <p:sldId id="276" r:id="rId13"/>
    <p:sldId id="271" r:id="rId14"/>
    <p:sldId id="270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9A9FB-DFC4-8EEE-042F-05CCA94D6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B40B1E-0C41-6837-0683-71728DE4E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922CC-0DCC-2320-48C1-C4B8F2006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1499A-3CC1-3110-2D7C-8033B0FE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4A4CF-27CC-6FE9-3B49-84D15F68C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782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F989-39A3-657F-420C-AA7E835DE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11B607-EAF7-CEBF-887B-A15547343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C395B-C1AF-3FCE-997B-5DB1D6B86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85917-DABA-D1E6-ED04-DB4583B93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45099-780C-76D7-4D50-C3399CD26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099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A0259D-E8C8-0698-CFC5-D23B661468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E02975-DDE0-7974-02D7-F188923D1B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B9AD0-3BF6-C927-4CEF-62471105A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6EE46-45A4-A98E-C56A-ABBD152E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C8834-2F7C-285C-6653-C33A4F51F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928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549B-1601-99EF-E626-1CA80DC92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5ABF-E8BA-C619-AF5B-37BE894F0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C1DD9-59D6-1F5B-92CE-EEE91EBC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351C5-7304-FCB1-C0A6-98E4F801F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BF4D9-AF47-E79A-E97F-A14E8C060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9452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BFDA9-8DE0-1204-132F-921B7F83C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8BBE6-5255-8675-70BA-39B23B4AC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BD5D4-F36E-418F-8918-CBC25842A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6044C-3CAC-8108-AA26-22F861306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F5522-875D-34A1-1512-BB96E173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539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00661-9847-60B8-008D-6B9B460F5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72B99-8598-CDFA-1A88-DDFD805E5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0C3C8-CA76-AFDD-5746-588505893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974C3-6005-C87E-931F-08D61D130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ECB93-1F10-414E-5889-5A7ED2CAE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E1CD2-D96F-4EA5-8506-BB68E3467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8081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0963B-8D8E-8919-0CE1-E3A985139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43388-CF51-C7CB-3428-92CFB491E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67373-7862-25B3-EE13-93CA19FA5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3B3D9-85C3-2786-909A-AD458183A2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C1509-B076-7122-42F3-D20A2830F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769BE1-36E5-16F9-98BC-EFAF3F253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B54D3D-DAB4-72B4-3771-24FCF863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884BC1-1DF4-8343-84BE-6600743CA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401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B9904-4674-94BE-0F61-7FC48F67E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1B4A12-993C-7940-9B97-F1F925B32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F959E1-7665-B85F-C1E7-60B489EDC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03B53-F16A-3A4C-E8BB-8C866A503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396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E2C552-7499-BD76-278D-7A8F45F3C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7ACC1A-64A1-A0A5-6373-8D5121898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73752-21B8-2963-5657-E576C1A8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2779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DBE85-EAB7-E0C9-1CA8-CA3163D3E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3AB76-D865-A12C-90FC-3DD38A100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C5827-87A9-45AD-0F16-B28FF66C2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00173-4E7A-BF78-B9D0-BB2DF5D3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D1AC2-47A1-7F0A-F803-8FD94A8C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504AC9-A3BE-2327-27DF-8E5701EB8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6885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5E31E-6B39-FC59-4747-E1565FF6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B2117C-DEBF-CBCF-32B0-20B447DA6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1DC97-E4AC-65EB-439F-6D4369490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D2A22-0C9F-0CE0-2CEE-492270A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499BA-519D-C833-A496-08094B930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F1338-8576-131E-3F98-9B13D7B0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0257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AB2A31-56CE-43F6-4A21-FBB89ECE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9A9F3-7D30-EE66-CA31-E882375E9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317DD-B5B1-60A3-ABB9-9516CACFF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73AD8-E40C-424B-994E-C8F2ADEF5F1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D91AF-5B3F-7DF5-A8A4-1001A80FF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E2C5C-B191-36BE-6A99-D48AA5FD6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21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áo án điện tử Mĩ thuật 9 kết nối Bài 2: Thiết kế phụ kiện thời trang">
            <a:extLst>
              <a:ext uri="{FF2B5EF4-FFF2-40B4-BE49-F238E27FC236}">
                <a16:creationId xmlns:a16="http://schemas.microsoft.com/office/drawing/2014/main" id="{35556887-F04B-719B-CD7C-457C91A87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8"/>
            <a:ext cx="12192000" cy="686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803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327463F-F3F0-7BD3-2A37-1A84879086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405369"/>
              </p:ext>
            </p:extLst>
          </p:nvPr>
        </p:nvGraphicFramePr>
        <p:xfrm>
          <a:off x="823450" y="1425679"/>
          <a:ext cx="10859731" cy="4372614"/>
        </p:xfrm>
        <a:graphic>
          <a:graphicData uri="http://schemas.openxmlformats.org/drawingml/2006/table">
            <a:tbl>
              <a:tblPr firstRow="1" firstCol="1" bandRow="1"/>
              <a:tblGrid>
                <a:gridCol w="1988537">
                  <a:extLst>
                    <a:ext uri="{9D8B030D-6E8A-4147-A177-3AD203B41FA5}">
                      <a16:colId xmlns:a16="http://schemas.microsoft.com/office/drawing/2014/main" val="1857300106"/>
                    </a:ext>
                  </a:extLst>
                </a:gridCol>
                <a:gridCol w="1906488">
                  <a:extLst>
                    <a:ext uri="{9D8B030D-6E8A-4147-A177-3AD203B41FA5}">
                      <a16:colId xmlns:a16="http://schemas.microsoft.com/office/drawing/2014/main" val="1312332363"/>
                    </a:ext>
                  </a:extLst>
                </a:gridCol>
                <a:gridCol w="6964706">
                  <a:extLst>
                    <a:ext uri="{9D8B030D-6E8A-4147-A177-3AD203B41FA5}">
                      <a16:colId xmlns:a16="http://schemas.microsoft.com/office/drawing/2014/main" val="2822637136"/>
                    </a:ext>
                  </a:extLst>
                </a:gridCol>
              </a:tblGrid>
              <a:tr h="8834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Cột 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Cột B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1995912"/>
                  </a:ext>
                </a:extLst>
              </a:tr>
              <a:tr h="8212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28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kumimoji="0" lang="en-US" sz="1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Bước 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a.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Xử lý vật liệu theo tạo hình chiếc mũ trong bản vẽ thiết kế</a:t>
                      </a:r>
                      <a:endParaRPr lang="vi-V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5047538"/>
                  </a:ext>
                </a:extLst>
              </a:tr>
              <a:tr h="5954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Bước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Lựa chọn vật liệu để dựng mẫu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6134215"/>
                  </a:ext>
                </a:extLst>
              </a:tr>
              <a:tr h="794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Bước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c.</a:t>
                      </a:r>
                      <a:r>
                        <a:rPr lang="vi-VN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Ghép các phần và hoàn thiện sản phẩm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356385"/>
                  </a:ext>
                </a:extLst>
              </a:tr>
              <a:tr h="11136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Bước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vi-VN" sz="2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Vẽ thiết kế chiếc mũ theo ý tưởng muốn thể hiện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7909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53B9585-9AA7-615A-C3E1-33BC623F9234}"/>
              </a:ext>
            </a:extLst>
          </p:cNvPr>
          <p:cNvSpPr txBox="1"/>
          <p:nvPr/>
        </p:nvSpPr>
        <p:spPr>
          <a:xfrm>
            <a:off x="4345858" y="-88473"/>
            <a:ext cx="29201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 HIỆN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39AB9-2EAE-6797-8265-AC418B338066}"/>
              </a:ext>
            </a:extLst>
          </p:cNvPr>
          <p:cNvSpPr txBox="1"/>
          <p:nvPr/>
        </p:nvSpPr>
        <p:spPr>
          <a:xfrm>
            <a:off x="481780" y="380217"/>
            <a:ext cx="11543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Nối các bước ở cột A với nội dung ở cột B hoàn thiện các bước gợi ý thiết kế một chiếc mũ khai thác vẻ đẹp cuộc sống.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9697DB1-FF4E-9B31-F4B2-C899310B41EC}"/>
              </a:ext>
            </a:extLst>
          </p:cNvPr>
          <p:cNvCxnSpPr>
            <a:cxnSpLocks/>
          </p:cNvCxnSpPr>
          <p:nvPr/>
        </p:nvCxnSpPr>
        <p:spPr>
          <a:xfrm>
            <a:off x="2812026" y="2605548"/>
            <a:ext cx="1858297" cy="27137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140EEE-7C69-5C21-714E-0FB968EDAEDE}"/>
              </a:ext>
            </a:extLst>
          </p:cNvPr>
          <p:cNvCxnSpPr/>
          <p:nvPr/>
        </p:nvCxnSpPr>
        <p:spPr>
          <a:xfrm>
            <a:off x="2812026" y="3429000"/>
            <a:ext cx="185829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C83C88-D6A8-F8D0-D6B2-1E05F7A63CA1}"/>
              </a:ext>
            </a:extLst>
          </p:cNvPr>
          <p:cNvCxnSpPr/>
          <p:nvPr/>
        </p:nvCxnSpPr>
        <p:spPr>
          <a:xfrm flipV="1">
            <a:off x="2812026" y="2713703"/>
            <a:ext cx="1858297" cy="15436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9F4041-37CB-E236-A3DB-6448F0995869}"/>
              </a:ext>
            </a:extLst>
          </p:cNvPr>
          <p:cNvCxnSpPr/>
          <p:nvPr/>
        </p:nvCxnSpPr>
        <p:spPr>
          <a:xfrm flipV="1">
            <a:off x="2812026" y="4257368"/>
            <a:ext cx="1858297" cy="10618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CA3B006-1285-8C47-95D1-E342D278B50F}"/>
              </a:ext>
            </a:extLst>
          </p:cNvPr>
          <p:cNvSpPr txBox="1"/>
          <p:nvPr/>
        </p:nvSpPr>
        <p:spPr>
          <a:xfrm>
            <a:off x="2920181" y="6006956"/>
            <a:ext cx="5476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Đáp án: 1-d      2-b       3-a        4-c</a:t>
            </a:r>
          </a:p>
        </p:txBody>
      </p:sp>
    </p:spTree>
    <p:extLst>
      <p:ext uri="{BB962C8B-B14F-4D97-AF65-F5344CB8AC3E}">
        <p14:creationId xmlns:p14="http://schemas.microsoft.com/office/powerpoint/2010/main" val="1225139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AEF821-0773-3CFF-EF4B-04452B8AD194}"/>
              </a:ext>
            </a:extLst>
          </p:cNvPr>
          <p:cNvSpPr txBox="1"/>
          <p:nvPr/>
        </p:nvSpPr>
        <p:spPr>
          <a:xfrm>
            <a:off x="4768646" y="1348495"/>
            <a:ext cx="2743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 HIỆN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DC483-AC49-77EB-5405-8D2D6F5C53F5}"/>
              </a:ext>
            </a:extLst>
          </p:cNvPr>
          <p:cNvSpPr txBox="1"/>
          <p:nvPr/>
        </p:nvSpPr>
        <p:spPr>
          <a:xfrm>
            <a:off x="752168" y="2056381"/>
            <a:ext cx="106876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Thiết kế và trang trí sản phẩm phụ kiện thời trang yêu thích bằng vật liệu sẵn có.</a:t>
            </a:r>
          </a:p>
        </p:txBody>
      </p:sp>
    </p:spTree>
    <p:extLst>
      <p:ext uri="{BB962C8B-B14F-4D97-AF65-F5344CB8AC3E}">
        <p14:creationId xmlns:p14="http://schemas.microsoft.com/office/powerpoint/2010/main" val="2962983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AC5E73-8F96-0DAE-0A43-4E058CA0A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950" y="2109021"/>
            <a:ext cx="2943063" cy="44891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1E17D9-A9E3-DB35-7CBC-02DD94355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746" y="2109021"/>
            <a:ext cx="3178276" cy="42377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DA6500-0095-2F81-BB4B-74AE70E67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32022" y="813339"/>
            <a:ext cx="2710438" cy="3613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56086-F5BD-FE06-8474-BCDF394DE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89820"/>
            <a:ext cx="3128406" cy="384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AEF821-0773-3CFF-EF4B-04452B8AD194}"/>
              </a:ext>
            </a:extLst>
          </p:cNvPr>
          <p:cNvSpPr txBox="1"/>
          <p:nvPr/>
        </p:nvSpPr>
        <p:spPr>
          <a:xfrm>
            <a:off x="4159046" y="1153290"/>
            <a:ext cx="367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THẢO LUẬN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DC483-AC49-77EB-5405-8D2D6F5C53F5}"/>
              </a:ext>
            </a:extLst>
          </p:cNvPr>
          <p:cNvSpPr txBox="1"/>
          <p:nvPr/>
        </p:nvSpPr>
        <p:spPr>
          <a:xfrm>
            <a:off x="752168" y="2056381"/>
            <a:ext cx="106876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Bạn lựa chọn và thiết kế sản phẩm phụ kiện thời trang nào? Mục đích sử dụng là gì?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- Trong sản phẩm thiết kế của bạn thể hiện nguyên lý tạo hình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Sản phẩm được làm từ vật liệu gì? Vẻ đẹp của sản phẩm được thể hiện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76273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AEF821-0773-3CFF-EF4B-04452B8AD194}"/>
              </a:ext>
            </a:extLst>
          </p:cNvPr>
          <p:cNvSpPr txBox="1"/>
          <p:nvPr/>
        </p:nvSpPr>
        <p:spPr>
          <a:xfrm>
            <a:off x="4375355" y="1751618"/>
            <a:ext cx="3106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DC483-AC49-77EB-5405-8D2D6F5C53F5}"/>
              </a:ext>
            </a:extLst>
          </p:cNvPr>
          <p:cNvSpPr txBox="1"/>
          <p:nvPr/>
        </p:nvSpPr>
        <p:spPr>
          <a:xfrm>
            <a:off x="835743" y="2459504"/>
            <a:ext cx="106876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+mj-lt"/>
              </a:rPr>
              <a:t>Viết một đoạn văn khoảng 5 – 10 câu giới thiệu vẻ đẹp, sự cần thiết của phụ kiện thời trang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3825036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áo án điện tử Mĩ thuật 9 kết nối Bài 2: Thiết kế phụ kiện thời trang">
            <a:extLst>
              <a:ext uri="{FF2B5EF4-FFF2-40B4-BE49-F238E27FC236}">
                <a16:creationId xmlns:a16="http://schemas.microsoft.com/office/drawing/2014/main" id="{0BB0F446-559B-99BA-2ABD-66E9763A8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90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E5C324-546D-926C-EC86-F7B63F64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195" y="642409"/>
            <a:ext cx="1940663" cy="1904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1C6C08-9F6E-169D-6A25-9B65923DC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6" y="314378"/>
            <a:ext cx="2195513" cy="2740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778039-36F4-F602-C276-ADB19B2B9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462" y="642409"/>
            <a:ext cx="1633730" cy="21783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7900C8-ACC9-0257-ACF7-54E4A78B9AF5}"/>
              </a:ext>
            </a:extLst>
          </p:cNvPr>
          <p:cNvSpPr txBox="1"/>
          <p:nvPr/>
        </p:nvSpPr>
        <p:spPr>
          <a:xfrm>
            <a:off x="3921534" y="-99724"/>
            <a:ext cx="4348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Một số phụ kiện thời trang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CAB620-E42F-DC7D-FC1C-C07A3E149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450" y="487926"/>
            <a:ext cx="2551703" cy="255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0AFB2E-C8D1-81A2-A740-571BA6E00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7034" y="607612"/>
            <a:ext cx="2247900" cy="2247900"/>
          </a:xfrm>
          <a:prstGeom prst="rect">
            <a:avLst/>
          </a:prstGeom>
        </p:spPr>
      </p:pic>
      <p:pic>
        <p:nvPicPr>
          <p:cNvPr id="1028" name="Picture 4" descr="Vòng cổ 1 chiếc, Bông tai 1 đôi, Vòng tay 1 chiếc, Nhẫn 1 chiếc - Bộ trang sức chủ đề đại dương dành cho nữ Bộ bốn món vàng         Women Fashion Jewelry, size features are:Bust: ,Length: ,Sleeve Length:">
            <a:extLst>
              <a:ext uri="{FF2B5EF4-FFF2-40B4-BE49-F238E27FC236}">
                <a16:creationId xmlns:a16="http://schemas.microsoft.com/office/drawing/2014/main" id="{D6CD4325-AE59-D572-23F1-433C8E866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26" y="3054876"/>
            <a:ext cx="22479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3D52DF-7A2F-E160-E892-E8DD2BBF70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0551" y="3104059"/>
            <a:ext cx="2247299" cy="2990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97B29C-B153-BC3A-482C-C86187634C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7151" y="3104059"/>
            <a:ext cx="2247900" cy="2992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C27862-46D7-1347-8BAA-529EA2357A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5853" y="3054876"/>
            <a:ext cx="2243137" cy="2990850"/>
          </a:xfrm>
          <a:prstGeom prst="rect">
            <a:avLst/>
          </a:prstGeom>
        </p:spPr>
      </p:pic>
      <p:pic>
        <p:nvPicPr>
          <p:cNvPr id="1030" name="Picture 6" descr="SHOP MORE LUXURY PRODUCTS HERE Description 41mm = 1 5/8″ Case, 6.5″ Adjustable Bracelet Inlet Size: 21mm Bidirectional Rotating Bezel Screw Down Crown &amp; Case Back Deployment Buckle Movement:Automatic">
            <a:extLst>
              <a:ext uri="{FF2B5EF4-FFF2-40B4-BE49-F238E27FC236}">
                <a16:creationId xmlns:a16="http://schemas.microsoft.com/office/drawing/2014/main" id="{DF012E5E-C207-BBFB-0CC5-8527F7B61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546" y="642408"/>
            <a:ext cx="1285948" cy="218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37E729-D9CC-ABF6-DE7E-30432E8276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066" y="2584418"/>
            <a:ext cx="2326251" cy="34613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FC0C8A-672F-FF30-1B64-CDACEE0076C1}"/>
              </a:ext>
            </a:extLst>
          </p:cNvPr>
          <p:cNvSpPr txBox="1"/>
          <p:nvPr/>
        </p:nvSpPr>
        <p:spPr>
          <a:xfrm>
            <a:off x="1722376" y="6237628"/>
            <a:ext cx="9218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+mj-lt"/>
              </a:rPr>
              <a:t>Ý nghĩa của phụ kiện thời trang trong đời sống hằng ngày?</a:t>
            </a:r>
          </a:p>
        </p:txBody>
      </p:sp>
    </p:spTree>
    <p:extLst>
      <p:ext uri="{BB962C8B-B14F-4D97-AF65-F5344CB8AC3E}">
        <p14:creationId xmlns:p14="http://schemas.microsoft.com/office/powerpoint/2010/main" val="307055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1C403B-58A3-2335-F25C-516560286CFF}"/>
              </a:ext>
            </a:extLst>
          </p:cNvPr>
          <p:cNvSpPr txBox="1"/>
          <p:nvPr/>
        </p:nvSpPr>
        <p:spPr>
          <a:xfrm>
            <a:off x="2064773" y="182885"/>
            <a:ext cx="9232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Ý nghĩa của phụ kiện thời trang trong đời sống hằng ngày: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CB73E4-3160-7F71-47AF-97FA0764D31A}"/>
              </a:ext>
            </a:extLst>
          </p:cNvPr>
          <p:cNvSpPr txBox="1"/>
          <p:nvPr/>
        </p:nvSpPr>
        <p:spPr>
          <a:xfrm>
            <a:off x="172064" y="670215"/>
            <a:ext cx="415413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+mj-lt"/>
              </a:rPr>
              <a:t>* Tạo phong cách: Phụ kiện giúp tạo phong cách riêng biệt và nói lên cá tính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38C348-C2EE-70BC-1E0E-580AD8205895}"/>
              </a:ext>
            </a:extLst>
          </p:cNvPr>
          <p:cNvSpPr txBox="1"/>
          <p:nvPr/>
        </p:nvSpPr>
        <p:spPr>
          <a:xfrm>
            <a:off x="8283708" y="3527711"/>
            <a:ext cx="115251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+mj-lt"/>
              </a:rPr>
              <a:t>* Tạo điểm nhấn cho trang phục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CBA52B-CCEE-1699-132A-CFFC695D2F5F}"/>
              </a:ext>
            </a:extLst>
          </p:cNvPr>
          <p:cNvSpPr txBox="1"/>
          <p:nvPr/>
        </p:nvSpPr>
        <p:spPr>
          <a:xfrm>
            <a:off x="172064" y="2973427"/>
            <a:ext cx="2384775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500" b="1" dirty="0">
                <a:latin typeface="+mj-lt"/>
              </a:rPr>
              <a:t>* Bảo vệ: Một số phụ kiện (ô dù, kính, khăn, găng tay, khảu trang, mũ,... giúp bảo vệ khỏi các yếu tố bên ngoài như: nắng, gió, mưa, bụi bẩn,...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FBA531-93B0-63CD-613A-35B4D97D0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167" y="3186100"/>
            <a:ext cx="2497396" cy="33768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02D24E-45D6-2AB0-A4FE-DC27E8070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611329" y="818513"/>
            <a:ext cx="2006755" cy="20175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5CEE8A-CD49-71E8-2CBC-FE24DA731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165" y="854093"/>
            <a:ext cx="1696922" cy="19820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174F46-2709-6B3C-A275-1F9340FC4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7395" y="854093"/>
            <a:ext cx="1575734" cy="1965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EEC5C7-FCF1-FED9-8BBF-E6BC371AE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1185" y="3186100"/>
            <a:ext cx="2497396" cy="3421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76BF99-6587-90C6-4405-CE645AD3A4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V="1">
            <a:off x="5695531" y="3230814"/>
            <a:ext cx="2251228" cy="337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12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8BF949-0310-ABCD-EDCC-1650208045BE}"/>
              </a:ext>
            </a:extLst>
          </p:cNvPr>
          <p:cNvSpPr txBox="1"/>
          <p:nvPr/>
        </p:nvSpPr>
        <p:spPr>
          <a:xfrm>
            <a:off x="0" y="1622932"/>
            <a:ext cx="1211334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Tiết 3,4: Bài 2</a:t>
            </a:r>
          </a:p>
          <a:p>
            <a:pPr algn="ctr"/>
            <a:r>
              <a:rPr lang="vi-VN" sz="7200" b="1" dirty="0">
                <a:solidFill>
                  <a:srgbClr val="FF0000"/>
                </a:solidFill>
                <a:latin typeface="+mj-lt"/>
              </a:rPr>
              <a:t>THIẾT KẾ </a:t>
            </a:r>
          </a:p>
          <a:p>
            <a:pPr algn="ctr"/>
            <a:r>
              <a:rPr lang="vi-VN" sz="7200" b="1" dirty="0">
                <a:solidFill>
                  <a:srgbClr val="FF0000"/>
                </a:solidFill>
                <a:latin typeface="+mj-lt"/>
              </a:rPr>
              <a:t>PHỤ KIỆN THỜI TRANG</a:t>
            </a:r>
          </a:p>
        </p:txBody>
      </p:sp>
    </p:spTree>
    <p:extLst>
      <p:ext uri="{BB962C8B-B14F-4D97-AF65-F5344CB8AC3E}">
        <p14:creationId xmlns:p14="http://schemas.microsoft.com/office/powerpoint/2010/main" val="2958414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iáo án điện tử Mĩ thuật 9 kết nối Bài 2: Thiết kế phụ kiện thời trang">
            <a:extLst>
              <a:ext uri="{FF2B5EF4-FFF2-40B4-BE49-F238E27FC236}">
                <a16:creationId xmlns:a16="http://schemas.microsoft.com/office/drawing/2014/main" id="{36ED015E-F7B9-473E-C13A-D45289CE6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47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43E4B5-A0EB-9D59-F450-90DBFE89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68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áo án điện tử Mĩ thuật 9 kết nối Bài 2: Thiết kế phụ kiện thời trang">
            <a:extLst>
              <a:ext uri="{FF2B5EF4-FFF2-40B4-BE49-F238E27FC236}">
                <a16:creationId xmlns:a16="http://schemas.microsoft.com/office/drawing/2014/main" id="{C588665B-8A9A-986C-A972-2380E835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9729" cy="332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E79509-5EE0-3AA6-AB17-94BD4ADA9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3105150"/>
            <a:ext cx="66675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08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327463F-F3F0-7BD3-2A37-1A84879086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265058"/>
              </p:ext>
            </p:extLst>
          </p:nvPr>
        </p:nvGraphicFramePr>
        <p:xfrm>
          <a:off x="565353" y="2049237"/>
          <a:ext cx="11061291" cy="4627370"/>
        </p:xfrm>
        <a:graphic>
          <a:graphicData uri="http://schemas.openxmlformats.org/drawingml/2006/table">
            <a:tbl>
              <a:tblPr firstRow="1" firstCol="1" bandRow="1"/>
              <a:tblGrid>
                <a:gridCol w="2025445">
                  <a:extLst>
                    <a:ext uri="{9D8B030D-6E8A-4147-A177-3AD203B41FA5}">
                      <a16:colId xmlns:a16="http://schemas.microsoft.com/office/drawing/2014/main" val="1857300106"/>
                    </a:ext>
                  </a:extLst>
                </a:gridCol>
                <a:gridCol w="1941873">
                  <a:extLst>
                    <a:ext uri="{9D8B030D-6E8A-4147-A177-3AD203B41FA5}">
                      <a16:colId xmlns:a16="http://schemas.microsoft.com/office/drawing/2014/main" val="1312332363"/>
                    </a:ext>
                  </a:extLst>
                </a:gridCol>
                <a:gridCol w="7093973">
                  <a:extLst>
                    <a:ext uri="{9D8B030D-6E8A-4147-A177-3AD203B41FA5}">
                      <a16:colId xmlns:a16="http://schemas.microsoft.com/office/drawing/2014/main" val="2822637136"/>
                    </a:ext>
                  </a:extLst>
                </a:gridCol>
              </a:tblGrid>
              <a:tr h="6571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Cột 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Cột B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1995912"/>
                  </a:ext>
                </a:extLst>
              </a:tr>
              <a:tr h="8320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28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kumimoji="0" lang="en-US" sz="1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Bước 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a.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Xử lý vật liệu theo tạo hình chiếc mũ trong bản vẽ thiết kế</a:t>
                      </a:r>
                      <a:endParaRPr lang="vi-V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5047538"/>
                  </a:ext>
                </a:extLst>
              </a:tr>
              <a:tr h="7315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Bước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Lựa chọn vật liệu để dựng mẫu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6134215"/>
                  </a:ext>
                </a:extLst>
              </a:tr>
              <a:tr h="5089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Bước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c.</a:t>
                      </a:r>
                      <a:r>
                        <a:rPr lang="vi-VN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Ghép các phần và hoàn thiện sản phẩm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356385"/>
                  </a:ext>
                </a:extLst>
              </a:tr>
              <a:tr h="1502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Bước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vi-VN" sz="2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Vẽ thiết kế chiếc mũ theo ý tưởng muốn thể hiện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7909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53B9585-9AA7-615A-C3E1-33BC623F9234}"/>
              </a:ext>
            </a:extLst>
          </p:cNvPr>
          <p:cNvSpPr txBox="1"/>
          <p:nvPr/>
        </p:nvSpPr>
        <p:spPr>
          <a:xfrm>
            <a:off x="4345858" y="-88473"/>
            <a:ext cx="29201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 HIỆN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39AB9-2EAE-6797-8265-AC418B338066}"/>
              </a:ext>
            </a:extLst>
          </p:cNvPr>
          <p:cNvSpPr txBox="1"/>
          <p:nvPr/>
        </p:nvSpPr>
        <p:spPr>
          <a:xfrm>
            <a:off x="324463" y="742146"/>
            <a:ext cx="11543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Nối các bước ở cột A với nội dung ở cột B hoàn thiện các bước gợi ý thiết kế một chiếc mũ khai thác vẻ đẹp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3380852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456</Words>
  <Application>Microsoft Office PowerPoint</Application>
  <PresentationFormat>Widescreen</PresentationFormat>
  <Paragraphs>50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</dc:creator>
  <cp:lastModifiedBy>NG</cp:lastModifiedBy>
  <cp:revision>13</cp:revision>
  <dcterms:created xsi:type="dcterms:W3CDTF">2024-08-10T07:20:48Z</dcterms:created>
  <dcterms:modified xsi:type="dcterms:W3CDTF">2024-08-11T00:05:14Z</dcterms:modified>
</cp:coreProperties>
</file>