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2" r:id="rId3"/>
    <p:sldId id="277" r:id="rId4"/>
    <p:sldId id="284" r:id="rId5"/>
    <p:sldId id="285" r:id="rId6"/>
    <p:sldId id="274" r:id="rId7"/>
    <p:sldId id="272" r:id="rId8"/>
    <p:sldId id="286" r:id="rId9"/>
    <p:sldId id="271" r:id="rId10"/>
    <p:sldId id="270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A9FB-DFC4-8EEE-042F-05CCA94D61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40B1E-0C41-6837-0683-71728DE4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22CC-0DCC-2320-48C1-C4B8F200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1499A-3CC1-3110-2D7C-8033B0FE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4A4CF-27CC-6FE9-3B49-84D15F68C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825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9F989-39A3-657F-420C-AA7E835DE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1B607-EAF7-CEBF-887B-A1554734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C395B-C1AF-3FCE-997B-5DB1D6B86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85917-DABA-D1E6-ED04-DB4583B93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45099-780C-76D7-4D50-C3399CD26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09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0259D-E8C8-0698-CFC5-D23B66146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02975-DDE0-7974-02D7-F188923D1B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B9AD0-3BF6-C927-4CEF-6247110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6EE46-45A4-A98E-C56A-ABBD152EF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C8834-2F7C-285C-6653-C33A4F5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92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8549B-1601-99EF-E626-1CA80DC9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5ABF-E8BA-C619-AF5B-37BE894F0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C1DD9-59D6-1F5B-92CE-EEE91EBC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351C5-7304-FCB1-C0A6-98E4F801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F4D9-AF47-E79A-E97F-A14E8C06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945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BFDA9-8DE0-1204-132F-921B7F83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8BBE6-5255-8675-70BA-39B23B4AC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D5D4-F36E-418F-8918-CBC25842A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6044C-3CAC-8108-AA26-22F86130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F5522-875D-34A1-1512-BB96E173B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539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00661-9847-60B8-008D-6B9B460F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72B99-8598-CDFA-1A88-DDFD805E5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B0C3C8-CA76-AFDD-5746-588505893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974C3-6005-C87E-931F-08D61D130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ECB93-1F10-414E-5889-5A7ED2CA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E1CD2-D96F-4EA5-8506-BB68E3467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8081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0963B-8D8E-8919-0CE1-E3A985139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3388-CF51-C7CB-3428-92CFB491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67373-7862-25B3-EE13-93CA19FA5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3B3D9-85C3-2786-909A-AD458183A2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C1509-B076-7122-42F3-D20A2830F4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769BE1-36E5-16F9-98BC-EFAF3F253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B54D3D-DAB4-72B4-3771-24FCF863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84BC1-1DF4-8343-84BE-6600743C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01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B9904-4674-94BE-0F61-7FC48F67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1B4A12-993C-7940-9B97-F1F925B3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F959E1-7665-B85F-C1E7-60B489EDC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303B53-F16A-3A4C-E8BB-8C866A50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96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E2C552-7499-BD76-278D-7A8F45F3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7ACC1A-64A1-A0A5-6373-8D512189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73752-21B8-2963-5657-E576C1A8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77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DBE85-EAB7-E0C9-1CA8-CA3163D3E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3AB76-D865-A12C-90FC-3DD38A10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C5827-87A9-45AD-0F16-B28FF66C2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00173-4E7A-BF78-B9D0-BB2DF5D31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D1AC2-47A1-7F0A-F803-8FD94A8C7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04AC9-A3BE-2327-27DF-8E5701EB8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88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5E31E-6B39-FC59-4747-E1565FF6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B2117C-DEBF-CBCF-32B0-20B447DA6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1DC97-E4AC-65EB-439F-6D4369490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D2A22-0C9F-0CE0-2CEE-492270A5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499BA-519D-C833-A496-08094B93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1338-8576-131E-3F98-9B13D7B0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025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AB2A31-56CE-43F6-4A21-FBB89ECE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9A9F3-7D30-EE66-CA31-E882375E9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17DD-B5B1-60A3-ABB9-9516CACFF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73AD8-E40C-424B-994E-C8F2ADEF5F1E}" type="datetimeFigureOut">
              <a:rPr lang="vi-VN" smtClean="0"/>
              <a:t>17/08/2024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D91AF-5B3F-7DF5-A8A4-1001A80FF0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E2C5C-B191-36BE-6A99-D48AA5FD6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799ED-CF58-4C2B-85D7-4A2283555D4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2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A2421-7902-7F12-0624-3FFE604EA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46" y="880703"/>
            <a:ext cx="3142938" cy="4400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DB4EA3-EA4A-17B3-DB2F-761283D03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388" y="912150"/>
            <a:ext cx="5591049" cy="4366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D0C583-DAC4-38D8-9140-55B917E6C24B}"/>
              </a:ext>
            </a:extLst>
          </p:cNvPr>
          <p:cNvSpPr txBox="1"/>
          <p:nvPr/>
        </p:nvSpPr>
        <p:spPr>
          <a:xfrm>
            <a:off x="4832555" y="5632"/>
            <a:ext cx="326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BF58A1-FAED-B1A2-B0AB-AB40DDF474E4}"/>
              </a:ext>
            </a:extLst>
          </p:cNvPr>
          <p:cNvSpPr txBox="1"/>
          <p:nvPr/>
        </p:nvSpPr>
        <p:spPr>
          <a:xfrm>
            <a:off x="1164357" y="5297631"/>
            <a:ext cx="33577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 tôi –Xvét-ta Ba-la-nô-va </a:t>
            </a:r>
            <a:endParaRPr lang="vi-VN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FB7B0-FDA6-2853-3C82-F06B6E69350B}"/>
              </a:ext>
            </a:extLst>
          </p:cNvPr>
          <p:cNvSpPr txBox="1"/>
          <p:nvPr/>
        </p:nvSpPr>
        <p:spPr>
          <a:xfrm>
            <a:off x="6004125" y="5275405"/>
            <a:ext cx="491612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 giã gạo –Xa-rau-giu Thê Prông Krao</a:t>
            </a:r>
            <a:endParaRPr lang="vi-VN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F6F874-331A-816B-5D5B-D58B1882D15D}"/>
              </a:ext>
            </a:extLst>
          </p:cNvPr>
          <p:cNvSpPr txBox="1"/>
          <p:nvPr/>
        </p:nvSpPr>
        <p:spPr>
          <a:xfrm>
            <a:off x="924233" y="5945850"/>
            <a:ext cx="10481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hiểu biết của em về nội dung của các bức tranh? 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03199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178709" y="207953"/>
            <a:ext cx="3106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VẬN DỤNG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560440" y="915839"/>
            <a:ext cx="10687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Sưu tầm, lập danh mục tư liệu những hình ảnh đẹp từ cuộc sống theo chủ đề yêu thích.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9672E-0953-E575-19F1-4BEEC9BD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44" y="2440245"/>
            <a:ext cx="11611899" cy="323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3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8BF949-0310-ABCD-EDCC-1650208045BE}"/>
              </a:ext>
            </a:extLst>
          </p:cNvPr>
          <p:cNvSpPr txBox="1"/>
          <p:nvPr/>
        </p:nvSpPr>
        <p:spPr>
          <a:xfrm>
            <a:off x="0" y="2678308"/>
            <a:ext cx="121133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+mj-lt"/>
              </a:rPr>
              <a:t>Tiết 1,2: Bài 1</a:t>
            </a:r>
          </a:p>
          <a:p>
            <a:pPr algn="ctr"/>
            <a:r>
              <a:rPr lang="vi-VN" sz="6600" b="1" dirty="0">
                <a:solidFill>
                  <a:srgbClr val="FF0000"/>
                </a:solidFill>
                <a:latin typeface="+mj-lt"/>
              </a:rPr>
              <a:t>VẺ ĐẸP CUỘC SỐNG TRONG TÁC PHẨM MĨ THUẬT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15B42C-30D1-1B6D-B701-AD8AC442F397}"/>
              </a:ext>
            </a:extLst>
          </p:cNvPr>
          <p:cNvSpPr txBox="1"/>
          <p:nvPr/>
        </p:nvSpPr>
        <p:spPr>
          <a:xfrm>
            <a:off x="1229032" y="1970422"/>
            <a:ext cx="101567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1: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 SỐNG MUÔN MÀU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14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3D01A8-5CCC-F86A-94F8-289B70A1E3AA}"/>
              </a:ext>
            </a:extLst>
          </p:cNvPr>
          <p:cNvSpPr txBox="1"/>
          <p:nvPr/>
        </p:nvSpPr>
        <p:spPr>
          <a:xfrm>
            <a:off x="1602658" y="737419"/>
            <a:ext cx="891785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+mj-lt"/>
              </a:rPr>
              <a:t>NỘI DUNG BÀI HỌC:</a:t>
            </a:r>
          </a:p>
          <a:p>
            <a:pPr marL="857250" indent="-857250">
              <a:buFontTx/>
              <a:buChar char="-"/>
            </a:pPr>
            <a:r>
              <a:rPr lang="vi-VN" sz="6600" b="1" dirty="0">
                <a:latin typeface="+mj-lt"/>
              </a:rPr>
              <a:t>Quan sát</a:t>
            </a:r>
          </a:p>
          <a:p>
            <a:pPr marL="857250" indent="-857250">
              <a:buFontTx/>
              <a:buChar char="-"/>
            </a:pPr>
            <a:r>
              <a:rPr lang="vi-VN" sz="6600" b="1" dirty="0">
                <a:latin typeface="+mj-lt"/>
              </a:rPr>
              <a:t>Thể hiện</a:t>
            </a:r>
          </a:p>
          <a:p>
            <a:pPr marL="857250" indent="-857250">
              <a:buFontTx/>
              <a:buChar char="-"/>
            </a:pPr>
            <a:r>
              <a:rPr lang="vi-VN" sz="6600" b="1" dirty="0">
                <a:latin typeface="+mj-lt"/>
              </a:rPr>
              <a:t>Thảo luận</a:t>
            </a:r>
          </a:p>
          <a:p>
            <a:r>
              <a:rPr lang="vi-VN" sz="6600" b="1" dirty="0">
                <a:latin typeface="+mj-lt"/>
              </a:rPr>
              <a:t>- Vận dụng</a:t>
            </a:r>
          </a:p>
        </p:txBody>
      </p:sp>
    </p:spTree>
    <p:extLst>
      <p:ext uri="{BB962C8B-B14F-4D97-AF65-F5344CB8AC3E}">
        <p14:creationId xmlns:p14="http://schemas.microsoft.com/office/powerpoint/2010/main" val="25131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2B6FC-63B4-ED1D-740F-76D8362B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74" y="893245"/>
            <a:ext cx="3491900" cy="1932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66E25-EE22-C7DD-72BE-2FB0738F3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23" y="3475580"/>
            <a:ext cx="2175398" cy="2748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9950B-206C-B8D7-1D40-9F97AB243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534" y="898221"/>
            <a:ext cx="2929172" cy="1894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C3CE86-D9C8-AD5F-BE75-C64B6860B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639" y="3413576"/>
            <a:ext cx="2244168" cy="281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3C6A77-CF07-6FA8-BF81-32B7B9CB3E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3200" y="3487372"/>
            <a:ext cx="2244168" cy="26074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EDEF64-B759-E77D-48A9-E57758389301}"/>
              </a:ext>
            </a:extLst>
          </p:cNvPr>
          <p:cNvSpPr txBox="1"/>
          <p:nvPr/>
        </p:nvSpPr>
        <p:spPr>
          <a:xfrm>
            <a:off x="5207954" y="0"/>
            <a:ext cx="2107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B020BA-CC5D-3493-F5FC-54B2B4C80A71}"/>
              </a:ext>
            </a:extLst>
          </p:cNvPr>
          <p:cNvSpPr txBox="1"/>
          <p:nvPr/>
        </p:nvSpPr>
        <p:spPr>
          <a:xfrm>
            <a:off x="2192594" y="385917"/>
            <a:ext cx="8308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một số tác phẩm mĩ thuật khai thác vẻ đẹp cuộc sống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BDE36C-5CD1-4C2B-B3DD-0FA837F71AB5}"/>
              </a:ext>
            </a:extLst>
          </p:cNvPr>
          <p:cNvSpPr txBox="1"/>
          <p:nvPr/>
        </p:nvSpPr>
        <p:spPr>
          <a:xfrm>
            <a:off x="826358" y="2844225"/>
            <a:ext cx="21589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R.B Bhát-ca-ran, Mèo,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1989,tranh khắc gỗ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D5B4B3-4757-AD38-56FF-174DEBB7F6E9}"/>
              </a:ext>
            </a:extLst>
          </p:cNvPr>
          <p:cNvSpPr txBox="1"/>
          <p:nvPr/>
        </p:nvSpPr>
        <p:spPr>
          <a:xfrm>
            <a:off x="698291" y="6272082"/>
            <a:ext cx="241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 Mai Khanh, Nhổ mạ,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 khắc gỗ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8C7CD-D99E-0B15-5AA8-246F669EE3CF}"/>
              </a:ext>
            </a:extLst>
          </p:cNvPr>
          <p:cNvSpPr txBox="1"/>
          <p:nvPr/>
        </p:nvSpPr>
        <p:spPr>
          <a:xfrm>
            <a:off x="4329655" y="6273225"/>
            <a:ext cx="3728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 Phan Chánh, Bát nước giải lao,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tranh lụa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1D91E4-29A3-534B-A5A1-B64006B1B441}"/>
              </a:ext>
            </a:extLst>
          </p:cNvPr>
          <p:cNvSpPr txBox="1"/>
          <p:nvPr/>
        </p:nvSpPr>
        <p:spPr>
          <a:xfrm>
            <a:off x="8721213" y="6179695"/>
            <a:ext cx="3559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 Thị Bạch Kim, Cây trái quê hương,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1990, tranh lụa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64750A-94CD-1125-26EA-345725918FA3}"/>
              </a:ext>
            </a:extLst>
          </p:cNvPr>
          <p:cNvSpPr txBox="1"/>
          <p:nvPr/>
        </p:nvSpPr>
        <p:spPr>
          <a:xfrm>
            <a:off x="5272873" y="2798094"/>
            <a:ext cx="2929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Nguyễn Văn Đa, Cù lao chàm,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1980, tranh sơn dầu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DA0805D-21FF-8FA1-490E-3303C5FDA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9527458" y="880211"/>
            <a:ext cx="2421885" cy="19684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8A77812-C7C8-5717-E407-35E9125F9259}"/>
              </a:ext>
            </a:extLst>
          </p:cNvPr>
          <p:cNvSpPr txBox="1"/>
          <p:nvPr/>
        </p:nvSpPr>
        <p:spPr>
          <a:xfrm>
            <a:off x="9539384" y="2810775"/>
            <a:ext cx="2468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Phùng Phẩm, Chống hạn,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1990, tranh sơn mài</a:t>
            </a:r>
          </a:p>
        </p:txBody>
      </p:sp>
    </p:spTree>
    <p:extLst>
      <p:ext uri="{BB962C8B-B14F-4D97-AF65-F5344CB8AC3E}">
        <p14:creationId xmlns:p14="http://schemas.microsoft.com/office/powerpoint/2010/main" val="356110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68D04-1376-1510-1699-C9FDBE6B6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87" y="470614"/>
            <a:ext cx="4573391" cy="6238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C4EA3-21BA-F109-68B5-1C5A036D72C0}"/>
              </a:ext>
            </a:extLst>
          </p:cNvPr>
          <p:cNvSpPr txBox="1"/>
          <p:nvPr/>
        </p:nvSpPr>
        <p:spPr>
          <a:xfrm>
            <a:off x="7413524" y="0"/>
            <a:ext cx="20844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 SÁT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B3479-5B4A-B400-5465-DEEF0763189B}"/>
              </a:ext>
            </a:extLst>
          </p:cNvPr>
          <p:cNvSpPr txBox="1"/>
          <p:nvPr/>
        </p:nvSpPr>
        <p:spPr>
          <a:xfrm>
            <a:off x="5968180" y="1167928"/>
            <a:ext cx="4454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 THẢO LUẬN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41171-1CCA-A10E-CE5E-7F97AB5080EE}"/>
              </a:ext>
            </a:extLst>
          </p:cNvPr>
          <p:cNvSpPr txBox="1"/>
          <p:nvPr/>
        </p:nvSpPr>
        <p:spPr>
          <a:xfrm>
            <a:off x="4778477" y="1691148"/>
            <a:ext cx="710027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Hình ảnh từ cuộc sống được khai thác trong các tác phẩm mĩ thuật có đặc điểm gì?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Bố cục, hòa sắc và cách thể hiện trong các tác phẩm được thể hiện như thế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Em có cảm nhận gì khi thưởng thức các tác phẩm mĩ thuật? Vì sao?</a:t>
            </a:r>
          </a:p>
        </p:txBody>
      </p:sp>
    </p:spTree>
    <p:extLst>
      <p:ext uri="{BB962C8B-B14F-4D97-AF65-F5344CB8AC3E}">
        <p14:creationId xmlns:p14="http://schemas.microsoft.com/office/powerpoint/2010/main" val="2015341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3B9585-9AA7-615A-C3E1-33BC623F9234}"/>
              </a:ext>
            </a:extLst>
          </p:cNvPr>
          <p:cNvSpPr txBox="1"/>
          <p:nvPr/>
        </p:nvSpPr>
        <p:spPr>
          <a:xfrm>
            <a:off x="4345858" y="-88473"/>
            <a:ext cx="29201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939AB9-2EAE-6797-8265-AC418B338066}"/>
              </a:ext>
            </a:extLst>
          </p:cNvPr>
          <p:cNvSpPr txBox="1"/>
          <p:nvPr/>
        </p:nvSpPr>
        <p:spPr>
          <a:xfrm>
            <a:off x="432618" y="525836"/>
            <a:ext cx="1141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Gợi ý cách khai thác vẻ đẹp cuộc sống trong thực hành, sáng tạo sản phẩm mĩ thuật.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A65D4-73D9-8889-5925-2F6F0131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76" y="987501"/>
            <a:ext cx="6612001" cy="57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52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768646" y="1348495"/>
            <a:ext cx="274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THỂ HIỆN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2056381"/>
            <a:ext cx="106876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 lựa chọn và thể hiện một sản phẩm mĩ thuật về vẻ đẹp từ cuộc sống mà em yêu thích</a:t>
            </a:r>
          </a:p>
        </p:txBody>
      </p:sp>
    </p:spTree>
    <p:extLst>
      <p:ext uri="{BB962C8B-B14F-4D97-AF65-F5344CB8AC3E}">
        <p14:creationId xmlns:p14="http://schemas.microsoft.com/office/powerpoint/2010/main" val="2962983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37CD9E-3897-B9C2-FDAE-8775735F18CA}"/>
              </a:ext>
            </a:extLst>
          </p:cNvPr>
          <p:cNvSpPr txBox="1"/>
          <p:nvPr/>
        </p:nvSpPr>
        <p:spPr>
          <a:xfrm>
            <a:off x="2900515" y="103464"/>
            <a:ext cx="6902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latin typeface="+mj-lt"/>
              </a:rPr>
              <a:t>MỘT SỐ SẢN PHẨM MĨ THUẬT THAM KHẢO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0DA63-3537-D513-24AE-6074E20F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2" y="551413"/>
            <a:ext cx="2143432" cy="3030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B0396-87C4-E508-23A4-C1DB9610B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937" y="551413"/>
            <a:ext cx="4063464" cy="3009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D7368-3F9B-2CA3-783A-17BD1D77B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69" y="3705141"/>
            <a:ext cx="2245218" cy="3152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750466-548B-AB9A-7655-41404E889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1944" y="585924"/>
            <a:ext cx="2091218" cy="2995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8CA3FC-7CB7-8973-A032-48FB69BAC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3659" y="585924"/>
            <a:ext cx="2294379" cy="3049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0382DD-8227-1F9E-1B0A-1DDCD95E97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2900515" y="3705139"/>
            <a:ext cx="2163097" cy="3110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E73CA-BA7B-9BE0-229A-4F6EF5E48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5839" y="3664276"/>
            <a:ext cx="2318311" cy="3173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F797D1-16D7-19C4-0D1E-F2F259A41B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1164" y="3656344"/>
            <a:ext cx="3957767" cy="3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8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AEF821-0773-3CFF-EF4B-04452B8AD194}"/>
              </a:ext>
            </a:extLst>
          </p:cNvPr>
          <p:cNvSpPr txBox="1"/>
          <p:nvPr/>
        </p:nvSpPr>
        <p:spPr>
          <a:xfrm>
            <a:off x="4257368" y="400414"/>
            <a:ext cx="367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THẢO LUẬN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DC483-AC49-77EB-5405-8D2D6F5C53F5}"/>
              </a:ext>
            </a:extLst>
          </p:cNvPr>
          <p:cNvSpPr txBox="1"/>
          <p:nvPr/>
        </p:nvSpPr>
        <p:spPr>
          <a:xfrm>
            <a:off x="752168" y="1377955"/>
            <a:ext cx="106876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Nội dung phản ánh vẻ đẹp trong sản phẩm mĩ thuật?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Hình thức thể hiện, bố cục, hình ảnh, hòa sắc, chất liệu,...?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Vẻ đẹp cuộc sống được mô phỏng trong sản phẩm mĩ thuật có tỉ lệ như thế nào với nguyên mẫu?</a:t>
            </a:r>
          </a:p>
        </p:txBody>
      </p:sp>
    </p:spTree>
    <p:extLst>
      <p:ext uri="{BB962C8B-B14F-4D97-AF65-F5344CB8AC3E}">
        <p14:creationId xmlns:p14="http://schemas.microsoft.com/office/powerpoint/2010/main" val="76273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350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</dc:creator>
  <cp:lastModifiedBy>NG</cp:lastModifiedBy>
  <cp:revision>21</cp:revision>
  <dcterms:created xsi:type="dcterms:W3CDTF">2024-08-10T07:20:48Z</dcterms:created>
  <dcterms:modified xsi:type="dcterms:W3CDTF">2024-08-17T15:27:45Z</dcterms:modified>
</cp:coreProperties>
</file>