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56" r:id="rId6"/>
    <p:sldId id="257" r:id="rId7"/>
    <p:sldId id="262" r:id="rId8"/>
    <p:sldId id="267" r:id="rId9"/>
    <p:sldId id="263" r:id="rId10"/>
    <p:sldId id="265" r:id="rId11"/>
    <p:sldId id="266" r:id="rId12"/>
    <p:sldId id="268" r:id="rId13"/>
    <p:sldId id="264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3F092-FE90-7F62-D7E3-BE9515999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D5FA1-4AF0-0893-1827-E2FDEE9A6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FB98-4E0B-72E7-02B0-C45BDA957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F71-EB4A-474D-922A-20D2EEB6A2CF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0C55C-6AC2-7589-702C-74ED3DA7D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9F384-C123-9093-BFC3-4270DFE3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B18A-8E31-4709-9ECB-1394409ABF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2238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954-F7A5-F1EA-2718-9111A9DC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7A929A-969B-6267-4B92-393D5A4BE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69FBE-7178-5045-2594-89C6AA210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F71-EB4A-474D-922A-20D2EEB6A2CF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FA88-C53E-1EAA-5308-481BC7993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186DE-4AC6-14C0-EF9F-EA568238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B18A-8E31-4709-9ECB-1394409ABF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693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987E74-F41B-2F09-94DE-AFE3198CF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33922-F20E-FD6C-CF05-B87870485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2CB86-3F6C-92D3-6833-AADAB7A9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F71-EB4A-474D-922A-20D2EEB6A2CF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06FDA-6E4A-E2B9-A5DB-FBF07329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2454D-54E8-E984-0FD2-51835E89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B18A-8E31-4709-9ECB-1394409ABF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89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FBE66-569B-0B16-F250-4EE30EAE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83F72-6D91-B639-5CF0-18B78B8DC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05B9E-B696-C504-D2B3-3934E9047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F71-EB4A-474D-922A-20D2EEB6A2CF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F68F8-26D2-CAE3-D749-B2C2B87B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C4FD1-2AF7-AB05-D875-33AFD377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B18A-8E31-4709-9ECB-1394409ABF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10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16E9B-A89E-B5A2-AA29-364AEA60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32D93-6C72-F436-A9E4-EA525009D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EF3AA-1DAB-29B0-ED0E-18D939BC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F71-EB4A-474D-922A-20D2EEB6A2CF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149A1-EBAB-FD79-9634-D29593D48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13DD7-BD94-C9B9-40D2-CA3142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B18A-8E31-4709-9ECB-1394409ABF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487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0C7B9-3D6B-AAAE-E8ED-0CDB602F3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A8D9E-5D9B-CB9B-E8BB-1E1A879BF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CEFC4-BFAF-091F-AC14-3FD5B461F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6B273-B364-C7A7-460E-83C93D4AE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F71-EB4A-474D-922A-20D2EEB6A2CF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488B2-71EF-128E-8690-8CA464E68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A47CA-946C-C9F9-4732-906454586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B18A-8E31-4709-9ECB-1394409ABF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53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E28AB-55C5-9DD2-CC9A-AD664FEDA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810CF-A25A-FFF8-7551-9E3078ABD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3CCCF-0C8B-D329-E5C5-29B5B31DF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89B40-C436-488F-3AFB-177B464DF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83D79E-9AFA-7C51-78F6-2D854D2CB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0AEA44-4BA3-4A4E-375F-E83AF096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F71-EB4A-474D-922A-20D2EEB6A2CF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E11D2C-A7EC-09FA-2B6C-02564360E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16E941-115E-F769-E176-DB7FC17A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B18A-8E31-4709-9ECB-1394409ABF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609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41DF1-E4FD-9812-A598-7591A970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E2264-46F5-50B9-BAB5-B7FE52A2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F71-EB4A-474D-922A-20D2EEB6A2CF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E7951-F9F3-6EB2-6FB4-3B0AA15F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59D3A-89AE-1B09-82BC-512A64105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B18A-8E31-4709-9ECB-1394409ABF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278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0D421-9209-7A47-9E89-D8B3E223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F71-EB4A-474D-922A-20D2EEB6A2CF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2D383-BD08-A148-10E4-FF12A9A59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3A4C6-4521-FF55-4659-07FE587A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B18A-8E31-4709-9ECB-1394409ABF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200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B5E92-F68E-9AF0-0C78-7B2CBF92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B529A-0B28-0624-9C78-F1C4DC5BD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FED0D-D476-9495-38BE-CA80BD201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E5501-1123-D4F0-E817-19520E82A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F71-EB4A-474D-922A-20D2EEB6A2CF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02F0E-C582-E636-00CD-01DD0204B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F9C4C-AF02-0A26-52F7-4C395617D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B18A-8E31-4709-9ECB-1394409ABF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360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BA82B-D5C4-69E0-3EF0-33E4DE11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C623BB-9DFB-E18C-C62E-0CD1C164F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92F1B-4978-DAD7-9530-BAE021C21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70712-4D97-8482-D4B7-4206F6959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2F71-EB4A-474D-922A-20D2EEB6A2CF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40D96-4EB8-2D75-2DC2-D705DBDF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2605F-82ED-9224-A58A-27393B0C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B18A-8E31-4709-9ECB-1394409ABF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363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6184DA-5BFB-65A1-08B4-59501E22E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9FE61-EC1F-A95F-E891-86EC64D11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659EC-D508-37B3-5BB8-0D66524AA8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22F71-EB4A-474D-922A-20D2EEB6A2CF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535BB-1DA0-6593-D253-51FDB8956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FB8C5-2278-D67E-3CE0-374C90CAF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8B18A-8E31-4709-9ECB-1394409ABF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228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CA3141-F898-D6EC-A506-9DE55E21BB7D}"/>
              </a:ext>
            </a:extLst>
          </p:cNvPr>
          <p:cNvSpPr txBox="1"/>
          <p:nvPr/>
        </p:nvSpPr>
        <p:spPr>
          <a:xfrm>
            <a:off x="4785049" y="177281"/>
            <a:ext cx="262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ĐUỔI HÌNH BẮT CHỮ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67603-55C3-5C92-B5B6-0B1225030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241" y="710217"/>
            <a:ext cx="1869670" cy="209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CE28F-70BC-D548-B9BB-DA7F89723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656" y="1429607"/>
            <a:ext cx="670618" cy="658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6F9C3D-E53F-2EA3-B6F0-C480AD4D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019" y="710217"/>
            <a:ext cx="2950720" cy="2097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863E41-AC8E-21CC-875B-A660B84BE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118" y="3205503"/>
            <a:ext cx="5072312" cy="27983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2750F6-F77B-427C-88CD-64AD769D3FA6}"/>
              </a:ext>
            </a:extLst>
          </p:cNvPr>
          <p:cNvSpPr txBox="1"/>
          <p:nvPr/>
        </p:nvSpPr>
        <p:spPr>
          <a:xfrm>
            <a:off x="4977073" y="5986391"/>
            <a:ext cx="24298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HỘI AN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0411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98965F-A1CB-1637-CCFA-644F61D5F17F}"/>
              </a:ext>
            </a:extLst>
          </p:cNvPr>
          <p:cNvSpPr txBox="1"/>
          <p:nvPr/>
        </p:nvSpPr>
        <p:spPr>
          <a:xfrm>
            <a:off x="2444620" y="3223564"/>
            <a:ext cx="951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155CB-1CF9-EE93-EBF8-8D98D302CA4E}"/>
              </a:ext>
            </a:extLst>
          </p:cNvPr>
          <p:cNvSpPr txBox="1"/>
          <p:nvPr/>
        </p:nvSpPr>
        <p:spPr>
          <a:xfrm>
            <a:off x="8192278" y="3220970"/>
            <a:ext cx="195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VẼ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BEEB6A-1203-4C85-20B0-C7FDB7F2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528" y="258403"/>
            <a:ext cx="4463598" cy="2990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56B0A6-5DBD-44A3-611A-C316C6F03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70" y="255128"/>
            <a:ext cx="5142998" cy="2882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2E1047-5DC3-7539-9630-593DCF1B0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528" y="3761596"/>
            <a:ext cx="4463598" cy="2883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9D7511-18E7-3D9D-ACE4-3D098546A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69" y="3720174"/>
            <a:ext cx="5047635" cy="288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67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98965F-A1CB-1637-CCFA-644F61D5F17F}"/>
              </a:ext>
            </a:extLst>
          </p:cNvPr>
          <p:cNvSpPr txBox="1"/>
          <p:nvPr/>
        </p:nvSpPr>
        <p:spPr>
          <a:xfrm>
            <a:off x="2086947" y="3175366"/>
            <a:ext cx="951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155CB-1CF9-EE93-EBF8-8D98D302CA4E}"/>
              </a:ext>
            </a:extLst>
          </p:cNvPr>
          <p:cNvSpPr txBox="1"/>
          <p:nvPr/>
        </p:nvSpPr>
        <p:spPr>
          <a:xfrm>
            <a:off x="7980784" y="3266668"/>
            <a:ext cx="195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VẼ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45392-26DA-58FE-6461-BAA7D5884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380" y="145504"/>
            <a:ext cx="2186473" cy="3166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155A74-C6AD-13F0-581A-F97D1C451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53" y="145504"/>
            <a:ext cx="4623708" cy="3075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F10BD3-622A-CED5-5F36-944549542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93" y="191202"/>
            <a:ext cx="3533191" cy="3075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F9A176-1465-182D-7F7F-76A79D682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942" y="3784099"/>
            <a:ext cx="4306466" cy="2928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21CB7D-3AD9-3B86-CBD8-9D66983C2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53" y="3746656"/>
            <a:ext cx="4623707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06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6E4467-7B46-913A-B6FD-BC7F72E62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966" y="135728"/>
            <a:ext cx="3995251" cy="2996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C314DA-649E-7A22-2F11-1C5D9E6D2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71" y="233266"/>
            <a:ext cx="4640424" cy="289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12E07-BAC1-6D23-AC4A-143A94743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46" y="3724469"/>
            <a:ext cx="4640424" cy="2900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BF6758-695A-6A16-6E6E-B7AA217C1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621" y="3724468"/>
            <a:ext cx="4172596" cy="29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4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1E0162-985B-A67E-3166-6AD57063C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236" y="580733"/>
            <a:ext cx="3751416" cy="5232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9BE10-1309-A730-1E3F-0277608A6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973" y="580733"/>
            <a:ext cx="4811680" cy="5232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B604E4-3C7F-9359-3D1B-50007C5C450A}"/>
              </a:ext>
            </a:extLst>
          </p:cNvPr>
          <p:cNvSpPr txBox="1"/>
          <p:nvPr/>
        </p:nvSpPr>
        <p:spPr>
          <a:xfrm>
            <a:off x="4544008" y="6158204"/>
            <a:ext cx="348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THÁP MƯỜNG LUÂN</a:t>
            </a:r>
          </a:p>
        </p:txBody>
      </p:sp>
    </p:spTree>
    <p:extLst>
      <p:ext uri="{BB962C8B-B14F-4D97-AF65-F5344CB8AC3E}">
        <p14:creationId xmlns:p14="http://schemas.microsoft.com/office/powerpoint/2010/main" val="1426691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2371A9-3042-7539-E1F9-10293164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495" y="392494"/>
            <a:ext cx="2901948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A30EFD-077E-BE7B-EA01-B8D9DF8AD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474" y="1037535"/>
            <a:ext cx="664522" cy="640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8B152A-614E-D733-FBD0-30698A759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588" y="394350"/>
            <a:ext cx="2371550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39BDF5-862C-DB12-B5D6-6F08A8DDB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893" y="2443362"/>
            <a:ext cx="5248206" cy="3229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3DC8F7-8A53-9240-D31D-5DEE00CD2EDE}"/>
              </a:ext>
            </a:extLst>
          </p:cNvPr>
          <p:cNvSpPr txBox="1"/>
          <p:nvPr/>
        </p:nvSpPr>
        <p:spPr>
          <a:xfrm>
            <a:off x="4047789" y="5820465"/>
            <a:ext cx="42944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THÁNH ĐỊA 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MĨ SƠN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8557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F579EF-1182-7368-54B7-4657EDA26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444" y="540592"/>
            <a:ext cx="2737341" cy="1932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35B50B-ED24-3C73-EC28-839C9AE76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080" y="1148389"/>
            <a:ext cx="682811" cy="530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CFC899-0087-D814-BA34-49A0DA21D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806" y="602749"/>
            <a:ext cx="3749365" cy="1776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00E63-92C2-8242-F962-C14F07D34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765" y="2775972"/>
            <a:ext cx="5741815" cy="3217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981DD9-D25A-4304-51DE-E85072FDF63A}"/>
              </a:ext>
            </a:extLst>
          </p:cNvPr>
          <p:cNvSpPr txBox="1"/>
          <p:nvPr/>
        </p:nvSpPr>
        <p:spPr>
          <a:xfrm>
            <a:off x="4937838" y="6004040"/>
            <a:ext cx="23163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HỒ GƯƠM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9897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92E88-6478-F76A-260E-32201EA32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489" y="326547"/>
            <a:ext cx="2261812" cy="1420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521D96-79ED-F58D-DBAE-C00403D2E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972" y="817317"/>
            <a:ext cx="469433" cy="438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2E2313-EBC9-6F99-F3C9-F0DFA86B6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623" y="2333035"/>
            <a:ext cx="5563872" cy="3712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75D4A0-C7C4-62BD-7736-98D26ECDDB87}"/>
              </a:ext>
            </a:extLst>
          </p:cNvPr>
          <p:cNvSpPr txBox="1"/>
          <p:nvPr/>
        </p:nvSpPr>
        <p:spPr>
          <a:xfrm>
            <a:off x="4479961" y="6077032"/>
            <a:ext cx="2568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CỐ ĐÔ HUẾ</a:t>
            </a:r>
            <a:endParaRPr lang="vi-V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6BFDBC-A2E3-A813-7EE6-B6EE78A7B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539" y="460075"/>
            <a:ext cx="2548349" cy="1115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C7EA0E-A74B-0D87-8939-5DD236C80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63" y="234611"/>
            <a:ext cx="2466975" cy="184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FE198-C2A9-4B91-51EE-44E328B2F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022" y="798432"/>
            <a:ext cx="469433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7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42474C-D609-0836-1922-05AD75D2ADAE}"/>
              </a:ext>
            </a:extLst>
          </p:cNvPr>
          <p:cNvSpPr txBox="1"/>
          <p:nvPr/>
        </p:nvSpPr>
        <p:spPr>
          <a:xfrm>
            <a:off x="1082350" y="914401"/>
            <a:ext cx="98811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</a:rPr>
              <a:t>Tiết 5,6: Bài 3</a:t>
            </a:r>
          </a:p>
          <a:p>
            <a:pPr algn="ctr"/>
            <a:r>
              <a:rPr lang="vi-VN" sz="8000" b="1" dirty="0">
                <a:latin typeface="+mj-lt"/>
              </a:rPr>
              <a:t>VẺ ĐẸP DI TÍCH TRONG SÁNG TẠO MĨ THUẬT</a:t>
            </a:r>
          </a:p>
        </p:txBody>
      </p:sp>
    </p:spTree>
    <p:extLst>
      <p:ext uri="{BB962C8B-B14F-4D97-AF65-F5344CB8AC3E}">
        <p14:creationId xmlns:p14="http://schemas.microsoft.com/office/powerpoint/2010/main" val="3609090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DAC11E-7CC4-D4AA-D27B-51C4388C7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38" y="127517"/>
            <a:ext cx="4767448" cy="292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FA00E-32C6-BD71-819E-39D4810C5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99" y="3468327"/>
            <a:ext cx="3512154" cy="2923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A1C71-A9D1-A11F-34BA-2DF3E1D17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734" y="3494116"/>
            <a:ext cx="4174338" cy="2923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984054-E9BF-F97D-66AE-935C3DE27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684" y="127518"/>
            <a:ext cx="5107685" cy="2923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716997-F99D-557E-D63D-4FA71C125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287" y="3485878"/>
            <a:ext cx="3713614" cy="2923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91A436-1AFF-22F5-5040-287619642532}"/>
              </a:ext>
            </a:extLst>
          </p:cNvPr>
          <p:cNvSpPr txBox="1"/>
          <p:nvPr/>
        </p:nvSpPr>
        <p:spPr>
          <a:xfrm>
            <a:off x="7595118" y="3051109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CHÙA MỘT CỘT (Hà Nội)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BE1F5E-12EC-E59B-1977-D00014ED77DE}"/>
              </a:ext>
            </a:extLst>
          </p:cNvPr>
          <p:cNvSpPr txBox="1"/>
          <p:nvPr/>
        </p:nvSpPr>
        <p:spPr>
          <a:xfrm>
            <a:off x="715050" y="3020342"/>
            <a:ext cx="46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LĂNG CHỦ TỊCH HỒ CHÍ MINH (Hà Nội)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9EDB4-BBEB-A798-E85D-A49537FC27B9}"/>
              </a:ext>
            </a:extLst>
          </p:cNvPr>
          <p:cNvSpPr txBox="1"/>
          <p:nvPr/>
        </p:nvSpPr>
        <p:spPr>
          <a:xfrm>
            <a:off x="0" y="6417708"/>
            <a:ext cx="332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VĂN MIẾU QUỐC TỬ GIÁM</a:t>
            </a:r>
          </a:p>
          <a:p>
            <a:pPr algn="ctr"/>
            <a:r>
              <a:rPr lang="vi-VN" b="1" dirty="0">
                <a:latin typeface="+mj-lt"/>
              </a:rPr>
              <a:t> (Hà Nội)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B20609-0B4E-5BE6-6BBC-93353C6D66EB}"/>
              </a:ext>
            </a:extLst>
          </p:cNvPr>
          <p:cNvSpPr txBox="1"/>
          <p:nvPr/>
        </p:nvSpPr>
        <p:spPr>
          <a:xfrm>
            <a:off x="4798783" y="6447903"/>
            <a:ext cx="2350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</a:rPr>
              <a:t>HỒ GƯƠM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(Hà Nội)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ACDC46-4772-775B-3C36-F2D265936F44}"/>
              </a:ext>
            </a:extLst>
          </p:cNvPr>
          <p:cNvSpPr txBox="1"/>
          <p:nvPr/>
        </p:nvSpPr>
        <p:spPr>
          <a:xfrm>
            <a:off x="9073509" y="6447903"/>
            <a:ext cx="245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latin typeface="+mj-lt"/>
              </a:rPr>
              <a:t>THÁNH ĐỊA MĨ SƠN</a:t>
            </a:r>
            <a:endParaRPr lang="vi-VN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7469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1058BA-4829-C8C2-66C9-5B1EB87C0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54" y="150948"/>
            <a:ext cx="4291956" cy="25361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08A49-E5F0-0151-92F5-D0A6F3FBF032}"/>
              </a:ext>
            </a:extLst>
          </p:cNvPr>
          <p:cNvSpPr txBox="1"/>
          <p:nvPr/>
        </p:nvSpPr>
        <p:spPr>
          <a:xfrm>
            <a:off x="1845906" y="2728319"/>
            <a:ext cx="208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NHÀ TÙ HỎA LÒ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E694DD-5BCB-DBAE-BBE2-0C25DDFFB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854" y="157045"/>
            <a:ext cx="3877392" cy="2530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C5064C-6C2D-E6DE-301C-40D00D5B9FD4}"/>
              </a:ext>
            </a:extLst>
          </p:cNvPr>
          <p:cNvSpPr txBox="1"/>
          <p:nvPr/>
        </p:nvSpPr>
        <p:spPr>
          <a:xfrm>
            <a:off x="7859219" y="2770496"/>
            <a:ext cx="284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ĐỀN HÙNG (PHÚ THỌ)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04F16-BBC9-0A51-3A6A-13C8605B3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84" y="3470102"/>
            <a:ext cx="4395899" cy="2785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C5D4B2-D5B0-193F-9518-C88F1CD96AD9}"/>
              </a:ext>
            </a:extLst>
          </p:cNvPr>
          <p:cNvSpPr txBox="1"/>
          <p:nvPr/>
        </p:nvSpPr>
        <p:spPr>
          <a:xfrm>
            <a:off x="740931" y="6296505"/>
            <a:ext cx="478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CẦU THÊ HÚC – ĐỀN NGỌC SƠ (HÀ NỘI)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1F54D3-FC10-E445-76BB-FA3F82012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735" y="3498214"/>
            <a:ext cx="4061630" cy="27006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80BC2D-9248-B7A1-B1BD-A36160EB572E}"/>
              </a:ext>
            </a:extLst>
          </p:cNvPr>
          <p:cNvSpPr txBox="1"/>
          <p:nvPr/>
        </p:nvSpPr>
        <p:spPr>
          <a:xfrm>
            <a:off x="8528179" y="6234114"/>
            <a:ext cx="224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CỘT CỜ (HÀ NỘI)</a:t>
            </a:r>
          </a:p>
        </p:txBody>
      </p:sp>
    </p:spTree>
    <p:extLst>
      <p:ext uri="{BB962C8B-B14F-4D97-AF65-F5344CB8AC3E}">
        <p14:creationId xmlns:p14="http://schemas.microsoft.com/office/powerpoint/2010/main" val="4257071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E94BA3-CB7D-0763-3436-C5F3B7A4F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768" y="378326"/>
            <a:ext cx="4822814" cy="2700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C3AA9B-629F-7550-F3B8-B7A9A5E28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481" y="378326"/>
            <a:ext cx="3815382" cy="2700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6463C-9F10-7EAF-D604-91BE23441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13" y="3510643"/>
            <a:ext cx="4286250" cy="285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E6516-E555-F28F-DFD3-66D84652B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102" y="3429000"/>
            <a:ext cx="4027714" cy="302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45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509F88-11FF-2CA0-A105-DF0C98AE1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729" y="216628"/>
            <a:ext cx="4838307" cy="3053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CDA488-4757-3209-EDD6-3966D1285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30" y="283060"/>
            <a:ext cx="5108891" cy="2920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98965F-A1CB-1637-CCFA-644F61D5F17F}"/>
              </a:ext>
            </a:extLst>
          </p:cNvPr>
          <p:cNvSpPr txBox="1"/>
          <p:nvPr/>
        </p:nvSpPr>
        <p:spPr>
          <a:xfrm>
            <a:off x="2444620" y="3223564"/>
            <a:ext cx="951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ẢNH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155CB-1CF9-EE93-EBF8-8D98D302CA4E}"/>
              </a:ext>
            </a:extLst>
          </p:cNvPr>
          <p:cNvSpPr txBox="1"/>
          <p:nvPr/>
        </p:nvSpPr>
        <p:spPr>
          <a:xfrm>
            <a:off x="8192278" y="3220970"/>
            <a:ext cx="195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TRANH VẼ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E65DFC-B074-9427-72EC-C7AFDD800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528" y="3682635"/>
            <a:ext cx="4463598" cy="2864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D8C6AB-CF10-50C9-09D5-9AF88516E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70" y="3682635"/>
            <a:ext cx="5053851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58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105</Words>
  <Application>Microsoft Office PowerPoint</Application>
  <PresentationFormat>Widescreen</PresentationFormat>
  <Paragraphs>24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</dc:creator>
  <cp:lastModifiedBy>NG</cp:lastModifiedBy>
  <cp:revision>8</cp:revision>
  <dcterms:created xsi:type="dcterms:W3CDTF">2023-10-03T02:51:09Z</dcterms:created>
  <dcterms:modified xsi:type="dcterms:W3CDTF">2023-10-09T06:53:37Z</dcterms:modified>
</cp:coreProperties>
</file>