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5"/>
  </p:notesMasterIdLst>
  <p:handoutMasterIdLst>
    <p:handoutMasterId r:id="rId36"/>
  </p:handoutMasterIdLst>
  <p:sldIdLst>
    <p:sldId id="257" r:id="rId5"/>
    <p:sldId id="392" r:id="rId6"/>
    <p:sldId id="389" r:id="rId7"/>
    <p:sldId id="384" r:id="rId8"/>
    <p:sldId id="317" r:id="rId9"/>
    <p:sldId id="278" r:id="rId10"/>
    <p:sldId id="268" r:id="rId11"/>
    <p:sldId id="277" r:id="rId12"/>
    <p:sldId id="393" r:id="rId13"/>
    <p:sldId id="394" r:id="rId14"/>
    <p:sldId id="270" r:id="rId15"/>
    <p:sldId id="396" r:id="rId16"/>
    <p:sldId id="279" r:id="rId17"/>
    <p:sldId id="398" r:id="rId18"/>
    <p:sldId id="397" r:id="rId19"/>
    <p:sldId id="399" r:id="rId20"/>
    <p:sldId id="400" r:id="rId21"/>
    <p:sldId id="321" r:id="rId22"/>
    <p:sldId id="401" r:id="rId23"/>
    <p:sldId id="402" r:id="rId24"/>
    <p:sldId id="281" r:id="rId25"/>
    <p:sldId id="403" r:id="rId26"/>
    <p:sldId id="391" r:id="rId27"/>
    <p:sldId id="404" r:id="rId28"/>
    <p:sldId id="405" r:id="rId29"/>
    <p:sldId id="407" r:id="rId30"/>
    <p:sldId id="408" r:id="rId31"/>
    <p:sldId id="409" r:id="rId32"/>
    <p:sldId id="410" r:id="rId33"/>
    <p:sldId id="3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p15:clr>
            <a:srgbClr val="F26B43"/>
          </p15:clr>
        </p15:guide>
        <p15:guide id="3"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69" d="100"/>
          <a:sy n="69" d="100"/>
        </p:scale>
        <p:origin x="-560" y="-72"/>
      </p:cViewPr>
      <p:guideLst>
        <p:guide orient="horz" pos="2160"/>
        <p:guide pos="384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E75A1-B4A6-4FA6-9791-9296A98FF7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55FC6DB-2933-4A6E-BDE8-986C93DBAD58}">
      <dgm:prSet/>
      <dgm:spPr/>
      <dgm:t>
        <a:bodyPr/>
        <a:lstStyle/>
        <a:p>
          <a:r>
            <a:rPr lang="en-US"/>
            <a:t>HOẠT ĐỘNG CẶP ĐÔI: </a:t>
          </a:r>
        </a:p>
      </dgm:t>
    </dgm:pt>
    <dgm:pt modelId="{49236967-4081-4915-9180-B7B47C87E83E}" type="parTrans" cxnId="{F74FDECA-731D-4EE6-8D1C-F0A4C32E0853}">
      <dgm:prSet/>
      <dgm:spPr/>
      <dgm:t>
        <a:bodyPr/>
        <a:lstStyle/>
        <a:p>
          <a:endParaRPr lang="en-US"/>
        </a:p>
      </dgm:t>
    </dgm:pt>
    <dgm:pt modelId="{9FCF2B4E-F58D-4667-BFBC-A68499B414F6}" type="sibTrans" cxnId="{F74FDECA-731D-4EE6-8D1C-F0A4C32E0853}">
      <dgm:prSet/>
      <dgm:spPr/>
      <dgm:t>
        <a:bodyPr/>
        <a:lstStyle/>
        <a:p>
          <a:endParaRPr lang="en-US"/>
        </a:p>
      </dgm:t>
    </dgm:pt>
    <dgm:pt modelId="{8E20C7AF-F03B-4336-974D-EDDC0B59A513}">
      <dgm:prSet/>
      <dgm:spPr/>
      <dgm:t>
        <a:bodyPr/>
        <a:lstStyle/>
        <a:p>
          <a:r>
            <a:rPr lang="vi-VN" b="0" i="0"/>
            <a:t>Quan sát các bước mô phỏng di sản tượng gốm của người May-a và trả lời câu hỏi: </a:t>
          </a:r>
          <a:r>
            <a:rPr lang="vi-VN" b="0" i="1"/>
            <a:t>Em hãy nêu các bước mô phỏng di sản mĩ thuật trên thế giới thời kì trung đại.</a:t>
          </a:r>
          <a:endParaRPr lang="en-US"/>
        </a:p>
      </dgm:t>
    </dgm:pt>
    <dgm:pt modelId="{E91B0297-625D-44F9-BACE-77E02455DD26}" type="parTrans" cxnId="{37D176FF-E1EB-4DD6-BCBA-510AC48C91AA}">
      <dgm:prSet/>
      <dgm:spPr/>
      <dgm:t>
        <a:bodyPr/>
        <a:lstStyle/>
        <a:p>
          <a:endParaRPr lang="en-US"/>
        </a:p>
      </dgm:t>
    </dgm:pt>
    <dgm:pt modelId="{024B3D9E-8373-42AC-B4C9-E2459FEB639D}" type="sibTrans" cxnId="{37D176FF-E1EB-4DD6-BCBA-510AC48C91AA}">
      <dgm:prSet/>
      <dgm:spPr/>
      <dgm:t>
        <a:bodyPr/>
        <a:lstStyle/>
        <a:p>
          <a:endParaRPr lang="en-US"/>
        </a:p>
      </dgm:t>
    </dgm:pt>
    <dgm:pt modelId="{D7A32B98-C8B1-4942-A8CE-8A7BC4949BA9}" type="pres">
      <dgm:prSet presAssocID="{B6FE75A1-B4A6-4FA6-9791-9296A98FF7FF}" presName="Name0" presStyleCnt="0">
        <dgm:presLayoutVars>
          <dgm:dir/>
          <dgm:resizeHandles val="exact"/>
        </dgm:presLayoutVars>
      </dgm:prSet>
      <dgm:spPr/>
      <dgm:t>
        <a:bodyPr/>
        <a:lstStyle/>
        <a:p>
          <a:endParaRPr lang="en-US"/>
        </a:p>
      </dgm:t>
    </dgm:pt>
    <dgm:pt modelId="{A585E805-6AEB-4CCB-9807-0B5EAB9D1489}" type="pres">
      <dgm:prSet presAssocID="{B55FC6DB-2933-4A6E-BDE8-986C93DBAD58}" presName="node" presStyleLbl="node1" presStyleIdx="0" presStyleCnt="2">
        <dgm:presLayoutVars>
          <dgm:bulletEnabled val="1"/>
        </dgm:presLayoutVars>
      </dgm:prSet>
      <dgm:spPr/>
      <dgm:t>
        <a:bodyPr/>
        <a:lstStyle/>
        <a:p>
          <a:endParaRPr lang="en-US"/>
        </a:p>
      </dgm:t>
    </dgm:pt>
    <dgm:pt modelId="{9E0E8968-9B7E-4A4D-BE68-137C17C885AF}" type="pres">
      <dgm:prSet presAssocID="{9FCF2B4E-F58D-4667-BFBC-A68499B414F6}" presName="sibTrans" presStyleLbl="sibTrans2D1" presStyleIdx="0" presStyleCnt="1"/>
      <dgm:spPr/>
      <dgm:t>
        <a:bodyPr/>
        <a:lstStyle/>
        <a:p>
          <a:endParaRPr lang="en-US"/>
        </a:p>
      </dgm:t>
    </dgm:pt>
    <dgm:pt modelId="{100DE84A-5FB2-4E47-A2AB-217A71C38787}" type="pres">
      <dgm:prSet presAssocID="{9FCF2B4E-F58D-4667-BFBC-A68499B414F6}" presName="connectorText" presStyleLbl="sibTrans2D1" presStyleIdx="0" presStyleCnt="1"/>
      <dgm:spPr/>
      <dgm:t>
        <a:bodyPr/>
        <a:lstStyle/>
        <a:p>
          <a:endParaRPr lang="en-US"/>
        </a:p>
      </dgm:t>
    </dgm:pt>
    <dgm:pt modelId="{3879B9B4-6E0E-452B-9219-79A512824BCA}" type="pres">
      <dgm:prSet presAssocID="{8E20C7AF-F03B-4336-974D-EDDC0B59A513}" presName="node" presStyleLbl="node1" presStyleIdx="1" presStyleCnt="2">
        <dgm:presLayoutVars>
          <dgm:bulletEnabled val="1"/>
        </dgm:presLayoutVars>
      </dgm:prSet>
      <dgm:spPr/>
      <dgm:t>
        <a:bodyPr/>
        <a:lstStyle/>
        <a:p>
          <a:endParaRPr lang="en-US"/>
        </a:p>
      </dgm:t>
    </dgm:pt>
  </dgm:ptLst>
  <dgm:cxnLst>
    <dgm:cxn modelId="{7E4FBC4D-E589-43E6-B0EE-2D7B160129F6}" type="presOf" srcId="{9FCF2B4E-F58D-4667-BFBC-A68499B414F6}" destId="{100DE84A-5FB2-4E47-A2AB-217A71C38787}" srcOrd="1" destOrd="0" presId="urn:microsoft.com/office/officeart/2005/8/layout/process1"/>
    <dgm:cxn modelId="{F7E7F22F-C6A5-4714-862B-77B492AC7CF9}" type="presOf" srcId="{B6FE75A1-B4A6-4FA6-9791-9296A98FF7FF}" destId="{D7A32B98-C8B1-4942-A8CE-8A7BC4949BA9}" srcOrd="0" destOrd="0" presId="urn:microsoft.com/office/officeart/2005/8/layout/process1"/>
    <dgm:cxn modelId="{806DCB3F-DCAA-4355-8939-FE9ECF099363}" type="presOf" srcId="{9FCF2B4E-F58D-4667-BFBC-A68499B414F6}" destId="{9E0E8968-9B7E-4A4D-BE68-137C17C885AF}" srcOrd="0" destOrd="0" presId="urn:microsoft.com/office/officeart/2005/8/layout/process1"/>
    <dgm:cxn modelId="{37D176FF-E1EB-4DD6-BCBA-510AC48C91AA}" srcId="{B6FE75A1-B4A6-4FA6-9791-9296A98FF7FF}" destId="{8E20C7AF-F03B-4336-974D-EDDC0B59A513}" srcOrd="1" destOrd="0" parTransId="{E91B0297-625D-44F9-BACE-77E02455DD26}" sibTransId="{024B3D9E-8373-42AC-B4C9-E2459FEB639D}"/>
    <dgm:cxn modelId="{449A5945-A882-4D48-991D-E1EBC5EDB078}" type="presOf" srcId="{8E20C7AF-F03B-4336-974D-EDDC0B59A513}" destId="{3879B9B4-6E0E-452B-9219-79A512824BCA}" srcOrd="0" destOrd="0" presId="urn:microsoft.com/office/officeart/2005/8/layout/process1"/>
    <dgm:cxn modelId="{F74FDECA-731D-4EE6-8D1C-F0A4C32E0853}" srcId="{B6FE75A1-B4A6-4FA6-9791-9296A98FF7FF}" destId="{B55FC6DB-2933-4A6E-BDE8-986C93DBAD58}" srcOrd="0" destOrd="0" parTransId="{49236967-4081-4915-9180-B7B47C87E83E}" sibTransId="{9FCF2B4E-F58D-4667-BFBC-A68499B414F6}"/>
    <dgm:cxn modelId="{A4AA21FB-0093-442A-B541-5EB28A1541EC}" type="presOf" srcId="{B55FC6DB-2933-4A6E-BDE8-986C93DBAD58}" destId="{A585E805-6AEB-4CCB-9807-0B5EAB9D1489}" srcOrd="0" destOrd="0" presId="urn:microsoft.com/office/officeart/2005/8/layout/process1"/>
    <dgm:cxn modelId="{8FDB00A8-F245-4D09-B4A2-ED38381D1C6C}" type="presParOf" srcId="{D7A32B98-C8B1-4942-A8CE-8A7BC4949BA9}" destId="{A585E805-6AEB-4CCB-9807-0B5EAB9D1489}" srcOrd="0" destOrd="0" presId="urn:microsoft.com/office/officeart/2005/8/layout/process1"/>
    <dgm:cxn modelId="{37B44406-2273-4F36-A304-31ABB5AE7A1B}" type="presParOf" srcId="{D7A32B98-C8B1-4942-A8CE-8A7BC4949BA9}" destId="{9E0E8968-9B7E-4A4D-BE68-137C17C885AF}" srcOrd="1" destOrd="0" presId="urn:microsoft.com/office/officeart/2005/8/layout/process1"/>
    <dgm:cxn modelId="{754496F8-1C45-4956-8BCA-FC56C8CD2C8E}" type="presParOf" srcId="{9E0E8968-9B7E-4A4D-BE68-137C17C885AF}" destId="{100DE84A-5FB2-4E47-A2AB-217A71C38787}" srcOrd="0" destOrd="0" presId="urn:microsoft.com/office/officeart/2005/8/layout/process1"/>
    <dgm:cxn modelId="{422F8FDD-BAAE-4911-B16A-FD0EEC84466B}" type="presParOf" srcId="{D7A32B98-C8B1-4942-A8CE-8A7BC4949BA9}" destId="{3879B9B4-6E0E-452B-9219-79A512824BC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E805-6AEB-4CCB-9807-0B5EAB9D1489}">
      <dsp:nvSpPr>
        <dsp:cNvPr id="0" name=""/>
        <dsp:cNvSpPr/>
      </dsp:nvSpPr>
      <dsp:spPr>
        <a:xfrm>
          <a:off x="2120" y="172395"/>
          <a:ext cx="4521221" cy="27127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HOẠT ĐỘNG CẶP ĐÔI: </a:t>
          </a:r>
        </a:p>
      </dsp:txBody>
      <dsp:txXfrm>
        <a:off x="81573" y="251848"/>
        <a:ext cx="4362315" cy="2553827"/>
      </dsp:txXfrm>
    </dsp:sp>
    <dsp:sp modelId="{9E0E8968-9B7E-4A4D-BE68-137C17C885AF}">
      <dsp:nvSpPr>
        <dsp:cNvPr id="0" name=""/>
        <dsp:cNvSpPr/>
      </dsp:nvSpPr>
      <dsp:spPr>
        <a:xfrm>
          <a:off x="4975464" y="968130"/>
          <a:ext cx="958499" cy="1121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75464" y="1192383"/>
        <a:ext cx="670949" cy="672757"/>
      </dsp:txXfrm>
    </dsp:sp>
    <dsp:sp modelId="{3879B9B4-6E0E-452B-9219-79A512824BCA}">
      <dsp:nvSpPr>
        <dsp:cNvPr id="0" name=""/>
        <dsp:cNvSpPr/>
      </dsp:nvSpPr>
      <dsp:spPr>
        <a:xfrm>
          <a:off x="6331830" y="172395"/>
          <a:ext cx="4521221" cy="27127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b="0" i="0" kern="1200"/>
            <a:t>Quan sát các bước mô phỏng di sản tượng gốm của người May-a và trả lời câu hỏi: </a:t>
          </a:r>
          <a:r>
            <a:rPr lang="vi-VN" sz="2700" b="0" i="1" kern="1200"/>
            <a:t>Em hãy nêu các bước mô phỏng di sản mĩ thuật trên thế giới thời kì trung đại.</a:t>
          </a:r>
          <a:endParaRPr lang="en-US" sz="2700" kern="1200"/>
        </a:p>
      </dsp:txBody>
      <dsp:txXfrm>
        <a:off x="6411283" y="251848"/>
        <a:ext cx="4362315" cy="25538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9/15/2022</a:t>
            </a:fld>
            <a:endParaRPr lang="en-US"/>
          </a:p>
        </p:txBody>
      </p:sp>
      <p:sp>
        <p:nvSpPr>
          <p:cNvPr id="4" name="Footer Placeholder 3">
            <a:extLst>
              <a:ext uri="{FF2B5EF4-FFF2-40B4-BE49-F238E27FC236}">
                <a16:creationId xmlns:a16="http://schemas.microsoft.com/office/drawing/2014/main" xmlns=""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22</a:t>
            </a:fld>
            <a:endParaRPr lang="en-US"/>
          </a:p>
        </p:txBody>
      </p:sp>
    </p:spTree>
    <p:extLst>
      <p:ext uri="{BB962C8B-B14F-4D97-AF65-F5344CB8AC3E}">
        <p14:creationId xmlns:p14="http://schemas.microsoft.com/office/powerpoint/2010/main" val="197538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25</a:t>
            </a:fld>
            <a:endParaRPr lang="en-US"/>
          </a:p>
        </p:txBody>
      </p:sp>
    </p:spTree>
    <p:extLst>
      <p:ext uri="{BB962C8B-B14F-4D97-AF65-F5344CB8AC3E}">
        <p14:creationId xmlns:p14="http://schemas.microsoft.com/office/powerpoint/2010/main" val="81628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385692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7842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341261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xmlns=""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xmlns="" id="{938AD48E-7D67-4BE9-97B6-DB64DE5253B9}"/>
              </a:ext>
              <a:ext uri="{C183D7F6-B498-43B3-948B-1728B52AA6E4}">
                <adec:decorative xmlns:adec="http://schemas.microsoft.com/office/drawing/2017/decorative" xmlns=""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xmlns="" id="{EB6FF8E2-165B-49EB-8120-14190F9491BC}"/>
              </a:ext>
              <a:ext uri="{C183D7F6-B498-43B3-948B-1728B52AA6E4}">
                <adec:decorative xmlns:adec="http://schemas.microsoft.com/office/drawing/2017/decorative" xmlns=""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xmlns=""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xmlns=""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xmlns=""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xmlns=""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xmlns=""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xmlns=""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xmlns=""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xmlns=""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xmlns=""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xmlns=""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xmlns=""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xmlns=""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xmlns=""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xmlns=""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xmlns=""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xmlns=""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xmlns=""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xmlns="" id="{446AF837-10C6-44A5-B8D6-960A57487B43}"/>
              </a:ext>
              <a:ext uri="{C183D7F6-B498-43B3-948B-1728B52AA6E4}">
                <adec:decorative xmlns:adec="http://schemas.microsoft.com/office/drawing/2017/decorative" xmlns=""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xmlns=""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xmlns=""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xmlns=""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xmlns=""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xmlns="" id="{06966E3E-9B30-4375-AC9A-23256CC87D25}"/>
              </a:ext>
              <a:ext uri="{C183D7F6-B498-43B3-948B-1728B52AA6E4}">
                <adec:decorative xmlns:adec="http://schemas.microsoft.com/office/drawing/2017/decorative" xmlns=""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xmlns=""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xmlns=""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xmlns=""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xmlns="" id="{394664AE-6DC5-428F-9AC4-5A8F67571F72}"/>
              </a:ext>
              <a:ext uri="{C183D7F6-B498-43B3-948B-1728B52AA6E4}">
                <adec:decorative xmlns:adec="http://schemas.microsoft.com/office/drawing/2017/decorative" xmlns=""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xmlns=""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xmlns=""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xmlns=""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xmlns=""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xmlns=""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xmlns="" id="{83C43C1C-00B3-40E0-B073-B8C56206D07D}"/>
              </a:ext>
              <a:ext uri="{C183D7F6-B498-43B3-948B-1728B52AA6E4}">
                <adec:decorative xmlns:adec="http://schemas.microsoft.com/office/drawing/2017/decorative" xmlns=""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xmlns=""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xmlns=""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xmlns=""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xmlns=""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xmlns=""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xmlns=""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xmlns=""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xmlns=""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xmlns=""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xmlns=""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xmlns=""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xmlns=""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xmlns=""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xmlns=""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xmlns=""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xmlns=""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xmlns=""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xmlns=""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xmlns=""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xmlns=""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xmlns="" id="{92FF63B4-C261-4597-9EE0-811D250B9D21}"/>
              </a:ext>
              <a:ext uri="{C183D7F6-B498-43B3-948B-1728B52AA6E4}">
                <adec:decorative xmlns:adec="http://schemas.microsoft.com/office/drawing/2017/decorative" xmlns=""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F92CF088-7F97-4A11-8A81-0EF641F6986F}"/>
              </a:ext>
              <a:ext uri="{C183D7F6-B498-43B3-948B-1728B52AA6E4}">
                <adec:decorative xmlns:adec="http://schemas.microsoft.com/office/drawing/2017/decorative" xmlns=""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xmlns=""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xmlns=""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xmlns=""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xmlns=""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xmlns=""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xmlns=""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xmlns=""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xmlns=""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xmlns=""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xmlns="" id="{80517979-166D-4AAA-ABBC-0C3E5C2ECF37}"/>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xmlns=""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xmlns=""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xmlns=""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xmlns=""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xmlns=""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xmlns=""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xmlns=""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xmlns=""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xmlns=""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xmlns=""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xmlns="" id="{B17C5C60-EC4D-410B-9997-0B73289605FD}"/>
              </a:ext>
              <a:ext uri="{C183D7F6-B498-43B3-948B-1728B52AA6E4}">
                <adec:decorative xmlns:adec="http://schemas.microsoft.com/office/drawing/2017/decorative" xmlns=""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xmlns=""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xmlns=""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xmlns=""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xmlns="" id="{80A2FA6F-99B7-4984-A80C-570644889F02}"/>
              </a:ext>
              <a:ext uri="{C183D7F6-B498-43B3-948B-1728B52AA6E4}">
                <adec:decorative xmlns:adec="http://schemas.microsoft.com/office/drawing/2017/decorative" xmlns=""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xmlns=""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xmlns=""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38C6F9E-A74F-4F54-9409-B6B93DF8CE78}"/>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xmlns="" id="{6F0F71C5-78A4-4793-9BD4-3DF0EE3E3EB7}"/>
              </a:ext>
              <a:ext uri="{C183D7F6-B498-43B3-948B-1728B52AA6E4}">
                <adec:decorative xmlns:adec="http://schemas.microsoft.com/office/drawing/2017/decorative" xmlns=""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xmlns=""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xmlns="" id="{E6093F87-C1F6-4FAB-B891-6F7D7FC20751}"/>
              </a:ext>
              <a:ext uri="{C183D7F6-B498-43B3-948B-1728B52AA6E4}">
                <adec:decorative xmlns:adec="http://schemas.microsoft.com/office/drawing/2017/decorative" xmlns=""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xmlns=""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xmlns=""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xmlns=""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xmlns=""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xmlns=""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xmlns=""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xmlns=""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xmlns=""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xmlns=""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xmlns=""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xmlns=""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xmlns=""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xmlns=""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xmlns=""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xmlns=""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xmlns=""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xmlns=""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xmlns=""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xmlns=""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xmlns=""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xmlns=""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xmlns=""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xmlns=""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xmlns=""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xmlns=""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xmlns=""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xmlns=""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fi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xmlns=""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13">
              <a:extLst>
                <a:ext uri="{FF2B5EF4-FFF2-40B4-BE49-F238E27FC236}">
                  <a16:creationId xmlns:a16="http://schemas.microsoft.com/office/drawing/2014/main" xmlns=""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xmlns=""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xmlns=""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8" name="Rectangle 17">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86E938C-9D94-4B05-979A-D39FFC457291}"/>
              </a:ext>
            </a:extLst>
          </p:cNvPr>
          <p:cNvSpPr>
            <a:spLocks noGrp="1"/>
          </p:cNvSpPr>
          <p:nvPr>
            <p:ph type="ctr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xmlns="" id="{D9A11267-FC52-4990-8D98-010AFABA5544}"/>
              </a:ext>
            </a:extLst>
          </p:cNvPr>
          <p:cNvSpPr>
            <a:spLocks noGrp="1"/>
          </p:cNvSpPr>
          <p:nvPr>
            <p:ph type="body" sz="quarter" idx="14"/>
          </p:nvPr>
        </p:nvSpPr>
        <p:spPr>
          <a:xfrm>
            <a:off x="550863" y="549274"/>
            <a:ext cx="5545137" cy="5543551"/>
          </a:xfrm>
        </p:spPr>
        <p:txBody>
          <a:bodyPr vert="horz" wrap="square" lIns="0" tIns="0" rIns="0" bIns="0" rtlCol="0" anchor="t">
            <a:normAutofit/>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CHỦ ĐỀ 1: </a:t>
            </a:r>
          </a:p>
          <a:p>
            <a:pPr marL="0" indent="0" algn="ctr"/>
            <a:r>
              <a:rPr lang="en-US" sz="5400" dirty="0">
                <a:latin typeface="Times New Roman" panose="02020603050405020304" pitchFamily="18" charset="0"/>
                <a:cs typeface="Times New Roman" panose="02020603050405020304" pitchFamily="18" charset="0"/>
              </a:rPr>
              <a:t>MĨ THUẬT THẾ GIỚI THỜI KÌ TRUNG ĐẠI</a:t>
            </a:r>
          </a:p>
        </p:txBody>
      </p:sp>
      <p:pic>
        <p:nvPicPr>
          <p:cNvPr id="7" name="Picture Placeholder 6" descr="A painting of a person&#10;&#10;Description automatically generated with medium confidence">
            <a:extLst>
              <a:ext uri="{FF2B5EF4-FFF2-40B4-BE49-F238E27FC236}">
                <a16:creationId xmlns:a16="http://schemas.microsoft.com/office/drawing/2014/main" xmlns="" id="{463A9416-0CEE-FD2A-2E88-DF9B598F0291}"/>
              </a:ext>
            </a:extLst>
          </p:cNvPr>
          <p:cNvPicPr>
            <a:picLocks noGrp="1" noChangeAspect="1"/>
          </p:cNvPicPr>
          <p:nvPr>
            <p:ph type="pic" sz="quarter" idx="13"/>
          </p:nvPr>
        </p:nvPicPr>
        <p:blipFill rotWithShape="1">
          <a:blip r:embed="rId3"/>
          <a:srcRect r="2" b="3300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67" name="Group 19">
            <a:extLst>
              <a:ext uri="{FF2B5EF4-FFF2-40B4-BE49-F238E27FC236}">
                <a16:creationId xmlns:a16="http://schemas.microsoft.com/office/drawing/2014/main" xmlns="" id="{183B29DA-9BB8-4BA8-B8E1-8C2B544078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22156" y="4143453"/>
            <a:ext cx="734257" cy="760506"/>
            <a:chOff x="5243759" y="1363788"/>
            <a:chExt cx="734257" cy="760506"/>
          </a:xfrm>
        </p:grpSpPr>
        <p:sp>
          <p:nvSpPr>
            <p:cNvPr id="21" name="Freeform 5">
              <a:extLst>
                <a:ext uri="{FF2B5EF4-FFF2-40B4-BE49-F238E27FC236}">
                  <a16:creationId xmlns:a16="http://schemas.microsoft.com/office/drawing/2014/main" xmlns="" id="{D02496F8-166D-469A-8040-08608013BF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6">
              <a:extLst>
                <a:ext uri="{FF2B5EF4-FFF2-40B4-BE49-F238E27FC236}">
                  <a16:creationId xmlns:a16="http://schemas.microsoft.com/office/drawing/2014/main" xmlns="" id="{23E648A7-A02A-4DC7-9FEC-489F1BA6F7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8">
              <a:extLst>
                <a:ext uri="{FF2B5EF4-FFF2-40B4-BE49-F238E27FC236}">
                  <a16:creationId xmlns:a16="http://schemas.microsoft.com/office/drawing/2014/main" xmlns="" id="{4EF573B1-38BC-4C7B-894C-BE3864A04A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Oval 24">
            <a:extLst>
              <a:ext uri="{FF2B5EF4-FFF2-40B4-BE49-F238E27FC236}">
                <a16:creationId xmlns:a16="http://schemas.microsoft.com/office/drawing/2014/main" xmlns="" id="{647A77D8-817B-4A9F-86AA-FE781E813D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 name="Freeform: Shape 6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7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76" name="Freeform: Shape 7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Oval 7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1" name="Rectangle 8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37FF2F-948B-0226-6639-A562866099F6}"/>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a:t>Di sản </a:t>
            </a:r>
            <a:br>
              <a:rPr lang="en-US"/>
            </a:br>
            <a:r>
              <a:rPr lang="en-US"/>
              <a:t>mĩ thuật phương Tây</a:t>
            </a:r>
          </a:p>
        </p:txBody>
      </p:sp>
      <p:pic>
        <p:nvPicPr>
          <p:cNvPr id="8" name="Content Placeholder 7" descr="A picture containing text, book&#10;&#10;Description automatically generated">
            <a:extLst>
              <a:ext uri="{FF2B5EF4-FFF2-40B4-BE49-F238E27FC236}">
                <a16:creationId xmlns:a16="http://schemas.microsoft.com/office/drawing/2014/main" xmlns="" id="{61D1B39F-8692-C2A6-9723-D259A3970826}"/>
              </a:ext>
            </a:extLst>
          </p:cNvPr>
          <p:cNvPicPr>
            <a:picLocks noChangeAspect="1"/>
          </p:cNvPicPr>
          <p:nvPr/>
        </p:nvPicPr>
        <p:blipFill rotWithShape="1">
          <a:blip r:embed="rId2"/>
          <a:srcRect l="18930" r="14323" b="4"/>
          <a:stretch/>
        </p:blipFill>
        <p:spPr>
          <a:xfrm>
            <a:off x="8869370" y="549275"/>
            <a:ext cx="2771761" cy="2771775"/>
          </a:xfrm>
          <a:custGeom>
            <a:avLst/>
            <a:gdLst/>
            <a:ahLst/>
            <a:cxnLst/>
            <a:rect l="l" t="t" r="r" b="b"/>
            <a:pathLst>
              <a:path w="2771775" h="2771775">
                <a:moveTo>
                  <a:pt x="0" y="0"/>
                </a:moveTo>
                <a:lnTo>
                  <a:pt x="2771775" y="0"/>
                </a:lnTo>
                <a:lnTo>
                  <a:pt x="2771775" y="2771775"/>
                </a:lnTo>
                <a:lnTo>
                  <a:pt x="0" y="2771775"/>
                </a:lnTo>
                <a:close/>
              </a:path>
            </a:pathLst>
          </a:custGeom>
        </p:spPr>
      </p:pic>
      <p:grpSp>
        <p:nvGrpSpPr>
          <p:cNvPr id="110" name="Group 82">
            <a:extLst>
              <a:ext uri="{FF2B5EF4-FFF2-40B4-BE49-F238E27FC236}">
                <a16:creationId xmlns:a16="http://schemas.microsoft.com/office/drawing/2014/main" xmlns="" id="{05A5D99C-8CA9-4688-A7A5-0D9C34AE30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16575" y="5165702"/>
            <a:ext cx="734257" cy="760506"/>
            <a:chOff x="5243759" y="1363788"/>
            <a:chExt cx="734257" cy="760506"/>
          </a:xfrm>
        </p:grpSpPr>
        <p:sp>
          <p:nvSpPr>
            <p:cNvPr id="84" name="Freeform 5">
              <a:extLst>
                <a:ext uri="{FF2B5EF4-FFF2-40B4-BE49-F238E27FC236}">
                  <a16:creationId xmlns:a16="http://schemas.microsoft.com/office/drawing/2014/main" xmlns="" id="{03F95395-CCA6-4A43-85F6-69571A5ABC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Freeform 6">
              <a:extLst>
                <a:ext uri="{FF2B5EF4-FFF2-40B4-BE49-F238E27FC236}">
                  <a16:creationId xmlns:a16="http://schemas.microsoft.com/office/drawing/2014/main" xmlns="" id="{4173C2D0-52E8-4925-8ED2-CF521F5EA5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Freeform 8">
              <a:extLst>
                <a:ext uri="{FF2B5EF4-FFF2-40B4-BE49-F238E27FC236}">
                  <a16:creationId xmlns:a16="http://schemas.microsoft.com/office/drawing/2014/main" xmlns="" id="{1EB77B77-4A3B-4F2F-848A-78978F686F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3" name="Content Placeholder 12" descr="A picture containing building, sculpture, group, stone&#10;&#10;Description automatically generated">
            <a:extLst>
              <a:ext uri="{FF2B5EF4-FFF2-40B4-BE49-F238E27FC236}">
                <a16:creationId xmlns:a16="http://schemas.microsoft.com/office/drawing/2014/main" xmlns="" id="{4BF36798-B40C-B781-798E-8B20144221FC}"/>
              </a:ext>
            </a:extLst>
          </p:cNvPr>
          <p:cNvPicPr>
            <a:picLocks noChangeAspect="1"/>
          </p:cNvPicPr>
          <p:nvPr/>
        </p:nvPicPr>
        <p:blipFill rotWithShape="1">
          <a:blip r:embed="rId3"/>
          <a:srcRect l="16289" r="14713" b="2"/>
          <a:stretch/>
        </p:blipFill>
        <p:spPr>
          <a:xfrm>
            <a:off x="4550900" y="1383914"/>
            <a:ext cx="4090132" cy="4090168"/>
          </a:xfrm>
          <a:custGeom>
            <a:avLst/>
            <a:gdLst/>
            <a:ahLst/>
            <a:cxnLst/>
            <a:rect l="l" t="t" r="r" b="b"/>
            <a:pathLst>
              <a:path w="2771776" h="2771776">
                <a:moveTo>
                  <a:pt x="0" y="0"/>
                </a:moveTo>
                <a:lnTo>
                  <a:pt x="2771776" y="0"/>
                </a:lnTo>
                <a:lnTo>
                  <a:pt x="2771776" y="2771776"/>
                </a:lnTo>
                <a:lnTo>
                  <a:pt x="0" y="2771776"/>
                </a:lnTo>
                <a:close/>
              </a:path>
            </a:pathLst>
          </a:custGeom>
        </p:spPr>
      </p:pic>
      <p:pic>
        <p:nvPicPr>
          <p:cNvPr id="10" name="Content Placeholder 9" descr="A picture containing text&#10;&#10;Description automatically generated">
            <a:extLst>
              <a:ext uri="{FF2B5EF4-FFF2-40B4-BE49-F238E27FC236}">
                <a16:creationId xmlns:a16="http://schemas.microsoft.com/office/drawing/2014/main" xmlns="" id="{953CAC4B-75F0-61C9-EB25-187CB6662AEA}"/>
              </a:ext>
            </a:extLst>
          </p:cNvPr>
          <p:cNvPicPr>
            <a:picLocks noChangeAspect="1"/>
          </p:cNvPicPr>
          <p:nvPr/>
        </p:nvPicPr>
        <p:blipFill rotWithShape="1">
          <a:blip r:embed="rId4"/>
          <a:srcRect l="15749" r="17504" b="5"/>
          <a:stretch/>
        </p:blipFill>
        <p:spPr>
          <a:xfrm>
            <a:off x="8869362" y="3536957"/>
            <a:ext cx="2771776" cy="2771760"/>
          </a:xfrm>
          <a:custGeom>
            <a:avLst/>
            <a:gdLst/>
            <a:ahLst/>
            <a:cxnLst/>
            <a:rect l="l" t="t" r="r" b="b"/>
            <a:pathLst>
              <a:path w="4090132" h="5759450">
                <a:moveTo>
                  <a:pt x="0" y="0"/>
                </a:moveTo>
                <a:lnTo>
                  <a:pt x="4090132" y="0"/>
                </a:lnTo>
                <a:lnTo>
                  <a:pt x="4090132" y="5759450"/>
                </a:lnTo>
                <a:lnTo>
                  <a:pt x="0" y="5759450"/>
                </a:lnTo>
                <a:close/>
              </a:path>
            </a:pathLst>
          </a:custGeom>
        </p:spPr>
      </p:pic>
      <p:sp>
        <p:nvSpPr>
          <p:cNvPr id="6" name="Slide Number Placeholder 5">
            <a:extLst>
              <a:ext uri="{FF2B5EF4-FFF2-40B4-BE49-F238E27FC236}">
                <a16:creationId xmlns:a16="http://schemas.microsoft.com/office/drawing/2014/main" xmlns="" id="{CAE518D1-B2CF-9C06-D74F-5D2944A59CAC}"/>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Tree>
    <p:extLst>
      <p:ext uri="{BB962C8B-B14F-4D97-AF65-F5344CB8AC3E}">
        <p14:creationId xmlns:p14="http://schemas.microsoft.com/office/powerpoint/2010/main" val="223624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D10F3D66-0109-4903-90B9-66D0E288F721}"/>
              </a:ext>
              <a:ext uri="{C183D7F6-B498-43B3-948B-1728B52AA6E4}">
                <adec:decorative xmlns:adec="http://schemas.microsoft.com/office/drawing/2017/decorative" xmlns=""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xmlns=""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xmlns=""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xmlns="" id="{4B18D636-CC10-4B1E-AA38-419DCCF2D9C9}"/>
              </a:ext>
            </a:extLst>
          </p:cNvPr>
          <p:cNvSpPr>
            <a:spLocks noGrp="1"/>
          </p:cNvSpPr>
          <p:nvPr>
            <p:ph type="title"/>
          </p:nvPr>
        </p:nvSpPr>
        <p:spPr>
          <a:xfrm>
            <a:off x="550862" y="549275"/>
            <a:ext cx="11097551" cy="1332000"/>
          </a:xfrm>
        </p:spPr>
        <p:txBody>
          <a:bodyPr>
            <a:normAutofit/>
          </a:bodyPr>
          <a:lstStyle/>
          <a:p>
            <a:pPr algn="ctr"/>
            <a:r>
              <a:rPr lang="en-US" dirty="0" err="1"/>
              <a:t>Hoạt</a:t>
            </a:r>
            <a:r>
              <a:rPr lang="en-US" dirty="0"/>
              <a:t> </a:t>
            </a:r>
            <a:r>
              <a:rPr lang="en-US" dirty="0" err="1"/>
              <a:t>động</a:t>
            </a:r>
            <a:r>
              <a:rPr lang="en-US" dirty="0"/>
              <a:t> </a:t>
            </a:r>
            <a:r>
              <a:rPr lang="en-US" dirty="0" err="1"/>
              <a:t>nhóm</a:t>
            </a:r>
            <a:endParaRPr lang="en-US" dirty="0"/>
          </a:p>
        </p:txBody>
      </p:sp>
      <p:sp>
        <p:nvSpPr>
          <p:cNvPr id="9" name="Text Placeholder 8">
            <a:extLst>
              <a:ext uri="{FF2B5EF4-FFF2-40B4-BE49-F238E27FC236}">
                <a16:creationId xmlns:a16="http://schemas.microsoft.com/office/drawing/2014/main" xmlns="" id="{0D098C43-2F2A-4100-89BC-5931039293FA}"/>
              </a:ext>
            </a:extLst>
          </p:cNvPr>
          <p:cNvSpPr>
            <a:spLocks noGrp="1"/>
          </p:cNvSpPr>
          <p:nvPr>
            <p:ph type="body" idx="1"/>
          </p:nvPr>
        </p:nvSpPr>
        <p:spPr>
          <a:xfrm>
            <a:off x="550864" y="1731375"/>
            <a:ext cx="5437186" cy="535354"/>
          </a:xfrm>
        </p:spPr>
        <p:txBody>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endParaRPr lang="en-US" sz="2400"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xmlns="" id="{1DB251F7-EBE7-46AC-A920-FFE2C5AF68EA}"/>
              </a:ext>
            </a:extLst>
          </p:cNvPr>
          <p:cNvSpPr>
            <a:spLocks noGrp="1"/>
          </p:cNvSpPr>
          <p:nvPr>
            <p:ph sz="half" idx="2"/>
          </p:nvPr>
        </p:nvSpPr>
        <p:spPr>
          <a:xfrm>
            <a:off x="550863" y="2427370"/>
            <a:ext cx="5429114" cy="3515555"/>
          </a:xfrm>
        </p:spPr>
        <p:txBody>
          <a:bodyPr/>
          <a:lstStyle/>
          <a:p>
            <a:r>
              <a:rPr lang="en-US" sz="3200" dirty="0">
                <a:latin typeface="Times New Roman" panose="02020603050405020304" pitchFamily="18" charset="0"/>
                <a:cs typeface="Times New Roman" panose="02020603050405020304" pitchFamily="18" charset="0"/>
              </a:rPr>
              <a:t>Di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cs typeface="Times New Roman" panose="02020603050405020304" pitchFamily="18" charset="0"/>
              </a:rPr>
              <a:t>?</a:t>
            </a:r>
          </a:p>
        </p:txBody>
      </p:sp>
      <p:sp>
        <p:nvSpPr>
          <p:cNvPr id="11" name="Text Placeholder 10">
            <a:extLst>
              <a:ext uri="{FF2B5EF4-FFF2-40B4-BE49-F238E27FC236}">
                <a16:creationId xmlns:a16="http://schemas.microsoft.com/office/drawing/2014/main" xmlns="" id="{60726BA7-44D6-4116-90E3-38325026EAAD}"/>
              </a:ext>
            </a:extLst>
          </p:cNvPr>
          <p:cNvSpPr>
            <a:spLocks noGrp="1"/>
          </p:cNvSpPr>
          <p:nvPr>
            <p:ph type="body" sz="quarter" idx="3"/>
          </p:nvPr>
        </p:nvSpPr>
        <p:spPr>
          <a:xfrm>
            <a:off x="6212024" y="1731375"/>
            <a:ext cx="5436392" cy="535354"/>
          </a:xfrm>
        </p:spPr>
        <p:txBody>
          <a:bodyPr/>
          <a:lstStyle/>
          <a:p>
            <a:r>
              <a:rPr lang="en-US" sz="2000" dirty="0">
                <a:latin typeface="Times New Roman" panose="02020603050405020304" pitchFamily="18" charset="0"/>
                <a:cs typeface="Times New Roman" panose="02020603050405020304" pitchFamily="18" charset="0"/>
              </a:rPr>
              <a:t>PHÂN NHÓM</a:t>
            </a:r>
          </a:p>
        </p:txBody>
      </p:sp>
      <p:sp>
        <p:nvSpPr>
          <p:cNvPr id="12" name="Content Placeholder 11">
            <a:extLst>
              <a:ext uri="{FF2B5EF4-FFF2-40B4-BE49-F238E27FC236}">
                <a16:creationId xmlns:a16="http://schemas.microsoft.com/office/drawing/2014/main" xmlns="" id="{7FB7F30B-2A84-4C44-BC5A-E826ED6E74A2}"/>
              </a:ext>
            </a:extLst>
          </p:cNvPr>
          <p:cNvSpPr>
            <a:spLocks noGrp="1"/>
          </p:cNvSpPr>
          <p:nvPr>
            <p:ph sz="quarter" idx="4"/>
          </p:nvPr>
        </p:nvSpPr>
        <p:spPr>
          <a:xfrm>
            <a:off x="6212023" y="2427370"/>
            <a:ext cx="5436391" cy="3515555"/>
          </a:xfrm>
        </p:spPr>
        <p:txBody>
          <a:bodyPr/>
          <a:lstStyle/>
          <a:p>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I+II: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III+IV: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US" sz="3200" dirty="0">
              <a:latin typeface="Times New Roman" panose="02020603050405020304" pitchFamily="18"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xmlns=""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22" name="Freeform: Shape 21">
            <a:extLst>
              <a:ext uri="{FF2B5EF4-FFF2-40B4-BE49-F238E27FC236}">
                <a16:creationId xmlns:a16="http://schemas.microsoft.com/office/drawing/2014/main" xmlns="" id="{C6F3814E-455F-456B-B1AF-7B993965A2C0}"/>
              </a:ext>
              <a:ext uri="{C183D7F6-B498-43B3-948B-1728B52AA6E4}">
                <adec:decorative xmlns:adec="http://schemas.microsoft.com/office/drawing/2017/decorative" xmlns=""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D10F3D66-0109-4903-90B9-66D0E288F721}"/>
              </a:ext>
              <a:ext uri="{C183D7F6-B498-43B3-948B-1728B52AA6E4}">
                <adec:decorative xmlns:adec="http://schemas.microsoft.com/office/drawing/2017/decorative" xmlns=""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xmlns=""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xmlns=""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xmlns="" id="{4B18D636-CC10-4B1E-AA38-419DCCF2D9C9}"/>
              </a:ext>
            </a:extLst>
          </p:cNvPr>
          <p:cNvSpPr>
            <a:spLocks noGrp="1"/>
          </p:cNvSpPr>
          <p:nvPr>
            <p:ph type="title"/>
          </p:nvPr>
        </p:nvSpPr>
        <p:spPr>
          <a:xfrm>
            <a:off x="550862" y="549275"/>
            <a:ext cx="11097551" cy="772675"/>
          </a:xfrm>
        </p:spPr>
        <p:txBody>
          <a:bodyPr>
            <a:normAutofit/>
          </a:bodyPr>
          <a:lstStyle/>
          <a:p>
            <a:pPr algn="ctr"/>
            <a:r>
              <a:rPr lang="en-US" sz="4000" dirty="0" err="1"/>
              <a:t>Thời</a:t>
            </a:r>
            <a:r>
              <a:rPr lang="en-US" sz="4000" dirty="0"/>
              <a:t> </a:t>
            </a:r>
            <a:r>
              <a:rPr lang="en-US" sz="4000" dirty="0" err="1"/>
              <a:t>điểm</a:t>
            </a:r>
            <a:r>
              <a:rPr lang="en-US" sz="4000" dirty="0"/>
              <a:t> di </a:t>
            </a:r>
            <a:r>
              <a:rPr lang="en-US" sz="4000" dirty="0" err="1"/>
              <a:t>sản</a:t>
            </a:r>
            <a:r>
              <a:rPr lang="en-US" sz="4000" dirty="0"/>
              <a:t> </a:t>
            </a:r>
            <a:r>
              <a:rPr lang="en-US" sz="4000" dirty="0" err="1"/>
              <a:t>mĩ</a:t>
            </a:r>
            <a:r>
              <a:rPr lang="en-US" sz="4000" dirty="0"/>
              <a:t> </a:t>
            </a:r>
            <a:r>
              <a:rPr lang="en-US" sz="4000" dirty="0" err="1"/>
              <a:t>thuật</a:t>
            </a:r>
            <a:r>
              <a:rPr lang="en-US" sz="4000" dirty="0"/>
              <a:t> </a:t>
            </a:r>
            <a:r>
              <a:rPr lang="en-US" sz="4000" dirty="0" err="1"/>
              <a:t>trung</a:t>
            </a:r>
            <a:r>
              <a:rPr lang="en-US" sz="4000" dirty="0"/>
              <a:t> </a:t>
            </a:r>
            <a:r>
              <a:rPr lang="en-US" sz="4000" dirty="0" err="1"/>
              <a:t>đại</a:t>
            </a:r>
            <a:r>
              <a:rPr lang="en-US" sz="4000" dirty="0"/>
              <a:t> </a:t>
            </a:r>
            <a:r>
              <a:rPr lang="en-US" sz="4000" dirty="0" err="1"/>
              <a:t>xuất</a:t>
            </a:r>
            <a:r>
              <a:rPr lang="en-US" sz="4000" dirty="0"/>
              <a:t> </a:t>
            </a:r>
            <a:r>
              <a:rPr lang="en-US" sz="4000" dirty="0" err="1"/>
              <a:t>hiện</a:t>
            </a:r>
            <a:r>
              <a:rPr lang="en-US" sz="4000" dirty="0"/>
              <a:t>:</a:t>
            </a:r>
          </a:p>
        </p:txBody>
      </p:sp>
      <p:sp>
        <p:nvSpPr>
          <p:cNvPr id="9" name="Text Placeholder 8">
            <a:extLst>
              <a:ext uri="{FF2B5EF4-FFF2-40B4-BE49-F238E27FC236}">
                <a16:creationId xmlns:a16="http://schemas.microsoft.com/office/drawing/2014/main" xmlns="" id="{0D098C43-2F2A-4100-89BC-5931039293FA}"/>
              </a:ext>
            </a:extLst>
          </p:cNvPr>
          <p:cNvSpPr>
            <a:spLocks noGrp="1"/>
          </p:cNvSpPr>
          <p:nvPr>
            <p:ph type="body" idx="1"/>
          </p:nvPr>
        </p:nvSpPr>
        <p:spPr>
          <a:xfrm>
            <a:off x="550864" y="1731375"/>
            <a:ext cx="5437186" cy="535354"/>
          </a:xfrm>
        </p:spPr>
        <p:txBody>
          <a:bodyPr/>
          <a:lstStyle/>
          <a:p>
            <a:r>
              <a:rPr lang="en-US" sz="2000" dirty="0">
                <a:latin typeface="Times New Roman" panose="02020603050405020304" pitchFamily="18" charset="0"/>
                <a:cs typeface="Times New Roman" panose="02020603050405020304" pitchFamily="18" charset="0"/>
              </a:rPr>
              <a:t>Di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ĐÔNG</a:t>
            </a:r>
          </a:p>
        </p:txBody>
      </p:sp>
      <p:sp>
        <p:nvSpPr>
          <p:cNvPr id="10" name="Content Placeholder 9">
            <a:extLst>
              <a:ext uri="{FF2B5EF4-FFF2-40B4-BE49-F238E27FC236}">
                <a16:creationId xmlns:a16="http://schemas.microsoft.com/office/drawing/2014/main" xmlns="" id="{1DB251F7-EBE7-46AC-A920-FFE2C5AF68EA}"/>
              </a:ext>
            </a:extLst>
          </p:cNvPr>
          <p:cNvSpPr>
            <a:spLocks noGrp="1"/>
          </p:cNvSpPr>
          <p:nvPr>
            <p:ph sz="half" idx="2"/>
          </p:nvPr>
        </p:nvSpPr>
        <p:spPr>
          <a:xfrm>
            <a:off x="550863" y="2427370"/>
            <a:ext cx="5429114" cy="1858303"/>
          </a:xfrm>
        </p:spPr>
        <p:txBody>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XIX</a:t>
            </a:r>
            <a:endParaRPr lang="en-US" sz="3200" dirty="0">
              <a:latin typeface="Times New Roman" panose="02020603050405020304" pitchFamily="18" charset="0"/>
              <a:cs typeface="Times New Roman" panose="02020603050405020304" pitchFamily="18" charset="0"/>
            </a:endParaRPr>
          </a:p>
        </p:txBody>
      </p:sp>
      <p:sp>
        <p:nvSpPr>
          <p:cNvPr id="11" name="Text Placeholder 10">
            <a:extLst>
              <a:ext uri="{FF2B5EF4-FFF2-40B4-BE49-F238E27FC236}">
                <a16:creationId xmlns:a16="http://schemas.microsoft.com/office/drawing/2014/main" xmlns="" id="{60726BA7-44D6-4116-90E3-38325026EAAD}"/>
              </a:ext>
            </a:extLst>
          </p:cNvPr>
          <p:cNvSpPr>
            <a:spLocks noGrp="1"/>
          </p:cNvSpPr>
          <p:nvPr>
            <p:ph type="body" sz="quarter" idx="3"/>
          </p:nvPr>
        </p:nvSpPr>
        <p:spPr>
          <a:xfrm>
            <a:off x="6212024" y="1731375"/>
            <a:ext cx="5436392" cy="535354"/>
          </a:xfrm>
        </p:spPr>
        <p:txBody>
          <a:bodyPr/>
          <a:lstStyle/>
          <a:p>
            <a:r>
              <a:rPr lang="en-US" sz="2000" dirty="0">
                <a:latin typeface="Times New Roman" panose="02020603050405020304" pitchFamily="18" charset="0"/>
                <a:cs typeface="Times New Roman" panose="02020603050405020304" pitchFamily="18" charset="0"/>
              </a:rPr>
              <a:t>Di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endParaRPr lang="en-US" sz="2000"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xmlns="" id="{7FB7F30B-2A84-4C44-BC5A-E826ED6E74A2}"/>
              </a:ext>
            </a:extLst>
          </p:cNvPr>
          <p:cNvSpPr>
            <a:spLocks noGrp="1"/>
          </p:cNvSpPr>
          <p:nvPr>
            <p:ph sz="quarter" idx="4"/>
          </p:nvPr>
        </p:nvSpPr>
        <p:spPr>
          <a:xfrm>
            <a:off x="6212023" y="2427371"/>
            <a:ext cx="5436391" cy="712993"/>
          </a:xfrm>
        </p:spPr>
        <p:txBody>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IV - </a:t>
            </a:r>
            <a:r>
              <a:rPr lang="en-US" sz="3200" dirty="0" smtClean="0">
                <a:latin typeface="Times New Roman" panose="02020603050405020304" pitchFamily="18" charset="0"/>
                <a:cs typeface="Times New Roman" panose="02020603050405020304" pitchFamily="18" charset="0"/>
              </a:rPr>
              <a:t>XVI</a:t>
            </a:r>
          </a:p>
        </p:txBody>
      </p:sp>
      <p:sp>
        <p:nvSpPr>
          <p:cNvPr id="6" name="Slide Number Placeholder 5">
            <a:extLst>
              <a:ext uri="{FF2B5EF4-FFF2-40B4-BE49-F238E27FC236}">
                <a16:creationId xmlns:a16="http://schemas.microsoft.com/office/drawing/2014/main" xmlns=""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
        <p:nvSpPr>
          <p:cNvPr id="22" name="Freeform: Shape 21">
            <a:extLst>
              <a:ext uri="{FF2B5EF4-FFF2-40B4-BE49-F238E27FC236}">
                <a16:creationId xmlns:a16="http://schemas.microsoft.com/office/drawing/2014/main" xmlns="" id="{C6F3814E-455F-456B-B1AF-7B993965A2C0}"/>
              </a:ext>
              <a:ext uri="{C183D7F6-B498-43B3-948B-1728B52AA6E4}">
                <adec:decorative xmlns:adec="http://schemas.microsoft.com/office/drawing/2017/decorative" xmlns=""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Content Placeholder 11">
            <a:extLst>
              <a:ext uri="{FF2B5EF4-FFF2-40B4-BE49-F238E27FC236}">
                <a16:creationId xmlns:a16="http://schemas.microsoft.com/office/drawing/2014/main" xmlns="" id="{7FB7F30B-2A84-4C44-BC5A-E826ED6E74A2}"/>
              </a:ext>
            </a:extLst>
          </p:cNvPr>
          <p:cNvSpPr txBox="1">
            <a:spLocks/>
          </p:cNvSpPr>
          <p:nvPr/>
        </p:nvSpPr>
        <p:spPr>
          <a:xfrm>
            <a:off x="563986" y="4330160"/>
            <a:ext cx="5436391" cy="117471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thoại</a:t>
            </a:r>
            <a:r>
              <a:rPr lang="en-US" sz="3200" dirty="0" smtClean="0">
                <a:latin typeface="Times New Roman" panose="02020603050405020304" pitchFamily="18" charset="0"/>
                <a:cs typeface="Times New Roman" panose="02020603050405020304" pitchFamily="18" charset="0"/>
              </a:rPr>
              <a:t> sang </a:t>
            </a:r>
            <a:r>
              <a:rPr lang="en-US" sz="3200" dirty="0" err="1" smtClean="0">
                <a:latin typeface="Times New Roman" panose="02020603050405020304" pitchFamily="18" charset="0"/>
                <a:cs typeface="Times New Roman" panose="02020603050405020304" pitchFamily="18" charset="0"/>
              </a:rPr>
              <a:t>triết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p:txBody>
      </p:sp>
      <p:sp>
        <p:nvSpPr>
          <p:cNvPr id="15" name="Content Placeholder 11">
            <a:extLst>
              <a:ext uri="{FF2B5EF4-FFF2-40B4-BE49-F238E27FC236}">
                <a16:creationId xmlns:a16="http://schemas.microsoft.com/office/drawing/2014/main" xmlns="" id="{7FB7F30B-2A84-4C44-BC5A-E826ED6E74A2}"/>
              </a:ext>
            </a:extLst>
          </p:cNvPr>
          <p:cNvSpPr txBox="1">
            <a:spLocks/>
          </p:cNvSpPr>
          <p:nvPr/>
        </p:nvSpPr>
        <p:spPr>
          <a:xfrm>
            <a:off x="6124277" y="3323610"/>
            <a:ext cx="5163127" cy="117471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Diễn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7266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7" name="Group 56">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58" name="Freeform: Shape 57">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3" name="Rectangle 62">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xmlns="" id="{C15EE852-24F1-4643-8082-AB45CFF2BA10}"/>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3500" b="0" i="0" kern="1200">
                <a:solidFill>
                  <a:schemeClr val="tx1"/>
                </a:solidFill>
                <a:effectLst/>
                <a:latin typeface="+mj-lt"/>
                <a:ea typeface="+mj-ea"/>
                <a:cs typeface="+mj-cs"/>
              </a:rPr>
              <a:t>Kết luận: </a:t>
            </a:r>
            <a:br>
              <a:rPr lang="en-US" sz="3500" b="0" i="0" kern="1200">
                <a:solidFill>
                  <a:schemeClr val="tx1"/>
                </a:solidFill>
                <a:effectLst/>
                <a:latin typeface="+mj-lt"/>
                <a:ea typeface="+mj-ea"/>
                <a:cs typeface="+mj-cs"/>
              </a:rPr>
            </a:br>
            <a:r>
              <a:rPr lang="en-US" sz="3500" b="0" i="1" kern="1200">
                <a:solidFill>
                  <a:schemeClr val="tx1"/>
                </a:solidFill>
                <a:effectLst/>
                <a:latin typeface="+mj-lt"/>
                <a:ea typeface="+mj-ea"/>
                <a:cs typeface="+mj-cs"/>
              </a:rPr>
              <a:t>Những thành tựu của mĩ thuật trung đại thế giới là nền tảng quan trọng cho mĩ thuật hiện đại sau này.</a:t>
            </a:r>
            <a:endParaRPr lang="en-US" sz="3500" kern="1200">
              <a:solidFill>
                <a:schemeClr val="tx1"/>
              </a:solidFill>
              <a:latin typeface="+mj-lt"/>
              <a:ea typeface="+mj-ea"/>
              <a:cs typeface="+mj-cs"/>
            </a:endParaRPr>
          </a:p>
        </p:txBody>
      </p:sp>
      <p:sp>
        <p:nvSpPr>
          <p:cNvPr id="65" name="Oval 64">
            <a:extLst>
              <a:ext uri="{FF2B5EF4-FFF2-40B4-BE49-F238E27FC236}">
                <a16:creationId xmlns:a16="http://schemas.microsoft.com/office/drawing/2014/main" xmlns="" id="{D87560B9-86B8-4558-93E9-FAB8DBE40C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Freeform: Shape 66">
            <a:extLst>
              <a:ext uri="{FF2B5EF4-FFF2-40B4-BE49-F238E27FC236}">
                <a16:creationId xmlns:a16="http://schemas.microsoft.com/office/drawing/2014/main" xmlns="" id="{71400469-1077-4353-BFB5-E4159ADF1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xmlns="" id="{F28851F7-6B20-43F1-90FF-B41CE11AF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7" name="Picture Placeholder 6" descr="A picture containing building, sculpture, group, stone&#10;&#10;Description automatically generated">
            <a:extLst>
              <a:ext uri="{FF2B5EF4-FFF2-40B4-BE49-F238E27FC236}">
                <a16:creationId xmlns:a16="http://schemas.microsoft.com/office/drawing/2014/main" xmlns="" id="{067C92CC-9EAF-DE87-E714-CD98559075FA}"/>
              </a:ext>
            </a:extLst>
          </p:cNvPr>
          <p:cNvPicPr>
            <a:picLocks noGrp="1" noChangeAspect="1"/>
          </p:cNvPicPr>
          <p:nvPr>
            <p:ph type="pic" sz="quarter" idx="13"/>
          </p:nvPr>
        </p:nvPicPr>
        <p:blipFill rotWithShape="1">
          <a:blip r:embed="rId2"/>
          <a:srcRect l="21028" r="19452" b="1"/>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sp>
        <p:nvSpPr>
          <p:cNvPr id="71" name="Oval 70">
            <a:extLst>
              <a:ext uri="{FF2B5EF4-FFF2-40B4-BE49-F238E27FC236}">
                <a16:creationId xmlns:a16="http://schemas.microsoft.com/office/drawing/2014/main" xmlns="" id="{09E6BACC-8290-425B-A517-1914E16D8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Slide Number Placeholder 20">
            <a:extLst>
              <a:ext uri="{FF2B5EF4-FFF2-40B4-BE49-F238E27FC236}">
                <a16:creationId xmlns:a16="http://schemas.microsoft.com/office/drawing/2014/main" xmlns=""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13</a:t>
            </a:fld>
            <a:endParaRPr lang="en-US">
              <a:solidFill>
                <a:schemeClr val="tx1">
                  <a:alpha val="80000"/>
                </a:schemeClr>
              </a:solidFill>
            </a:endParaRPr>
          </a:p>
        </p:txBody>
      </p:sp>
    </p:spTree>
    <p:extLst>
      <p:ext uri="{BB962C8B-B14F-4D97-AF65-F5344CB8AC3E}">
        <p14:creationId xmlns:p14="http://schemas.microsoft.com/office/powerpoint/2010/main" val="3955183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xmlns="" id="{FF68B5E2-563F-4379-8684-3D5CC361E8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0863" y="530825"/>
            <a:ext cx="678135" cy="990000"/>
            <a:chOff x="10490969" y="1448827"/>
            <a:chExt cx="678135" cy="990000"/>
          </a:xfrm>
        </p:grpSpPr>
        <p:sp>
          <p:nvSpPr>
            <p:cNvPr id="31" name="Freeform: Shape 30">
              <a:extLst>
                <a:ext uri="{FF2B5EF4-FFF2-40B4-BE49-F238E27FC236}">
                  <a16:creationId xmlns:a16="http://schemas.microsoft.com/office/drawing/2014/main" xmlns="" id="{6677C8B1-4136-48AF-8673-82EB7A2620F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xmlns="" id="{3B10B746-EEA9-4075-B6D7-F12F7742A3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xmlns="" id="{834FB7BF-7419-4A75-81E2-AE2F446011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xmlns="" id="{04EE4AAA-6CF7-4F1B-BFD4-2CEE4D48177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xmlns="" id="{422B6A37-447F-2300-6FC7-5C3336F255F3}"/>
              </a:ext>
            </a:extLst>
          </p:cNvPr>
          <p:cNvSpPr>
            <a:spLocks noGrp="1"/>
          </p:cNvSpPr>
          <p:nvPr>
            <p:ph type="title"/>
          </p:nvPr>
        </p:nvSpPr>
        <p:spPr>
          <a:xfrm>
            <a:off x="8134985" y="6239014"/>
            <a:ext cx="3565524" cy="362189"/>
          </a:xfrm>
        </p:spPr>
        <p:txBody>
          <a:bodyPr vert="horz" wrap="square" lIns="0" tIns="0" rIns="0" bIns="0" rtlCol="0" anchor="b" anchorCtr="0">
            <a:noAutofit/>
          </a:bodyPr>
          <a:lstStyle/>
          <a:p>
            <a:pPr>
              <a:lnSpc>
                <a:spcPct val="100000"/>
              </a:lnSpc>
            </a:pPr>
            <a:r>
              <a:rPr lang="en-US" sz="2000" dirty="0" err="1"/>
              <a:t>Chân</a:t>
            </a:r>
            <a:r>
              <a:rPr lang="en-US" sz="2000" dirty="0"/>
              <a:t> dung </a:t>
            </a:r>
            <a:r>
              <a:rPr lang="en-US" sz="2000" dirty="0" err="1"/>
              <a:t>nàng</a:t>
            </a:r>
            <a:r>
              <a:rPr lang="en-US" sz="2000" dirty="0"/>
              <a:t> </a:t>
            </a:r>
            <a:r>
              <a:rPr lang="en-US" sz="2000" dirty="0" err="1"/>
              <a:t>Mô</a:t>
            </a:r>
            <a:r>
              <a:rPr lang="en-US" sz="2000" dirty="0"/>
              <a:t>-</a:t>
            </a:r>
            <a:r>
              <a:rPr lang="en-US" sz="2000" dirty="0" err="1"/>
              <a:t>na</a:t>
            </a:r>
            <a:r>
              <a:rPr lang="en-US" sz="2000" dirty="0"/>
              <a:t>-li-da</a:t>
            </a:r>
          </a:p>
        </p:txBody>
      </p:sp>
      <p:pic>
        <p:nvPicPr>
          <p:cNvPr id="11" name="Picture Placeholder 10" descr="A picture containing old, white, group, altar&#10;&#10;Description automatically generated">
            <a:extLst>
              <a:ext uri="{FF2B5EF4-FFF2-40B4-BE49-F238E27FC236}">
                <a16:creationId xmlns:a16="http://schemas.microsoft.com/office/drawing/2014/main" xmlns="" id="{718B8D18-5666-373C-A01E-5F4BA0A0ABD3}"/>
              </a:ext>
            </a:extLst>
          </p:cNvPr>
          <p:cNvPicPr>
            <a:picLocks noGrp="1" noChangeAspect="1"/>
          </p:cNvPicPr>
          <p:nvPr>
            <p:ph type="pic" sz="quarter" idx="13"/>
          </p:nvPr>
        </p:nvPicPr>
        <p:blipFill>
          <a:blip r:embed="rId2"/>
          <a:srcRect t="12692" b="12692"/>
          <a:stretch>
            <a:fillRect/>
          </a:stretch>
        </p:blipFill>
        <p:spPr>
          <a:xfrm>
            <a:off x="3988032" y="474307"/>
            <a:ext cx="3571356" cy="5481570"/>
          </a:xfrm>
          <a:custGeom>
            <a:avLst/>
            <a:gdLst/>
            <a:ahLst/>
            <a:cxnLst/>
            <a:rect l="l" t="t" r="r" b="b"/>
            <a:pathLst>
              <a:path w="3437169" h="5759450">
                <a:moveTo>
                  <a:pt x="0" y="0"/>
                </a:moveTo>
                <a:lnTo>
                  <a:pt x="3437169" y="0"/>
                </a:lnTo>
                <a:lnTo>
                  <a:pt x="3437169" y="5759450"/>
                </a:lnTo>
                <a:lnTo>
                  <a:pt x="0" y="5759450"/>
                </a:lnTo>
                <a:close/>
              </a:path>
            </a:pathLst>
          </a:custGeom>
        </p:spPr>
      </p:pic>
      <p:grpSp>
        <p:nvGrpSpPr>
          <p:cNvPr id="36" name="Group 35">
            <a:extLst>
              <a:ext uri="{FF2B5EF4-FFF2-40B4-BE49-F238E27FC236}">
                <a16:creationId xmlns:a16="http://schemas.microsoft.com/office/drawing/2014/main" xmlns="" id="{9C8CCA6B-2457-4794-A80E-F67E61E69C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470924" y="4640991"/>
            <a:ext cx="1335600" cy="1262947"/>
            <a:chOff x="7735641" y="2106638"/>
            <a:chExt cx="1335600" cy="1262947"/>
          </a:xfrm>
        </p:grpSpPr>
        <p:sp>
          <p:nvSpPr>
            <p:cNvPr id="37" name="Freeform: Shape 36">
              <a:extLst>
                <a:ext uri="{FF2B5EF4-FFF2-40B4-BE49-F238E27FC236}">
                  <a16:creationId xmlns:a16="http://schemas.microsoft.com/office/drawing/2014/main" xmlns="" id="{AE49C99F-EBE8-4A1C-8E12-1ABAC6F6A09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a:off x="7735641" y="210663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98799E35-9D16-489A-8F06-F36B62039D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8261241" y="2453712"/>
              <a:ext cx="540000" cy="108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Content Placeholder 8" descr="A painting of a person&#10;&#10;Description automatically generated with medium confidence">
            <a:extLst>
              <a:ext uri="{FF2B5EF4-FFF2-40B4-BE49-F238E27FC236}">
                <a16:creationId xmlns:a16="http://schemas.microsoft.com/office/drawing/2014/main" xmlns="" id="{526EEAE5-5F51-88FF-910A-092EEA07A8A7}"/>
              </a:ext>
            </a:extLst>
          </p:cNvPr>
          <p:cNvPicPr>
            <a:picLocks noGrp="1" noChangeAspect="1"/>
          </p:cNvPicPr>
          <p:nvPr>
            <p:ph sz="quarter" idx="15"/>
          </p:nvPr>
        </p:nvPicPr>
        <p:blipFill>
          <a:blip r:embed="rId3"/>
          <a:stretch>
            <a:fillRect/>
          </a:stretch>
        </p:blipFill>
        <p:spPr>
          <a:xfrm>
            <a:off x="8203970" y="474308"/>
            <a:ext cx="3437168" cy="5538794"/>
          </a:xfrm>
          <a:custGeom>
            <a:avLst/>
            <a:gdLst/>
            <a:ahLst/>
            <a:cxnLst/>
            <a:rect l="l" t="t" r="r" b="b"/>
            <a:pathLst>
              <a:path w="3437169" h="5759450">
                <a:moveTo>
                  <a:pt x="0" y="0"/>
                </a:moveTo>
                <a:lnTo>
                  <a:pt x="3437169" y="0"/>
                </a:lnTo>
                <a:lnTo>
                  <a:pt x="3437169" y="5759450"/>
                </a:lnTo>
                <a:lnTo>
                  <a:pt x="0" y="5759450"/>
                </a:lnTo>
                <a:close/>
              </a:path>
            </a:pathLst>
          </a:custGeom>
        </p:spPr>
      </p:pic>
      <p:sp>
        <p:nvSpPr>
          <p:cNvPr id="7" name="Slide Number Placeholder 6">
            <a:extLst>
              <a:ext uri="{FF2B5EF4-FFF2-40B4-BE49-F238E27FC236}">
                <a16:creationId xmlns:a16="http://schemas.microsoft.com/office/drawing/2014/main" xmlns="" id="{AFA198F5-8455-A6C7-C9B9-6EDF838BACF2}"/>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14</a:t>
            </a:fld>
            <a:endParaRPr lang="en-US">
              <a:solidFill>
                <a:schemeClr val="tx1">
                  <a:alpha val="80000"/>
                </a:schemeClr>
              </a:solidFill>
            </a:endParaRPr>
          </a:p>
        </p:txBody>
      </p:sp>
      <p:sp>
        <p:nvSpPr>
          <p:cNvPr id="12" name="Title 1">
            <a:extLst>
              <a:ext uri="{FF2B5EF4-FFF2-40B4-BE49-F238E27FC236}">
                <a16:creationId xmlns:a16="http://schemas.microsoft.com/office/drawing/2014/main" xmlns="" id="{4FF929E7-D1D1-71D1-BFEF-5368EDC33B0B}"/>
              </a:ext>
            </a:extLst>
          </p:cNvPr>
          <p:cNvSpPr txBox="1">
            <a:spLocks/>
          </p:cNvSpPr>
          <p:nvPr/>
        </p:nvSpPr>
        <p:spPr>
          <a:xfrm>
            <a:off x="4256512" y="6296080"/>
            <a:ext cx="3565524" cy="362189"/>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gn="l">
              <a:buFont typeface="Arial" panose="020B0604020202020204" pitchFamily="34" charset="0"/>
              <a:buChar char="•"/>
            </a:pPr>
            <a:r>
              <a:rPr lang="vi-VN" sz="1600" b="0" i="1" dirty="0">
                <a:effectLst/>
                <a:latin typeface="Open Sans" panose="020B0606030504020204" pitchFamily="34" charset="0"/>
              </a:rPr>
              <a:t>Tượng đá tại thánh đường Chartres</a:t>
            </a:r>
            <a:endParaRPr lang="vi-VN" sz="1600" b="0" i="0" dirty="0">
              <a:effectLst/>
              <a:latin typeface="Open Sans" panose="020B0606030504020204" pitchFamily="34" charset="0"/>
            </a:endParaRPr>
          </a:p>
        </p:txBody>
      </p:sp>
      <p:pic>
        <p:nvPicPr>
          <p:cNvPr id="15" name="Picture 14" descr="A statue of a person&#10;&#10;Description automatically generated with low confidence">
            <a:extLst>
              <a:ext uri="{FF2B5EF4-FFF2-40B4-BE49-F238E27FC236}">
                <a16:creationId xmlns:a16="http://schemas.microsoft.com/office/drawing/2014/main" xmlns="" id="{851E258B-77F0-6AAB-50BB-19B2D61A4291}"/>
              </a:ext>
            </a:extLst>
          </p:cNvPr>
          <p:cNvPicPr>
            <a:picLocks noChangeAspect="1"/>
          </p:cNvPicPr>
          <p:nvPr/>
        </p:nvPicPr>
        <p:blipFill>
          <a:blip r:embed="rId4"/>
          <a:stretch>
            <a:fillRect/>
          </a:stretch>
        </p:blipFill>
        <p:spPr>
          <a:xfrm>
            <a:off x="559495" y="474307"/>
            <a:ext cx="2857922" cy="5547197"/>
          </a:xfrm>
          <a:prstGeom prst="rect">
            <a:avLst/>
          </a:prstGeom>
        </p:spPr>
      </p:pic>
      <p:sp>
        <p:nvSpPr>
          <p:cNvPr id="17" name="Title 1">
            <a:extLst>
              <a:ext uri="{FF2B5EF4-FFF2-40B4-BE49-F238E27FC236}">
                <a16:creationId xmlns:a16="http://schemas.microsoft.com/office/drawing/2014/main" xmlns="" id="{D7BB19DE-A886-DAC5-F843-0B210D8479C4}"/>
              </a:ext>
            </a:extLst>
          </p:cNvPr>
          <p:cNvSpPr txBox="1">
            <a:spLocks/>
          </p:cNvSpPr>
          <p:nvPr/>
        </p:nvSpPr>
        <p:spPr>
          <a:xfrm>
            <a:off x="378040" y="6311467"/>
            <a:ext cx="3565524" cy="362189"/>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gn="l">
              <a:buFont typeface="Arial" panose="020B0604020202020204" pitchFamily="34" charset="0"/>
              <a:buChar char="•"/>
            </a:pPr>
            <a:r>
              <a:rPr lang="vi-VN" sz="1600" b="0" i="1" dirty="0">
                <a:effectLst/>
                <a:latin typeface="Open Sans" panose="020B0606030504020204" pitchFamily="34" charset="0"/>
              </a:rPr>
              <a:t>Bức phù điêu nhà thờ Siena Pulpit</a:t>
            </a:r>
            <a:endParaRPr lang="vi-VN" sz="1600" b="0" i="0" dirty="0">
              <a:effectLst/>
              <a:latin typeface="Open Sans" panose="020B0606030504020204" pitchFamily="34" charset="0"/>
            </a:endParaRPr>
          </a:p>
        </p:txBody>
      </p:sp>
    </p:spTree>
    <p:extLst>
      <p:ext uri="{BB962C8B-B14F-4D97-AF65-F5344CB8AC3E}">
        <p14:creationId xmlns:p14="http://schemas.microsoft.com/office/powerpoint/2010/main" val="2204441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oup 49">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51" name="Freeform: Shape 50">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6" name="Rectangle 55">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0E5473-E585-0418-B965-28D472CBB378}"/>
              </a:ext>
            </a:extLst>
          </p:cNvPr>
          <p:cNvSpPr>
            <a:spLocks noGrp="1"/>
          </p:cNvSpPr>
          <p:nvPr>
            <p:ph type="title"/>
          </p:nvPr>
        </p:nvSpPr>
        <p:spPr>
          <a:xfrm>
            <a:off x="6578611" y="1096541"/>
            <a:ext cx="5191822" cy="596892"/>
          </a:xfrm>
        </p:spPr>
        <p:txBody>
          <a:bodyPr vert="horz" wrap="square" lIns="0" tIns="0" rIns="0" bIns="0" rtlCol="0" anchor="b" anchorCtr="0">
            <a:normAutofit/>
          </a:bodyPr>
          <a:lstStyle/>
          <a:p>
            <a:pPr>
              <a:lnSpc>
                <a:spcPct val="100000"/>
              </a:lnSpc>
            </a:pPr>
            <a:r>
              <a:rPr lang="en-US" sz="2800" dirty="0" err="1"/>
              <a:t>Bức</a:t>
            </a:r>
            <a:r>
              <a:rPr lang="en-US" sz="2800" dirty="0"/>
              <a:t> </a:t>
            </a:r>
            <a:r>
              <a:rPr lang="en-US" sz="2800" dirty="0" err="1"/>
              <a:t>tranh</a:t>
            </a:r>
            <a:r>
              <a:rPr lang="en-US" sz="2800" dirty="0"/>
              <a:t> </a:t>
            </a:r>
            <a:r>
              <a:rPr lang="en-US" sz="2800" dirty="0" err="1"/>
              <a:t>Phú</a:t>
            </a:r>
            <a:r>
              <a:rPr lang="en-US" sz="2800" dirty="0"/>
              <a:t> </a:t>
            </a:r>
            <a:r>
              <a:rPr lang="en-US" sz="2800" dirty="0" err="1"/>
              <a:t>Xuân</a:t>
            </a:r>
            <a:r>
              <a:rPr lang="en-US" sz="2800" dirty="0"/>
              <a:t> </a:t>
            </a:r>
            <a:r>
              <a:rPr lang="en-US" sz="2800" dirty="0" err="1"/>
              <a:t>sơn</a:t>
            </a:r>
            <a:r>
              <a:rPr lang="en-US" sz="2800" dirty="0"/>
              <a:t> </a:t>
            </a:r>
            <a:r>
              <a:rPr lang="en-US" sz="2800" dirty="0" err="1"/>
              <a:t>cư</a:t>
            </a:r>
            <a:r>
              <a:rPr lang="en-US" sz="2800" dirty="0"/>
              <a:t> </a:t>
            </a:r>
            <a:r>
              <a:rPr lang="en-US" sz="2800" dirty="0" err="1"/>
              <a:t>đồ</a:t>
            </a:r>
            <a:endParaRPr lang="en-US" sz="2800" dirty="0"/>
          </a:p>
        </p:txBody>
      </p:sp>
      <p:pic>
        <p:nvPicPr>
          <p:cNvPr id="9" name="Content Placeholder 8" descr="Diagram&#10;&#10;Description automatically generated with medium confidence">
            <a:extLst>
              <a:ext uri="{FF2B5EF4-FFF2-40B4-BE49-F238E27FC236}">
                <a16:creationId xmlns:a16="http://schemas.microsoft.com/office/drawing/2014/main" xmlns="" id="{D94607FA-C49B-4AFA-7BD3-4A74F9A44676}"/>
              </a:ext>
            </a:extLst>
          </p:cNvPr>
          <p:cNvPicPr>
            <a:picLocks noChangeAspect="1"/>
          </p:cNvPicPr>
          <p:nvPr/>
        </p:nvPicPr>
        <p:blipFill>
          <a:blip r:embed="rId2"/>
          <a:stretch>
            <a:fillRect/>
          </a:stretch>
        </p:blipFill>
        <p:spPr>
          <a:xfrm>
            <a:off x="487249" y="453996"/>
            <a:ext cx="5947785" cy="2750851"/>
          </a:xfrm>
          <a:custGeom>
            <a:avLst/>
            <a:gdLst/>
            <a:ahLst/>
            <a:cxnLst/>
            <a:rect l="l" t="t" r="r" b="b"/>
            <a:pathLst>
              <a:path w="7090239" h="2734921">
                <a:moveTo>
                  <a:pt x="0" y="0"/>
                </a:moveTo>
                <a:lnTo>
                  <a:pt x="7090239" y="0"/>
                </a:lnTo>
                <a:lnTo>
                  <a:pt x="7090239" y="2734921"/>
                </a:lnTo>
                <a:lnTo>
                  <a:pt x="0" y="2734921"/>
                </a:lnTo>
                <a:close/>
              </a:path>
            </a:pathLst>
          </a:custGeom>
        </p:spPr>
      </p:pic>
      <p:sp>
        <p:nvSpPr>
          <p:cNvPr id="58" name="Freeform: Shape 57">
            <a:extLst>
              <a:ext uri="{FF2B5EF4-FFF2-40B4-BE49-F238E27FC236}">
                <a16:creationId xmlns:a16="http://schemas.microsoft.com/office/drawing/2014/main" xmlns="" id="{4DEB4681-1FD4-45B3-B476-4608EA445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361338" y="546541"/>
            <a:ext cx="1080000" cy="1055637"/>
          </a:xfrm>
          <a:custGeom>
            <a:avLst/>
            <a:gdLst>
              <a:gd name="connsiteX0" fmla="*/ 423240 w 1080000"/>
              <a:gd name="connsiteY0" fmla="*/ 0 h 1055637"/>
              <a:gd name="connsiteX1" fmla="*/ 957877 w 1080000"/>
              <a:gd name="connsiteY1" fmla="*/ 534637 h 1055637"/>
              <a:gd name="connsiteX2" fmla="*/ 1064374 w 1080000"/>
              <a:gd name="connsiteY2" fmla="*/ 723724 h 1055637"/>
              <a:gd name="connsiteX3" fmla="*/ 1069029 w 1080000"/>
              <a:gd name="connsiteY3" fmla="*/ 731223 h 1055637"/>
              <a:gd name="connsiteX4" fmla="*/ 1080000 w 1080000"/>
              <a:gd name="connsiteY4" fmla="*/ 785637 h 1055637"/>
              <a:gd name="connsiteX5" fmla="*/ 540000 w 1080000"/>
              <a:gd name="connsiteY5" fmla="*/ 1055637 h 1055637"/>
              <a:gd name="connsiteX6" fmla="*/ 0 w 1080000"/>
              <a:gd name="connsiteY6" fmla="*/ 785637 h 1055637"/>
              <a:gd name="connsiteX7" fmla="*/ 10971 w 1080000"/>
              <a:gd name="connsiteY7" fmla="*/ 731223 h 1055637"/>
              <a:gd name="connsiteX8" fmla="*/ 15626 w 1080000"/>
              <a:gd name="connsiteY8" fmla="*/ 723724 h 10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055637">
                <a:moveTo>
                  <a:pt x="423240" y="0"/>
                </a:moveTo>
                <a:lnTo>
                  <a:pt x="957877" y="534637"/>
                </a:lnTo>
                <a:lnTo>
                  <a:pt x="1064374" y="723724"/>
                </a:lnTo>
                <a:lnTo>
                  <a:pt x="1069029" y="731223"/>
                </a:lnTo>
                <a:cubicBezTo>
                  <a:pt x="1076223" y="748799"/>
                  <a:pt x="1080000" y="766997"/>
                  <a:pt x="1080000" y="785637"/>
                </a:cubicBezTo>
                <a:cubicBezTo>
                  <a:pt x="1080000" y="934754"/>
                  <a:pt x="838234" y="1055637"/>
                  <a:pt x="540000" y="1055637"/>
                </a:cubicBezTo>
                <a:cubicBezTo>
                  <a:pt x="241766" y="1055637"/>
                  <a:pt x="0" y="934754"/>
                  <a:pt x="0" y="785637"/>
                </a:cubicBezTo>
                <a:cubicBezTo>
                  <a:pt x="0" y="766997"/>
                  <a:pt x="3778" y="748799"/>
                  <a:pt x="10971" y="731223"/>
                </a:cubicBezTo>
                <a:lnTo>
                  <a:pt x="15626" y="72372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a:extLst>
              <a:ext uri="{FF2B5EF4-FFF2-40B4-BE49-F238E27FC236}">
                <a16:creationId xmlns:a16="http://schemas.microsoft.com/office/drawing/2014/main" xmlns="" id="{120D1A4C-55F7-471A-879E-78FE8F36E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11449033" y="716665"/>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Content Placeholder 10" descr="A group of mannequins in a room&#10;&#10;Description automatically generated with low confidence">
            <a:extLst>
              <a:ext uri="{FF2B5EF4-FFF2-40B4-BE49-F238E27FC236}">
                <a16:creationId xmlns:a16="http://schemas.microsoft.com/office/drawing/2014/main" xmlns="" id="{D9BD0543-5AD7-A7C0-16D7-E742DBAA8B33}"/>
              </a:ext>
            </a:extLst>
          </p:cNvPr>
          <p:cNvPicPr>
            <a:picLocks noGrp="1" noChangeAspect="1"/>
          </p:cNvPicPr>
          <p:nvPr>
            <p:ph sz="quarter" idx="15"/>
          </p:nvPr>
        </p:nvPicPr>
        <p:blipFill>
          <a:blip r:embed="rId3"/>
          <a:stretch>
            <a:fillRect/>
          </a:stretch>
        </p:blipFill>
        <p:spPr>
          <a:xfrm>
            <a:off x="487249" y="3462968"/>
            <a:ext cx="9363307" cy="2750851"/>
          </a:xfrm>
          <a:custGeom>
            <a:avLst/>
            <a:gdLst/>
            <a:ahLst/>
            <a:cxnLst/>
            <a:rect l="l" t="t" r="r" b="b"/>
            <a:pathLst>
              <a:path w="7090239" h="2734921">
                <a:moveTo>
                  <a:pt x="0" y="0"/>
                </a:moveTo>
                <a:lnTo>
                  <a:pt x="7090239" y="0"/>
                </a:lnTo>
                <a:lnTo>
                  <a:pt x="7090239" y="2734921"/>
                </a:lnTo>
                <a:lnTo>
                  <a:pt x="0" y="2734921"/>
                </a:lnTo>
                <a:close/>
              </a:path>
            </a:pathLst>
          </a:custGeom>
        </p:spPr>
      </p:pic>
      <p:sp>
        <p:nvSpPr>
          <p:cNvPr id="62" name="Oval 61">
            <a:extLst>
              <a:ext uri="{FF2B5EF4-FFF2-40B4-BE49-F238E27FC236}">
                <a16:creationId xmlns:a16="http://schemas.microsoft.com/office/drawing/2014/main" xmlns="" id="{1FDF4526-61EA-4B79-BDCA-B284EE92C1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4305" y="559372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a:extLst>
              <a:ext uri="{FF2B5EF4-FFF2-40B4-BE49-F238E27FC236}">
                <a16:creationId xmlns:a16="http://schemas.microsoft.com/office/drawing/2014/main" xmlns="" id="{2D3F808A-DEB2-EE8D-00DC-E7C45887BD61}"/>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15</a:t>
            </a:fld>
            <a:endParaRPr lang="en-US">
              <a:solidFill>
                <a:schemeClr val="tx1">
                  <a:alpha val="80000"/>
                </a:schemeClr>
              </a:solidFill>
            </a:endParaRPr>
          </a:p>
        </p:txBody>
      </p:sp>
      <p:sp>
        <p:nvSpPr>
          <p:cNvPr id="12" name="Title 1">
            <a:extLst>
              <a:ext uri="{FF2B5EF4-FFF2-40B4-BE49-F238E27FC236}">
                <a16:creationId xmlns:a16="http://schemas.microsoft.com/office/drawing/2014/main" xmlns="" id="{D8AB49F2-8E46-B592-1E83-AAA415823085}"/>
              </a:ext>
            </a:extLst>
          </p:cNvPr>
          <p:cNvSpPr txBox="1">
            <a:spLocks/>
          </p:cNvSpPr>
          <p:nvPr/>
        </p:nvSpPr>
        <p:spPr>
          <a:xfrm>
            <a:off x="7827458" y="6208766"/>
            <a:ext cx="3487953" cy="596892"/>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pPr>
            <a:r>
              <a:rPr lang="en-US" sz="2800" dirty="0" err="1"/>
              <a:t>Đường</a:t>
            </a:r>
            <a:r>
              <a:rPr lang="en-US" sz="2800" dirty="0"/>
              <a:t> </a:t>
            </a:r>
            <a:r>
              <a:rPr lang="en-US" sz="2800" dirty="0" err="1"/>
              <a:t>cung</a:t>
            </a:r>
            <a:r>
              <a:rPr lang="en-US" sz="2800" dirty="0"/>
              <a:t> </a:t>
            </a:r>
            <a:r>
              <a:rPr lang="en-US" sz="2800" dirty="0" err="1"/>
              <a:t>nữ</a:t>
            </a:r>
            <a:r>
              <a:rPr lang="en-US" sz="2800" dirty="0"/>
              <a:t> </a:t>
            </a:r>
            <a:r>
              <a:rPr lang="en-US" sz="2800" dirty="0" err="1"/>
              <a:t>sĩ</a:t>
            </a:r>
            <a:r>
              <a:rPr lang="en-US" sz="2800" dirty="0"/>
              <a:t> </a:t>
            </a:r>
            <a:r>
              <a:rPr lang="vi-VN" sz="2800" dirty="0"/>
              <a:t>đồ</a:t>
            </a:r>
          </a:p>
        </p:txBody>
      </p:sp>
    </p:spTree>
    <p:extLst>
      <p:ext uri="{BB962C8B-B14F-4D97-AF65-F5344CB8AC3E}">
        <p14:creationId xmlns:p14="http://schemas.microsoft.com/office/powerpoint/2010/main" val="5730787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xmlns=""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xmlns="" id="{40F1DF5B-353A-4270-8C10-6A1509441174}"/>
              </a:ext>
            </a:extLst>
          </p:cNvPr>
          <p:cNvSpPr>
            <a:spLocks noGrp="1"/>
          </p:cNvSpPr>
          <p:nvPr>
            <p:ph type="ctrTitle"/>
          </p:nvPr>
        </p:nvSpPr>
        <p:spPr>
          <a:xfrm>
            <a:off x="-610285" y="2199506"/>
            <a:ext cx="10348645" cy="2108200"/>
          </a:xfrm>
        </p:spPr>
        <p:txBody>
          <a:bodyPr vert="horz" wrap="square" lIns="0" tIns="0" rIns="0" bIns="0" rtlCol="0" anchor="b" anchorCtr="0">
            <a:normAutofit fontScale="90000"/>
          </a:bodyPr>
          <a:lstStyle/>
          <a:p>
            <a:pPr algn="ctr">
              <a:lnSpc>
                <a:spcPct val="100000"/>
              </a:lnSpc>
            </a:pPr>
            <a:r>
              <a:rPr lang="en-US" sz="5300" kern="1200" dirty="0">
                <a:solidFill>
                  <a:schemeClr val="tx1"/>
                </a:solidFill>
                <a:latin typeface="Times New Roman" panose="02020603050405020304" pitchFamily="18" charset="0"/>
                <a:cs typeface="Times New Roman" panose="02020603050405020304" pitchFamily="18" charset="0"/>
              </a:rPr>
              <a:t>HOẠT ĐỘNG 2</a:t>
            </a:r>
            <a:r>
              <a:rPr lang="en-US" sz="6400" kern="1200" dirty="0">
                <a:solidFill>
                  <a:schemeClr val="tx1"/>
                </a:solidFill>
                <a:latin typeface="Times New Roman" panose="02020603050405020304" pitchFamily="18" charset="0"/>
                <a:cs typeface="Times New Roman" panose="02020603050405020304" pitchFamily="18" charset="0"/>
              </a:rPr>
              <a:t>: </a:t>
            </a:r>
            <a:br>
              <a:rPr lang="en-US" sz="6400" kern="1200" dirty="0">
                <a:solidFill>
                  <a:schemeClr val="tx1"/>
                </a:solidFill>
                <a:latin typeface="Times New Roman" panose="02020603050405020304" pitchFamily="18" charset="0"/>
                <a:cs typeface="Times New Roman" panose="02020603050405020304" pitchFamily="18" charset="0"/>
              </a:rPr>
            </a:br>
            <a:r>
              <a:rPr lang="en-US" sz="8900" kern="1200" dirty="0">
                <a:solidFill>
                  <a:schemeClr val="tx1"/>
                </a:solidFill>
                <a:latin typeface="Times New Roman" panose="02020603050405020304" pitchFamily="18" charset="0"/>
                <a:cs typeface="Times New Roman" panose="02020603050405020304" pitchFamily="18" charset="0"/>
              </a:rPr>
              <a:t>THỂ HIỆN</a:t>
            </a:r>
            <a:endParaRPr lang="en-US" sz="6400" kern="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1E7D98D-6710-41D2-B258-E1A1059D29F8}"/>
              </a:ext>
            </a:extLst>
          </p:cNvPr>
          <p:cNvSpPr>
            <a:spLocks noGrp="1"/>
          </p:cNvSpPr>
          <p:nvPr>
            <p:ph type="sldNum" sz="quarter" idx="12"/>
          </p:nvPr>
        </p:nvSpPr>
        <p:spPr/>
        <p:txBody>
          <a:bodyPr/>
          <a:lstStyle/>
          <a:p>
            <a:fld id="{DBA1B0FB-D917-4C8C-928F-313BD683BF39}" type="slidenum">
              <a:rPr lang="en-US" smtClean="0"/>
              <a:t>16</a:t>
            </a:fld>
            <a:endParaRPr lang="en-US"/>
          </a:p>
        </p:txBody>
      </p:sp>
    </p:spTree>
    <p:extLst>
      <p:ext uri="{BB962C8B-B14F-4D97-AF65-F5344CB8AC3E}">
        <p14:creationId xmlns:p14="http://schemas.microsoft.com/office/powerpoint/2010/main" val="36646274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5"/>
                                        </p:tgtEl>
                                        <p:attrNameLst>
                                          <p:attrName>ppt_x</p:attrName>
                                          <p:attrName>ppt_y</p:attrName>
                                        </p:attrNameLst>
                                      </p:cBhvr>
                                    </p:animMotion>
                                    <p:animRot by="1500000">
                                      <p:cBhvr>
                                        <p:cTn id="7" dur="125" fill="hold">
                                          <p:stCondLst>
                                            <p:cond delay="0"/>
                                          </p:stCondLst>
                                        </p:cTn>
                                        <p:tgtEl>
                                          <p:spTgt spid="15"/>
                                        </p:tgtEl>
                                        <p:attrNameLst>
                                          <p:attrName>r</p:attrName>
                                        </p:attrNameLst>
                                      </p:cBhvr>
                                    </p:animRot>
                                    <p:animRot by="-1500000">
                                      <p:cBhvr>
                                        <p:cTn id="8" dur="125" fill="hold">
                                          <p:stCondLst>
                                            <p:cond delay="125"/>
                                          </p:stCondLst>
                                        </p:cTn>
                                        <p:tgtEl>
                                          <p:spTgt spid="15"/>
                                        </p:tgtEl>
                                        <p:attrNameLst>
                                          <p:attrName>r</p:attrName>
                                        </p:attrNameLst>
                                      </p:cBhvr>
                                    </p:animRot>
                                    <p:animRot by="-1500000">
                                      <p:cBhvr>
                                        <p:cTn id="9" dur="125" fill="hold">
                                          <p:stCondLst>
                                            <p:cond delay="250"/>
                                          </p:stCondLst>
                                        </p:cTn>
                                        <p:tgtEl>
                                          <p:spTgt spid="15"/>
                                        </p:tgtEl>
                                        <p:attrNameLst>
                                          <p:attrName>r</p:attrName>
                                        </p:attrNameLst>
                                      </p:cBhvr>
                                    </p:animRot>
                                    <p:animRot by="1500000">
                                      <p:cBhvr>
                                        <p:cTn id="10"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Freeform: Shape 55">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57">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59">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4" name="Group 61">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85" name="Freeform: Shape 62">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63">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Oval 64">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65">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9" name="Rectangle 67">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group of toy figurines&#10;&#10;Description automatically generated with medium confidence">
            <a:extLst>
              <a:ext uri="{FF2B5EF4-FFF2-40B4-BE49-F238E27FC236}">
                <a16:creationId xmlns:a16="http://schemas.microsoft.com/office/drawing/2014/main" xmlns="" id="{22DD3702-03E7-D83F-1374-47E53106E96D}"/>
              </a:ext>
            </a:extLst>
          </p:cNvPr>
          <p:cNvPicPr>
            <a:picLocks noGrp="1" noChangeAspect="1"/>
          </p:cNvPicPr>
          <p:nvPr>
            <p:ph type="pic" sz="quarter" idx="13"/>
          </p:nvPr>
        </p:nvPicPr>
        <p:blipFill rotWithShape="1">
          <a:blip r:embed="rId2"/>
          <a:stretch/>
        </p:blipFill>
        <p:spPr>
          <a:xfrm>
            <a:off x="1642754" y="1"/>
            <a:ext cx="8906492"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90" name="Rectangle 69">
            <a:extLst>
              <a:ext uri="{FF2B5EF4-FFF2-40B4-BE49-F238E27FC236}">
                <a16:creationId xmlns:a16="http://schemas.microsoft.com/office/drawing/2014/main" xmlns="" id="{AD4EA4DF-0E7C-4098-86F6-7D0ACAEFC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02986B-2878-F3F1-E817-F6093C75D56F}"/>
              </a:ext>
            </a:extLst>
          </p:cNvPr>
          <p:cNvSpPr>
            <a:spLocks noGrp="1"/>
          </p:cNvSpPr>
          <p:nvPr>
            <p:ph type="title"/>
          </p:nvPr>
        </p:nvSpPr>
        <p:spPr>
          <a:xfrm>
            <a:off x="338457" y="549275"/>
            <a:ext cx="1749605" cy="5100935"/>
          </a:xfrm>
        </p:spPr>
        <p:txBody>
          <a:bodyPr vert="horz" wrap="square" lIns="0" tIns="0" rIns="0" bIns="0" rtlCol="0" anchor="b" anchorCtr="0">
            <a:normAutofit fontScale="90000"/>
          </a:bodyPr>
          <a:lstStyle/>
          <a:p>
            <a:r>
              <a:rPr lang="en-US" sz="3400" dirty="0"/>
              <a:t>CÁC BƯỚC </a:t>
            </a:r>
            <a:br>
              <a:rPr lang="en-US" sz="3400" dirty="0"/>
            </a:br>
            <a:r>
              <a:rPr lang="en-US" sz="3400" dirty="0"/>
              <a:t>GỢI Ý CÁCH </a:t>
            </a:r>
            <a:br>
              <a:rPr lang="en-US" sz="3400" dirty="0"/>
            </a:br>
            <a:r>
              <a:rPr lang="en-US" sz="3400" dirty="0"/>
              <a:t>MÔ PHỎNG </a:t>
            </a:r>
            <a:br>
              <a:rPr lang="en-US" sz="3400" dirty="0"/>
            </a:br>
            <a:r>
              <a:rPr lang="en-US" sz="3400" dirty="0"/>
              <a:t>DI SẢN TƯỢNG GỐM CỦA NGƯỜI MAI-A</a:t>
            </a:r>
          </a:p>
        </p:txBody>
      </p:sp>
      <p:sp>
        <p:nvSpPr>
          <p:cNvPr id="91" name="Rectangle 71">
            <a:extLst>
              <a:ext uri="{FF2B5EF4-FFF2-40B4-BE49-F238E27FC236}">
                <a16:creationId xmlns:a16="http://schemas.microsoft.com/office/drawing/2014/main" xmlns="" id="{FE05BC49-0F00-4C85-9AF5-A0CC5B39C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xmlns="" id="{472C5FC8-F373-6A09-14C3-9A3C01D08345}"/>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6" name="Footer Placeholder 5">
            <a:extLst>
              <a:ext uri="{FF2B5EF4-FFF2-40B4-BE49-F238E27FC236}">
                <a16:creationId xmlns:a16="http://schemas.microsoft.com/office/drawing/2014/main" xmlns="" id="{67B14218-CCF0-E42B-3CC8-B990E9CE17E3}"/>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7" name="Slide Number Placeholder 6">
            <a:extLst>
              <a:ext uri="{FF2B5EF4-FFF2-40B4-BE49-F238E27FC236}">
                <a16:creationId xmlns:a16="http://schemas.microsoft.com/office/drawing/2014/main" xmlns="" id="{9E4C9503-1CBE-6106-8737-81D74615032D}"/>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17</a:t>
            </a:fld>
            <a:endParaRPr lang="en-US">
              <a:solidFill>
                <a:schemeClr val="tx1">
                  <a:alpha val="80000"/>
                </a:schemeClr>
              </a:solidFill>
            </a:endParaRPr>
          </a:p>
        </p:txBody>
      </p:sp>
    </p:spTree>
    <p:extLst>
      <p:ext uri="{BB962C8B-B14F-4D97-AF65-F5344CB8AC3E}">
        <p14:creationId xmlns:p14="http://schemas.microsoft.com/office/powerpoint/2010/main" val="3128810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Data Points Digital background">
            <a:extLst>
              <a:ext uri="{FF2B5EF4-FFF2-40B4-BE49-F238E27FC236}">
                <a16:creationId xmlns:a16="http://schemas.microsoft.com/office/drawing/2014/main" xmlns=""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68826"/>
            <a:ext cx="12192000" cy="3776472"/>
          </a:xfrm>
        </p:spPr>
      </p:pic>
      <p:graphicFrame>
        <p:nvGraphicFramePr>
          <p:cNvPr id="18" name="Content Placeholder 12">
            <a:extLst>
              <a:ext uri="{FF2B5EF4-FFF2-40B4-BE49-F238E27FC236}">
                <a16:creationId xmlns:a16="http://schemas.microsoft.com/office/drawing/2014/main" xmlns="" id="{85226DAC-EDE6-99B9-38A8-4EAFEBB18960}"/>
              </a:ext>
            </a:extLst>
          </p:cNvPr>
          <p:cNvGraphicFramePr>
            <a:graphicFrameLocks noGrp="1"/>
          </p:cNvGraphicFramePr>
          <p:nvPr>
            <p:ph sz="quarter" idx="15"/>
            <p:extLst>
              <p:ext uri="{D42A27DB-BD31-4B8C-83A1-F6EECF244321}">
                <p14:modId xmlns:p14="http://schemas.microsoft.com/office/powerpoint/2010/main" val="2271174777"/>
              </p:ext>
            </p:extLst>
          </p:nvPr>
        </p:nvGraphicFramePr>
        <p:xfrm>
          <a:off x="628650" y="3248025"/>
          <a:ext cx="10855173" cy="3057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xmlns=""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Tree>
    <p:extLst>
      <p:ext uri="{BB962C8B-B14F-4D97-AF65-F5344CB8AC3E}">
        <p14:creationId xmlns:p14="http://schemas.microsoft.com/office/powerpoint/2010/main" val="35215613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 name="Freeform: Shape 32">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34">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36">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9" name="Group 38">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60" name="Freeform: Shape 39">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40">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Oval 41">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42">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4" name="Rectangle 44">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46">
            <a:extLst>
              <a:ext uri="{FF2B5EF4-FFF2-40B4-BE49-F238E27FC236}">
                <a16:creationId xmlns:a16="http://schemas.microsoft.com/office/drawing/2014/main" xmlns="" id="{28A00A08-E4E6-4184-B484-E0E034072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9" name="Group 48">
            <a:extLst>
              <a:ext uri="{FF2B5EF4-FFF2-40B4-BE49-F238E27FC236}">
                <a16:creationId xmlns:a16="http://schemas.microsoft.com/office/drawing/2014/main" xmlns="" id="{0780E404-3121-4F33-AF2D-65F659A97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7675" y="288981"/>
            <a:ext cx="1262947" cy="1335600"/>
            <a:chOff x="2678417" y="2427951"/>
            <a:chExt cx="1262947" cy="1335600"/>
          </a:xfrm>
        </p:grpSpPr>
        <p:sp>
          <p:nvSpPr>
            <p:cNvPr id="50" name="Freeform: Shape 49">
              <a:extLst>
                <a:ext uri="{FF2B5EF4-FFF2-40B4-BE49-F238E27FC236}">
                  <a16:creationId xmlns:a16="http://schemas.microsoft.com/office/drawing/2014/main" xmlns="" id="{2339341D-8322-49F1-91DA-6D115CCAE7A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a:extLst>
                <a:ext uri="{FF2B5EF4-FFF2-40B4-BE49-F238E27FC236}">
                  <a16:creationId xmlns:a16="http://schemas.microsoft.com/office/drawing/2014/main" xmlns="" id="{7EB9DB0E-3B0E-411A-9274-448D565CA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4B665503-6895-B05A-F481-0A078676D168}"/>
              </a:ext>
            </a:extLst>
          </p:cNvPr>
          <p:cNvSpPr>
            <a:spLocks noGrp="1"/>
          </p:cNvSpPr>
          <p:nvPr>
            <p:ph type="title"/>
          </p:nvPr>
        </p:nvSpPr>
        <p:spPr>
          <a:xfrm>
            <a:off x="790051" y="474307"/>
            <a:ext cx="4457704" cy="5001305"/>
          </a:xfrm>
        </p:spPr>
        <p:txBody>
          <a:bodyPr vert="horz" wrap="square" lIns="0" tIns="0" rIns="0" bIns="0" rtlCol="0" anchor="b" anchorCtr="0">
            <a:noAutofit/>
          </a:bodyPr>
          <a:lstStyle/>
          <a:p>
            <a:r>
              <a:rPr lang="en-US" sz="2800" b="0" i="1" dirty="0" err="1">
                <a:effectLst/>
              </a:rPr>
              <a:t>Các</a:t>
            </a:r>
            <a:r>
              <a:rPr lang="en-US" sz="2800" b="0" i="1" dirty="0">
                <a:effectLst/>
              </a:rPr>
              <a:t> </a:t>
            </a:r>
            <a:r>
              <a:rPr lang="en-US" sz="2800" b="0" i="1" dirty="0" err="1">
                <a:effectLst/>
              </a:rPr>
              <a:t>bước</a:t>
            </a:r>
            <a:r>
              <a:rPr lang="en-US" sz="2800" b="0" i="1" dirty="0">
                <a:effectLst/>
              </a:rPr>
              <a:t> </a:t>
            </a:r>
            <a:r>
              <a:rPr lang="en-US" sz="2800" b="0" i="1" dirty="0" err="1">
                <a:effectLst/>
              </a:rPr>
              <a:t>mô</a:t>
            </a:r>
            <a:r>
              <a:rPr lang="en-US" sz="2800" b="0" i="1" dirty="0">
                <a:effectLst/>
              </a:rPr>
              <a:t> </a:t>
            </a:r>
            <a:r>
              <a:rPr lang="en-US" sz="2800" b="0" i="1" dirty="0" err="1">
                <a:effectLst/>
              </a:rPr>
              <a:t>phỏng</a:t>
            </a:r>
            <a:r>
              <a:rPr lang="en-US" sz="2800" b="0" i="1" dirty="0">
                <a:effectLst/>
              </a:rPr>
              <a:t> di </a:t>
            </a:r>
            <a:r>
              <a:rPr lang="en-US" sz="2800" b="0" i="1" dirty="0" err="1">
                <a:effectLst/>
              </a:rPr>
              <a:t>sản</a:t>
            </a:r>
            <a:r>
              <a:rPr lang="en-US" sz="2800" b="0" i="1" dirty="0">
                <a:effectLst/>
              </a:rPr>
              <a:t> </a:t>
            </a:r>
            <a:r>
              <a:rPr lang="en-US" sz="2800" b="0" i="1" dirty="0" err="1">
                <a:effectLst/>
              </a:rPr>
              <a:t>mĩ</a:t>
            </a:r>
            <a:r>
              <a:rPr lang="en-US" sz="2800" b="0" i="1" dirty="0">
                <a:effectLst/>
              </a:rPr>
              <a:t> </a:t>
            </a:r>
            <a:r>
              <a:rPr lang="en-US" sz="2800" b="0" i="1" dirty="0" err="1">
                <a:effectLst/>
              </a:rPr>
              <a:t>thuật</a:t>
            </a:r>
            <a:r>
              <a:rPr lang="en-US" sz="2800" b="0" i="1" dirty="0">
                <a:effectLst/>
              </a:rPr>
              <a:t> </a:t>
            </a:r>
            <a:r>
              <a:rPr lang="en-US" sz="2800" b="0" i="1" dirty="0" err="1">
                <a:effectLst/>
              </a:rPr>
              <a:t>trên</a:t>
            </a:r>
            <a:r>
              <a:rPr lang="en-US" sz="2800" b="0" i="1" dirty="0">
                <a:effectLst/>
              </a:rPr>
              <a:t> </a:t>
            </a:r>
            <a:r>
              <a:rPr lang="en-US" sz="2800" b="0" i="1" dirty="0" err="1">
                <a:effectLst/>
              </a:rPr>
              <a:t>thế</a:t>
            </a:r>
            <a:r>
              <a:rPr lang="en-US" sz="2800" b="0" i="1" dirty="0">
                <a:effectLst/>
              </a:rPr>
              <a:t> </a:t>
            </a:r>
            <a:r>
              <a:rPr lang="en-US" sz="2800" b="0" i="1" dirty="0" err="1">
                <a:effectLst/>
              </a:rPr>
              <a:t>giới</a:t>
            </a:r>
            <a:r>
              <a:rPr lang="en-US" sz="2800" b="0" i="1" dirty="0">
                <a:effectLst/>
              </a:rPr>
              <a:t> </a:t>
            </a:r>
            <a:r>
              <a:rPr lang="en-US" sz="2800" b="0" i="1" dirty="0" err="1">
                <a:effectLst/>
              </a:rPr>
              <a:t>thời</a:t>
            </a:r>
            <a:r>
              <a:rPr lang="en-US" sz="2800" b="0" i="1" dirty="0">
                <a:effectLst/>
              </a:rPr>
              <a:t> </a:t>
            </a:r>
            <a:r>
              <a:rPr lang="en-US" sz="2800" b="0" i="1" dirty="0" err="1">
                <a:effectLst/>
              </a:rPr>
              <a:t>kì</a:t>
            </a:r>
            <a:r>
              <a:rPr lang="en-US" sz="2800" b="0" i="1" dirty="0">
                <a:effectLst/>
              </a:rPr>
              <a:t> </a:t>
            </a:r>
            <a:r>
              <a:rPr lang="en-US" sz="2800" b="0" i="1" dirty="0" err="1">
                <a:effectLst/>
              </a:rPr>
              <a:t>trung</a:t>
            </a:r>
            <a:r>
              <a:rPr lang="en-US" sz="2800" b="0" i="1" dirty="0">
                <a:effectLst/>
              </a:rPr>
              <a:t> </a:t>
            </a:r>
            <a:r>
              <a:rPr lang="en-US" sz="2800" b="0" i="1" dirty="0" err="1">
                <a:effectLst/>
              </a:rPr>
              <a:t>đại</a:t>
            </a:r>
            <a:r>
              <a:rPr lang="en-US" sz="2800" b="0" i="0" dirty="0">
                <a:effectLst/>
              </a:rPr>
              <a:t/>
            </a:r>
            <a:br>
              <a:rPr lang="en-US" sz="2800" b="0" i="0" dirty="0">
                <a:effectLst/>
              </a:rPr>
            </a:br>
            <a:r>
              <a:rPr lang="en-US" sz="2800" b="0" i="0" dirty="0">
                <a:effectLst/>
              </a:rPr>
              <a:t>B1 </a:t>
            </a:r>
            <a:r>
              <a:rPr lang="en-US" sz="2800" b="0" i="0" dirty="0" err="1">
                <a:effectLst/>
              </a:rPr>
              <a:t>Lựa</a:t>
            </a:r>
            <a:r>
              <a:rPr lang="en-US" sz="2800" b="0" i="0" dirty="0">
                <a:effectLst/>
              </a:rPr>
              <a:t> </a:t>
            </a:r>
            <a:r>
              <a:rPr lang="en-US" sz="2800" b="0" i="0" dirty="0" err="1">
                <a:effectLst/>
              </a:rPr>
              <a:t>chọn</a:t>
            </a:r>
            <a:r>
              <a:rPr lang="en-US" sz="2800" b="0" i="0" dirty="0">
                <a:effectLst/>
              </a:rPr>
              <a:t> </a:t>
            </a:r>
            <a:r>
              <a:rPr lang="en-US" sz="2800" b="0" i="0" dirty="0" err="1">
                <a:effectLst/>
              </a:rPr>
              <a:t>một</a:t>
            </a:r>
            <a:r>
              <a:rPr lang="en-US" sz="2800" b="0" i="0" dirty="0">
                <a:effectLst/>
              </a:rPr>
              <a:t> di </a:t>
            </a:r>
            <a:r>
              <a:rPr lang="en-US" sz="2800" b="0" i="0" dirty="0" err="1">
                <a:effectLst/>
              </a:rPr>
              <a:t>sản</a:t>
            </a:r>
            <a:r>
              <a:rPr lang="en-US" sz="2800" b="0" i="0" dirty="0">
                <a:effectLst/>
              </a:rPr>
              <a:t> </a:t>
            </a:r>
            <a:r>
              <a:rPr lang="en-US" sz="2800" b="0" i="0" dirty="0" err="1">
                <a:effectLst/>
              </a:rPr>
              <a:t>mĩ</a:t>
            </a:r>
            <a:r>
              <a:rPr lang="en-US" sz="2800" b="0" i="0" dirty="0">
                <a:effectLst/>
              </a:rPr>
              <a:t> </a:t>
            </a:r>
            <a:r>
              <a:rPr lang="en-US" sz="2800" b="0" i="0" dirty="0" err="1">
                <a:effectLst/>
              </a:rPr>
              <a:t>thuật</a:t>
            </a:r>
            <a:r>
              <a:rPr lang="en-US" sz="2800" b="0" i="0" dirty="0">
                <a:effectLst/>
              </a:rPr>
              <a:t> </a:t>
            </a:r>
            <a:r>
              <a:rPr lang="en-US" sz="2800" b="0" i="0" dirty="0" err="1">
                <a:effectLst/>
              </a:rPr>
              <a:t>thời</a:t>
            </a:r>
            <a:r>
              <a:rPr lang="en-US" sz="2800" b="0" i="0" dirty="0">
                <a:effectLst/>
              </a:rPr>
              <a:t> </a:t>
            </a:r>
            <a:r>
              <a:rPr lang="en-US" sz="2800" b="0" i="0" dirty="0" err="1">
                <a:effectLst/>
              </a:rPr>
              <a:t>kì</a:t>
            </a:r>
            <a:r>
              <a:rPr lang="en-US" sz="2800" b="0" i="0" dirty="0">
                <a:effectLst/>
              </a:rPr>
              <a:t> </a:t>
            </a:r>
            <a:r>
              <a:rPr lang="en-US" sz="2800" b="0" i="0" dirty="0" err="1">
                <a:effectLst/>
              </a:rPr>
              <a:t>trung</a:t>
            </a:r>
            <a:r>
              <a:rPr lang="en-US" sz="2800" b="0" i="0" dirty="0">
                <a:effectLst/>
              </a:rPr>
              <a:t> </a:t>
            </a:r>
            <a:r>
              <a:rPr lang="en-US" sz="2800" b="0" i="0" dirty="0" err="1">
                <a:effectLst/>
              </a:rPr>
              <a:t>đại</a:t>
            </a:r>
            <a:r>
              <a:rPr lang="en-US" sz="2800" b="0" i="0" dirty="0">
                <a:effectLst/>
              </a:rPr>
              <a:t> </a:t>
            </a:r>
            <a:r>
              <a:rPr lang="en-US" sz="2800" b="0" i="0" dirty="0" err="1">
                <a:effectLst/>
              </a:rPr>
              <a:t>để</a:t>
            </a:r>
            <a:r>
              <a:rPr lang="en-US" sz="2800" b="0" i="0" dirty="0">
                <a:effectLst/>
              </a:rPr>
              <a:t> </a:t>
            </a:r>
            <a:r>
              <a:rPr lang="en-US" sz="2800" b="0" i="0" dirty="0" err="1">
                <a:effectLst/>
              </a:rPr>
              <a:t>mô</a:t>
            </a:r>
            <a:r>
              <a:rPr lang="en-US" sz="2800" b="0" i="0" dirty="0">
                <a:effectLst/>
              </a:rPr>
              <a:t> </a:t>
            </a:r>
            <a:r>
              <a:rPr lang="en-US" sz="2800" b="0" i="0" dirty="0" err="1">
                <a:effectLst/>
              </a:rPr>
              <a:t>phỏng</a:t>
            </a:r>
            <a:r>
              <a:rPr lang="en-US" sz="2800" b="0" i="0" dirty="0">
                <a:effectLst/>
              </a:rPr>
              <a:t/>
            </a:r>
            <a:br>
              <a:rPr lang="en-US" sz="2800" b="0" i="0" dirty="0">
                <a:effectLst/>
              </a:rPr>
            </a:br>
            <a:r>
              <a:rPr lang="en-US" sz="2800" b="0" i="0" dirty="0">
                <a:effectLst/>
              </a:rPr>
              <a:t>B2 </a:t>
            </a:r>
            <a:r>
              <a:rPr lang="en-US" sz="2800" b="0" i="0" dirty="0" err="1">
                <a:effectLst/>
              </a:rPr>
              <a:t>Nặn</a:t>
            </a:r>
            <a:r>
              <a:rPr lang="en-US" sz="2800" b="0" i="0" dirty="0">
                <a:effectLst/>
              </a:rPr>
              <a:t> </a:t>
            </a:r>
            <a:r>
              <a:rPr lang="en-US" sz="2800" b="0" i="0" dirty="0" err="1">
                <a:effectLst/>
              </a:rPr>
              <a:t>dáng</a:t>
            </a:r>
            <a:r>
              <a:rPr lang="en-US" sz="2800" b="0" i="0" dirty="0">
                <a:effectLst/>
              </a:rPr>
              <a:t> </a:t>
            </a:r>
            <a:r>
              <a:rPr lang="en-US" sz="2800" b="0" i="0" dirty="0" err="1">
                <a:effectLst/>
              </a:rPr>
              <a:t>người</a:t>
            </a:r>
            <a:r>
              <a:rPr lang="en-US" sz="2800" b="0" i="0" dirty="0">
                <a:effectLst/>
              </a:rPr>
              <a:t/>
            </a:r>
            <a:br>
              <a:rPr lang="en-US" sz="2800" b="0" i="0" dirty="0">
                <a:effectLst/>
              </a:rPr>
            </a:br>
            <a:r>
              <a:rPr lang="en-US" sz="2800" b="0" i="0" dirty="0">
                <a:effectLst/>
              </a:rPr>
              <a:t>B3 </a:t>
            </a:r>
            <a:r>
              <a:rPr lang="en-US" sz="2800" b="0" i="0" dirty="0" err="1">
                <a:effectLst/>
              </a:rPr>
              <a:t>Nặn</a:t>
            </a:r>
            <a:r>
              <a:rPr lang="en-US" sz="2800" b="0" i="0" dirty="0">
                <a:effectLst/>
              </a:rPr>
              <a:t> </a:t>
            </a:r>
            <a:r>
              <a:rPr lang="en-US" sz="2800" b="0" i="0" dirty="0" err="1">
                <a:effectLst/>
              </a:rPr>
              <a:t>phần</a:t>
            </a:r>
            <a:r>
              <a:rPr lang="en-US" sz="2800" b="0" i="0" dirty="0">
                <a:effectLst/>
              </a:rPr>
              <a:t> </a:t>
            </a:r>
            <a:r>
              <a:rPr lang="en-US" sz="2800" b="0" i="0" dirty="0" err="1">
                <a:effectLst/>
              </a:rPr>
              <a:t>trang</a:t>
            </a:r>
            <a:r>
              <a:rPr lang="en-US" sz="2800" b="0" i="0" dirty="0">
                <a:effectLst/>
              </a:rPr>
              <a:t> </a:t>
            </a:r>
            <a:r>
              <a:rPr lang="en-US" sz="2800" b="0" i="0" dirty="0" err="1">
                <a:effectLst/>
              </a:rPr>
              <a:t>phục</a:t>
            </a:r>
            <a:r>
              <a:rPr lang="en-US" sz="2800" b="0" i="0" dirty="0">
                <a:effectLst/>
              </a:rPr>
              <a:t/>
            </a:r>
            <a:br>
              <a:rPr lang="en-US" sz="2800" b="0" i="0" dirty="0">
                <a:effectLst/>
              </a:rPr>
            </a:br>
            <a:r>
              <a:rPr lang="en-US" sz="2800" b="0" i="0" dirty="0">
                <a:effectLst/>
              </a:rPr>
              <a:t>B4 </a:t>
            </a:r>
            <a:r>
              <a:rPr lang="en-US" sz="2800" b="0" i="0" dirty="0" err="1">
                <a:effectLst/>
              </a:rPr>
              <a:t>Ghép</a:t>
            </a:r>
            <a:r>
              <a:rPr lang="en-US" sz="2800" b="0" i="0" dirty="0">
                <a:effectLst/>
              </a:rPr>
              <a:t> </a:t>
            </a:r>
            <a:r>
              <a:rPr lang="en-US" sz="2800" b="0" i="0" dirty="0" err="1">
                <a:effectLst/>
              </a:rPr>
              <a:t>các</a:t>
            </a:r>
            <a:r>
              <a:rPr lang="en-US" sz="2800" b="0" i="0" dirty="0">
                <a:effectLst/>
              </a:rPr>
              <a:t> </a:t>
            </a:r>
            <a:r>
              <a:rPr lang="en-US" sz="2800" b="0" i="0" dirty="0" err="1">
                <a:effectLst/>
              </a:rPr>
              <a:t>bộ</a:t>
            </a:r>
            <a:r>
              <a:rPr lang="en-US" sz="2800" b="0" i="0" dirty="0">
                <a:effectLst/>
              </a:rPr>
              <a:t> </a:t>
            </a:r>
            <a:r>
              <a:rPr lang="en-US" sz="2800" b="0" i="0" dirty="0" err="1">
                <a:effectLst/>
              </a:rPr>
              <a:t>phận</a:t>
            </a:r>
            <a:r>
              <a:rPr lang="en-US" sz="2800" b="0" i="0" dirty="0">
                <a:effectLst/>
              </a:rPr>
              <a:t> </a:t>
            </a:r>
            <a:r>
              <a:rPr lang="en-US" sz="2800" b="0" i="0" dirty="0" err="1">
                <a:effectLst/>
              </a:rPr>
              <a:t>đã</a:t>
            </a:r>
            <a:r>
              <a:rPr lang="en-US" sz="2800" b="0" i="0" dirty="0">
                <a:effectLst/>
              </a:rPr>
              <a:t> </a:t>
            </a:r>
            <a:r>
              <a:rPr lang="en-US" sz="2800" b="0" i="0" dirty="0" err="1">
                <a:effectLst/>
              </a:rPr>
              <a:t>nặn</a:t>
            </a:r>
            <a:r>
              <a:rPr lang="en-US" sz="2800" b="0" i="0" dirty="0">
                <a:effectLst/>
              </a:rPr>
              <a:t> </a:t>
            </a:r>
            <a:r>
              <a:rPr lang="en-US" sz="2800" b="0" i="0" dirty="0" err="1">
                <a:effectLst/>
              </a:rPr>
              <a:t>trên</a:t>
            </a:r>
            <a:r>
              <a:rPr lang="en-US" sz="2800" b="0" i="0" dirty="0">
                <a:effectLst/>
              </a:rPr>
              <a:t> </a:t>
            </a:r>
            <a:r>
              <a:rPr lang="en-US" sz="2800" b="0" i="0" dirty="0" err="1">
                <a:effectLst/>
              </a:rPr>
              <a:t>trang</a:t>
            </a:r>
            <a:r>
              <a:rPr lang="en-US" sz="2800" b="0" i="0" dirty="0">
                <a:effectLst/>
              </a:rPr>
              <a:t> </a:t>
            </a:r>
            <a:r>
              <a:rPr lang="en-US" sz="2800" b="0" i="0" dirty="0" err="1">
                <a:effectLst/>
              </a:rPr>
              <a:t>phục</a:t>
            </a:r>
            <a:r>
              <a:rPr lang="en-US" sz="2800" b="0" i="0" dirty="0">
                <a:effectLst/>
              </a:rPr>
              <a:t/>
            </a:r>
            <a:br>
              <a:rPr lang="en-US" sz="2800" b="0" i="0" dirty="0">
                <a:effectLst/>
              </a:rPr>
            </a:br>
            <a:r>
              <a:rPr lang="en-US" sz="2800" b="0" i="0" dirty="0">
                <a:effectLst/>
              </a:rPr>
              <a:t>B5 </a:t>
            </a:r>
            <a:r>
              <a:rPr lang="en-US" sz="2800" b="0" i="0" dirty="0" err="1">
                <a:effectLst/>
              </a:rPr>
              <a:t>Hoàn</a:t>
            </a:r>
            <a:r>
              <a:rPr lang="en-US" sz="2800" b="0" i="0" dirty="0">
                <a:effectLst/>
              </a:rPr>
              <a:t> </a:t>
            </a:r>
            <a:r>
              <a:rPr lang="en-US" sz="2800" b="0" i="0" dirty="0" err="1">
                <a:effectLst/>
              </a:rPr>
              <a:t>thiện</a:t>
            </a:r>
            <a:r>
              <a:rPr lang="en-US" sz="2800" b="0" i="0" dirty="0">
                <a:effectLst/>
              </a:rPr>
              <a:t> </a:t>
            </a:r>
            <a:r>
              <a:rPr lang="en-US" sz="2800" b="0" i="0" dirty="0" err="1">
                <a:effectLst/>
              </a:rPr>
              <a:t>sản</a:t>
            </a:r>
            <a:r>
              <a:rPr lang="en-US" sz="2800" b="0" i="0" dirty="0">
                <a:effectLst/>
              </a:rPr>
              <a:t> </a:t>
            </a:r>
            <a:r>
              <a:rPr lang="en-US" sz="2800" b="0" i="0" dirty="0" err="1">
                <a:effectLst/>
              </a:rPr>
              <a:t>phẩm</a:t>
            </a:r>
            <a:endParaRPr lang="en-US" sz="2800" dirty="0"/>
          </a:p>
        </p:txBody>
      </p:sp>
      <p:grpSp>
        <p:nvGrpSpPr>
          <p:cNvPr id="53" name="Group 52">
            <a:extLst>
              <a:ext uri="{FF2B5EF4-FFF2-40B4-BE49-F238E27FC236}">
                <a16:creationId xmlns:a16="http://schemas.microsoft.com/office/drawing/2014/main" xmlns="" id="{4B158E9A-DBF4-4AA7-B6B7-8C8EB2FBD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125249" y="5435090"/>
            <a:ext cx="762805" cy="734873"/>
            <a:chOff x="7950336" y="1300590"/>
            <a:chExt cx="762805" cy="734873"/>
          </a:xfrm>
        </p:grpSpPr>
        <p:sp>
          <p:nvSpPr>
            <p:cNvPr id="54" name="Freeform 5">
              <a:extLst>
                <a:ext uri="{FF2B5EF4-FFF2-40B4-BE49-F238E27FC236}">
                  <a16:creationId xmlns:a16="http://schemas.microsoft.com/office/drawing/2014/main" xmlns="" id="{6150ACFD-AEC6-42A3-A5A7-E7AD6B13E0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Freeform 6">
              <a:extLst>
                <a:ext uri="{FF2B5EF4-FFF2-40B4-BE49-F238E27FC236}">
                  <a16:creationId xmlns:a16="http://schemas.microsoft.com/office/drawing/2014/main" xmlns="" id="{DB4D1217-FEB1-4D2A-80F4-C227B66D72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Freeform 8">
              <a:extLst>
                <a:ext uri="{FF2B5EF4-FFF2-40B4-BE49-F238E27FC236}">
                  <a16:creationId xmlns:a16="http://schemas.microsoft.com/office/drawing/2014/main" xmlns="" id="{0BCA7138-22BA-4785-8B3D-9D45213E8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3" name="Content Placeholder 12" descr="A picture containing toy, doll, decorated&#10;&#10;Description automatically generated">
            <a:extLst>
              <a:ext uri="{FF2B5EF4-FFF2-40B4-BE49-F238E27FC236}">
                <a16:creationId xmlns:a16="http://schemas.microsoft.com/office/drawing/2014/main" xmlns="" id="{EAF386A2-65BC-CDCD-0D99-04E4E04CBBF1}"/>
              </a:ext>
            </a:extLst>
          </p:cNvPr>
          <p:cNvPicPr>
            <a:picLocks noChangeAspect="1"/>
          </p:cNvPicPr>
          <p:nvPr/>
        </p:nvPicPr>
        <p:blipFill>
          <a:blip r:embed="rId2"/>
          <a:stretch>
            <a:fillRect/>
          </a:stretch>
        </p:blipFill>
        <p:spPr>
          <a:xfrm>
            <a:off x="6884123" y="551903"/>
            <a:ext cx="3862999" cy="5761037"/>
          </a:xfrm>
          <a:custGeom>
            <a:avLst/>
            <a:gdLst/>
            <a:ahLst/>
            <a:cxnLst/>
            <a:rect l="l" t="t" r="r" b="b"/>
            <a:pathLst>
              <a:path w="7345363" h="5761037">
                <a:moveTo>
                  <a:pt x="0" y="0"/>
                </a:moveTo>
                <a:lnTo>
                  <a:pt x="7345363" y="0"/>
                </a:lnTo>
                <a:lnTo>
                  <a:pt x="7345363" y="5761037"/>
                </a:lnTo>
                <a:lnTo>
                  <a:pt x="0" y="5761037"/>
                </a:lnTo>
                <a:close/>
              </a:path>
            </a:pathLst>
          </a:custGeom>
        </p:spPr>
      </p:pic>
      <p:sp>
        <p:nvSpPr>
          <p:cNvPr id="7" name="Slide Number Placeholder 6">
            <a:extLst>
              <a:ext uri="{FF2B5EF4-FFF2-40B4-BE49-F238E27FC236}">
                <a16:creationId xmlns:a16="http://schemas.microsoft.com/office/drawing/2014/main" xmlns="" id="{48C48972-BABE-B49B-1256-773A19E0FBB0}"/>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19</a:t>
            </a:fld>
            <a:endParaRPr lang="en-US">
              <a:solidFill>
                <a:schemeClr val="tx1">
                  <a:alpha val="80000"/>
                </a:schemeClr>
              </a:solidFill>
            </a:endParaRPr>
          </a:p>
        </p:txBody>
      </p:sp>
    </p:spTree>
    <p:extLst>
      <p:ext uri="{BB962C8B-B14F-4D97-AF65-F5344CB8AC3E}">
        <p14:creationId xmlns:p14="http://schemas.microsoft.com/office/powerpoint/2010/main" val="3687621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xmlns=""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xmlns="" id="{40F1DF5B-353A-4270-8C10-6A1509441174}"/>
              </a:ext>
            </a:extLst>
          </p:cNvPr>
          <p:cNvSpPr>
            <a:spLocks noGrp="1"/>
          </p:cNvSpPr>
          <p:nvPr>
            <p:ph type="ctrTitle"/>
          </p:nvPr>
        </p:nvSpPr>
        <p:spPr>
          <a:xfrm>
            <a:off x="550863" y="549275"/>
            <a:ext cx="10259377" cy="2986234"/>
          </a:xfrm>
        </p:spPr>
        <p:txBody>
          <a:bodyPr vert="horz" wrap="square" lIns="0" tIns="0" rIns="0" bIns="0" rtlCol="0" anchor="b" anchorCtr="0">
            <a:normAutofit/>
          </a:bodyPr>
          <a:lstStyle/>
          <a:p>
            <a:pPr algn="ctr">
              <a:lnSpc>
                <a:spcPct val="100000"/>
              </a:lnSpc>
            </a:pPr>
            <a:r>
              <a:rPr lang="en-US" sz="6400" kern="1200" dirty="0">
                <a:solidFill>
                  <a:schemeClr val="tx1"/>
                </a:solidFill>
                <a:latin typeface="Times New Roman" panose="02020603050405020304" pitchFamily="18" charset="0"/>
                <a:cs typeface="Times New Roman" panose="02020603050405020304" pitchFamily="18" charset="0"/>
              </a:rPr>
              <a:t>MĨ THUẬT TẠO HÌNH </a:t>
            </a:r>
            <a:br>
              <a:rPr lang="en-US" sz="6400" kern="1200" dirty="0">
                <a:solidFill>
                  <a:schemeClr val="tx1"/>
                </a:solidFill>
                <a:latin typeface="Times New Roman" panose="02020603050405020304" pitchFamily="18" charset="0"/>
                <a:cs typeface="Times New Roman" panose="02020603050405020304" pitchFamily="18" charset="0"/>
              </a:rPr>
            </a:br>
            <a:r>
              <a:rPr lang="en-US" sz="8000" kern="1200" dirty="0">
                <a:solidFill>
                  <a:schemeClr val="tx1"/>
                </a:solidFill>
                <a:latin typeface="Times New Roman" panose="02020603050405020304" pitchFamily="18" charset="0"/>
                <a:cs typeface="Times New Roman" panose="02020603050405020304" pitchFamily="18" charset="0"/>
              </a:rPr>
              <a:t>THỜI KÌ TRUNG ĐẠI</a:t>
            </a:r>
            <a:endParaRPr lang="en-US" sz="6400" kern="1200" dirty="0">
              <a:solidFill>
                <a:schemeClr val="tx1"/>
              </a:solidFill>
              <a:latin typeface="Times New Roman" panose="02020603050405020304" pitchFamily="18" charset="0"/>
              <a:cs typeface="Times New Roman" panose="02020603050405020304" pitchFamily="18" charset="0"/>
            </a:endParaRPr>
          </a:p>
        </p:txBody>
      </p:sp>
      <p:sp>
        <p:nvSpPr>
          <p:cNvPr id="16" name="Subtitle 15">
            <a:extLst>
              <a:ext uri="{FF2B5EF4-FFF2-40B4-BE49-F238E27FC236}">
                <a16:creationId xmlns:a16="http://schemas.microsoft.com/office/drawing/2014/main" xmlns="" id="{4BDCF583-1D5D-4235-97C2-39272B80A0B1}"/>
              </a:ext>
            </a:extLst>
          </p:cNvPr>
          <p:cNvSpPr>
            <a:spLocks noGrp="1"/>
          </p:cNvSpPr>
          <p:nvPr>
            <p:ph type="subTitle" idx="1"/>
          </p:nvPr>
        </p:nvSpPr>
        <p:spPr>
          <a:xfrm>
            <a:off x="3051651" y="3942080"/>
            <a:ext cx="2628900" cy="606426"/>
          </a:xfrm>
        </p:spPr>
        <p:txBody>
          <a:bodyPr vert="horz" wrap="square" lIns="0" tIns="0" rIns="0" bIns="0" rtlCol="0">
            <a:normAutofit fontScale="92500" lnSpcReduction="10000"/>
          </a:bodyPr>
          <a:lstStyle/>
          <a:p>
            <a:pPr marL="0" indent="0" algn="ctr">
              <a:lnSpc>
                <a:spcPct val="100000"/>
              </a:lnSpc>
              <a:buNone/>
            </a:pPr>
            <a:r>
              <a:rPr lang="en-US" sz="4800" kern="1200" dirty="0">
                <a:latin typeface="Times New Roman" panose="02020603050405020304" pitchFamily="18" charset="0"/>
                <a:cs typeface="Times New Roman" panose="02020603050405020304" pitchFamily="18" charset="0"/>
              </a:rPr>
              <a:t>BÀI 1</a:t>
            </a:r>
          </a:p>
        </p:txBody>
      </p:sp>
      <p:sp>
        <p:nvSpPr>
          <p:cNvPr id="4" name="Slide Number Placeholder 3">
            <a:extLst>
              <a:ext uri="{FF2B5EF4-FFF2-40B4-BE49-F238E27FC236}">
                <a16:creationId xmlns:a16="http://schemas.microsoft.com/office/drawing/2014/main" xmlns="" id="{E1E7D98D-6710-41D2-B258-E1A1059D29F8}"/>
              </a:ext>
            </a:extLst>
          </p:cNvPr>
          <p:cNvSpPr>
            <a:spLocks noGrp="1"/>
          </p:cNvSpPr>
          <p:nvPr>
            <p:ph type="sldNum" sz="quarter" idx="12"/>
          </p:nvPr>
        </p:nvSpPr>
        <p:spPr/>
        <p:txBody>
          <a:bodyPr/>
          <a:lstStyle/>
          <a:p>
            <a:fld id="{DBA1B0FB-D917-4C8C-928F-313BD683BF39}" type="slidenum">
              <a:rPr lang="en-US" smtClean="0"/>
              <a:t>2</a:t>
            </a:fld>
            <a:endParaRPr lang="en-US"/>
          </a:p>
        </p:txBody>
      </p:sp>
    </p:spTree>
    <p:extLst>
      <p:ext uri="{BB962C8B-B14F-4D97-AF65-F5344CB8AC3E}">
        <p14:creationId xmlns:p14="http://schemas.microsoft.com/office/powerpoint/2010/main" val="267182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37">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39">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9" name="Group 41">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43" name="Freeform: Shape 42">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43">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45">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2" name="Rectangle 47">
            <a:extLst>
              <a:ext uri="{FF2B5EF4-FFF2-40B4-BE49-F238E27FC236}">
                <a16:creationId xmlns:a16="http://schemas.microsoft.com/office/drawing/2014/main" xmlns="" id="{A6A22EFF-1FE0-4FE3-9E48-97A8F0CD8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15" descr="Data Points Digital background">
            <a:extLst>
              <a:ext uri="{FF2B5EF4-FFF2-40B4-BE49-F238E27FC236}">
                <a16:creationId xmlns:a16="http://schemas.microsoft.com/office/drawing/2014/main" xmlns="" id="{BFF4C9F6-7A53-2E67-1464-60B57D6D2964}"/>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val="0"/>
              </a:ext>
            </a:extLst>
          </a:blip>
          <a:srcRect l="34029" r="10860" b="-1"/>
          <a:stretch/>
        </p:blipFill>
        <p:spPr>
          <a:xfrm>
            <a:off x="0" y="0"/>
            <a:ext cx="12191980" cy="6858000"/>
          </a:xfrm>
          <a:custGeom>
            <a:avLst/>
            <a:gdLst/>
            <a:ahLst/>
            <a:cxnLst/>
            <a:rect l="l" t="t" r="r" b="b"/>
            <a:pathLst>
              <a:path w="12192000" h="4774564">
                <a:moveTo>
                  <a:pt x="0" y="0"/>
                </a:moveTo>
                <a:lnTo>
                  <a:pt x="12192000" y="0"/>
                </a:lnTo>
                <a:lnTo>
                  <a:pt x="12192000" y="4774564"/>
                </a:lnTo>
                <a:lnTo>
                  <a:pt x="0" y="4774564"/>
                </a:lnTo>
                <a:close/>
              </a:path>
            </a:pathLst>
          </a:custGeom>
          <a:solidFill>
            <a:schemeClr val="accent5"/>
          </a:solidFill>
        </p:spPr>
      </p:pic>
      <p:sp useBgFill="1">
        <p:nvSpPr>
          <p:cNvPr id="50" name="Rectangle 49">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083434"/>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E845EE-EB7D-6134-7ED1-CFF0E8FA6E79}"/>
              </a:ext>
            </a:extLst>
          </p:cNvPr>
          <p:cNvSpPr>
            <a:spLocks noGrp="1"/>
          </p:cNvSpPr>
          <p:nvPr>
            <p:ph type="title"/>
          </p:nvPr>
        </p:nvSpPr>
        <p:spPr>
          <a:xfrm>
            <a:off x="550864" y="549275"/>
            <a:ext cx="11317048" cy="1392444"/>
          </a:xfrm>
        </p:spPr>
        <p:txBody>
          <a:bodyPr vert="horz" wrap="square" lIns="0" tIns="0" rIns="0" bIns="0" rtlCol="0" anchor="ctr" anchorCtr="0">
            <a:normAutofit/>
          </a:bodyPr>
          <a:lstStyle/>
          <a:p>
            <a:r>
              <a:rPr lang="en-US" sz="2800" kern="1200" dirty="0">
                <a:solidFill>
                  <a:schemeClr val="tx1"/>
                </a:solidFill>
                <a:latin typeface="+mj-lt"/>
                <a:ea typeface="+mj-ea"/>
                <a:cs typeface="+mj-cs"/>
              </a:rPr>
              <a:t>MÔ PHỎNG MỘT DI SẢN MĨ THUẬT THẾ GIỚI THỜI KÌ TRUNG ĐẠI BẰNG HÌNH THỨC TẠO HÌNH MÀ EM YÊU THÍCH</a:t>
            </a:r>
          </a:p>
        </p:txBody>
      </p:sp>
      <p:sp>
        <p:nvSpPr>
          <p:cNvPr id="52" name="Rectangle 51">
            <a:extLst>
              <a:ext uri="{FF2B5EF4-FFF2-40B4-BE49-F238E27FC236}">
                <a16:creationId xmlns:a16="http://schemas.microsoft.com/office/drawing/2014/main" xmlns="" id="{A8637F87-B6EB-40C5-B051-5F099460B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0EF6E452-239A-CFB5-DD8B-1218528DD6E0}"/>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20</a:t>
            </a:fld>
            <a:endParaRPr lang="en-US">
              <a:solidFill>
                <a:schemeClr val="tx1">
                  <a:alpha val="80000"/>
                </a:schemeClr>
              </a:solidFill>
            </a:endParaRPr>
          </a:p>
        </p:txBody>
      </p:sp>
    </p:spTree>
    <p:extLst>
      <p:ext uri="{BB962C8B-B14F-4D97-AF65-F5344CB8AC3E}">
        <p14:creationId xmlns:p14="http://schemas.microsoft.com/office/powerpoint/2010/main" val="3515972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7788B34-4190-4916-9048-47720EA5ABF1}"/>
              </a:ext>
            </a:extLst>
          </p:cNvPr>
          <p:cNvSpPr>
            <a:spLocks noGrp="1"/>
          </p:cNvSpPr>
          <p:nvPr>
            <p:ph type="title"/>
          </p:nvPr>
        </p:nvSpPr>
        <p:spPr>
          <a:xfrm>
            <a:off x="550862" y="549275"/>
            <a:ext cx="11097551" cy="1332000"/>
          </a:xfrm>
        </p:spPr>
        <p:txBody>
          <a:bodyPr/>
          <a:lstStyle/>
          <a:p>
            <a:pPr algn="ctr"/>
            <a:r>
              <a:rPr lang="en-US" dirty="0" err="1"/>
              <a:t>Gợi</a:t>
            </a:r>
            <a:r>
              <a:rPr lang="en-US" dirty="0"/>
              <a:t> ý</a:t>
            </a:r>
          </a:p>
        </p:txBody>
      </p:sp>
      <p:sp>
        <p:nvSpPr>
          <p:cNvPr id="8" name="Text Placeholder 7">
            <a:extLst>
              <a:ext uri="{FF2B5EF4-FFF2-40B4-BE49-F238E27FC236}">
                <a16:creationId xmlns:a16="http://schemas.microsoft.com/office/drawing/2014/main" xmlns="" id="{ABA415A0-3B77-43FB-A408-5F1DA4B0AAFA}"/>
              </a:ext>
            </a:extLst>
          </p:cNvPr>
          <p:cNvSpPr>
            <a:spLocks noGrp="1"/>
          </p:cNvSpPr>
          <p:nvPr>
            <p:ph type="body" idx="1"/>
          </p:nvPr>
        </p:nvSpPr>
        <p:spPr>
          <a:xfrm>
            <a:off x="799149" y="1262382"/>
            <a:ext cx="3563936" cy="535354"/>
          </a:xfrm>
        </p:spPr>
        <p:txBody>
          <a:bodyPr/>
          <a:lstStyle/>
          <a:p>
            <a:pPr algn="ctr"/>
            <a:r>
              <a:rPr lang="vi-VN" b="0" i="0" dirty="0">
                <a:solidFill>
                  <a:schemeClr val="tx1"/>
                </a:solidFill>
                <a:effectLst/>
                <a:latin typeface="Times New Roman" panose="02020603050405020304" pitchFamily="18" charset="0"/>
                <a:cs typeface="Times New Roman" panose="02020603050405020304" pitchFamily="18" charset="0"/>
              </a:rPr>
              <a:t>Về ý tưởng:</a:t>
            </a:r>
          </a:p>
        </p:txBody>
      </p:sp>
      <p:sp>
        <p:nvSpPr>
          <p:cNvPr id="9" name="Content Placeholder 8">
            <a:extLst>
              <a:ext uri="{FF2B5EF4-FFF2-40B4-BE49-F238E27FC236}">
                <a16:creationId xmlns:a16="http://schemas.microsoft.com/office/drawing/2014/main" xmlns="" id="{8598ECEC-4413-4244-8F21-0076EC511806}"/>
              </a:ext>
            </a:extLst>
          </p:cNvPr>
          <p:cNvSpPr>
            <a:spLocks noGrp="1"/>
          </p:cNvSpPr>
          <p:nvPr>
            <p:ph sz="half" idx="2"/>
          </p:nvPr>
        </p:nvSpPr>
        <p:spPr>
          <a:xfrm>
            <a:off x="559476" y="2432304"/>
            <a:ext cx="3563936" cy="3515555"/>
          </a:xfrm>
        </p:spPr>
        <p:txBody>
          <a:bodyPr>
            <a:noAutofit/>
          </a:bodyPr>
          <a:lstStyle/>
          <a:p>
            <a:pPr algn="l">
              <a:buFont typeface="Arial" panose="020B0604020202020204" pitchFamily="34" charset="0"/>
              <a:buChar char="•"/>
            </a:pPr>
            <a:r>
              <a:rPr lang="vi-VN" sz="2400" b="0" i="0" dirty="0">
                <a:solidFill>
                  <a:schemeClr val="tx1"/>
                </a:solidFill>
                <a:effectLst/>
                <a:latin typeface="Times New Roman" panose="02020603050405020304" pitchFamily="18" charset="0"/>
                <a:cs typeface="Times New Roman" panose="02020603050405020304" pitchFamily="18" charset="0"/>
              </a:rPr>
              <a:t>Mô phỏng di sản mĩ thuật thế giới nào của thời kì trung đại?</a:t>
            </a:r>
          </a:p>
          <a:p>
            <a:pPr algn="l">
              <a:buFont typeface="Arial" panose="020B0604020202020204" pitchFamily="34" charset="0"/>
              <a:buChar char="•"/>
            </a:pPr>
            <a:r>
              <a:rPr lang="vi-VN" sz="2400" b="0" i="0" dirty="0">
                <a:solidFill>
                  <a:schemeClr val="tx1"/>
                </a:solidFill>
                <a:effectLst/>
                <a:latin typeface="Times New Roman" panose="02020603050405020304" pitchFamily="18" charset="0"/>
                <a:cs typeface="Times New Roman" panose="02020603050405020304" pitchFamily="18" charset="0"/>
              </a:rPr>
              <a:t>Tạo hình của di sản này có gì đặc biệt?</a:t>
            </a:r>
          </a:p>
          <a:p>
            <a:pPr algn="l">
              <a:buFont typeface="Arial" panose="020B0604020202020204" pitchFamily="34" charset="0"/>
              <a:buChar char="•"/>
            </a:pPr>
            <a:r>
              <a:rPr lang="vi-VN" sz="2400" b="0" i="0" dirty="0">
                <a:solidFill>
                  <a:schemeClr val="tx1"/>
                </a:solidFill>
                <a:effectLst/>
                <a:latin typeface="Times New Roman" panose="02020603050405020304" pitchFamily="18" charset="0"/>
                <a:cs typeface="Times New Roman" panose="02020603050405020304" pitchFamily="18" charset="0"/>
              </a:rPr>
              <a:t>Yếu tố trang trí trên di sản sẽ thực hiện như thế nào để làm nổi bật?</a:t>
            </a:r>
          </a:p>
          <a:p>
            <a:pPr lvl="0"/>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xmlns="" id="{3A63626D-0E6E-4023-ABFC-A744C9862159}"/>
              </a:ext>
            </a:extLst>
          </p:cNvPr>
          <p:cNvSpPr>
            <a:spLocks noGrp="1"/>
          </p:cNvSpPr>
          <p:nvPr>
            <p:ph type="body" sz="quarter" idx="13"/>
          </p:nvPr>
        </p:nvSpPr>
        <p:spPr>
          <a:xfrm>
            <a:off x="7071440" y="1326568"/>
            <a:ext cx="3566160" cy="535354"/>
          </a:xfrm>
        </p:spPr>
        <p:txBody>
          <a:bodyPr/>
          <a:lstStyle/>
          <a:p>
            <a:pPr algn="ctr"/>
            <a:r>
              <a:rPr lang="en-US" b="0" i="0" dirty="0" err="1">
                <a:effectLst/>
                <a:latin typeface="Times New Roman" panose="02020603050405020304" pitchFamily="18" charset="0"/>
                <a:cs typeface="Times New Roman" panose="02020603050405020304" pitchFamily="18" charset="0"/>
              </a:rPr>
              <a:t>Về</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cách</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thể</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hiện</a:t>
            </a:r>
            <a:endParaRPr lang="en-US"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xmlns="" id="{258E9390-685C-4BAD-BFAD-EC56E81C4745}"/>
              </a:ext>
            </a:extLst>
          </p:cNvPr>
          <p:cNvSpPr>
            <a:spLocks noGrp="1"/>
          </p:cNvSpPr>
          <p:nvPr>
            <p:ph sz="quarter" idx="14"/>
          </p:nvPr>
        </p:nvSpPr>
        <p:spPr>
          <a:xfrm>
            <a:off x="7033973" y="2487168"/>
            <a:ext cx="3508755" cy="3515555"/>
          </a:xfrm>
        </p:spPr>
        <p:txBody>
          <a:bodyPr>
            <a:normAutofit/>
          </a:bodyPr>
          <a:lstStyle/>
          <a:p>
            <a:pPr algn="l">
              <a:buFont typeface="Arial" panose="020B0604020202020204" pitchFamily="34" charset="0"/>
              <a:buChar char="•"/>
            </a:pPr>
            <a:r>
              <a:rPr lang="en-US" sz="2400" b="0" i="0" dirty="0" err="1">
                <a:solidFill>
                  <a:schemeClr val="tx1"/>
                </a:solidFill>
                <a:effectLst/>
                <a:latin typeface="Times New Roman" panose="02020603050405020304" pitchFamily="18" charset="0"/>
                <a:cs typeface="Times New Roman" panose="02020603050405020304" pitchFamily="18" charset="0"/>
              </a:rPr>
              <a:t>Lựa</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chọn</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thể</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hiện</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bằng</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chất</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liệu</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gì</a:t>
            </a:r>
            <a:r>
              <a:rPr lang="en-US" sz="2400" b="0" i="0" dirty="0">
                <a:solidFill>
                  <a:schemeClr val="tx1"/>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0" i="0" dirty="0" err="1">
                <a:solidFill>
                  <a:schemeClr val="tx1"/>
                </a:solidFill>
                <a:effectLst/>
                <a:latin typeface="Times New Roman" panose="02020603050405020304" pitchFamily="18" charset="0"/>
                <a:cs typeface="Times New Roman" panose="02020603050405020304" pitchFamily="18" charset="0"/>
              </a:rPr>
              <a:t>Một</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chất</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liệu</a:t>
            </a:r>
            <a:r>
              <a:rPr lang="en-US" sz="2400" b="0" i="0" dirty="0">
                <a:solidFill>
                  <a:schemeClr val="tx1"/>
                </a:solidFill>
                <a:effectLst/>
                <a:latin typeface="Times New Roman" panose="02020603050405020304" pitchFamily="18" charset="0"/>
                <a:cs typeface="Times New Roman" panose="02020603050405020304" pitchFamily="18" charset="0"/>
              </a:rPr>
              <a:t> hay </a:t>
            </a:r>
            <a:r>
              <a:rPr lang="en-US" sz="2400" b="0" i="0" dirty="0" err="1">
                <a:solidFill>
                  <a:schemeClr val="tx1"/>
                </a:solidFill>
                <a:effectLst/>
                <a:latin typeface="Times New Roman" panose="02020603050405020304" pitchFamily="18" charset="0"/>
                <a:cs typeface="Times New Roman" panose="02020603050405020304" pitchFamily="18" charset="0"/>
              </a:rPr>
              <a:t>kết</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hợp</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nhiều</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chất</a:t>
            </a:r>
            <a:r>
              <a:rPr lang="en-US" sz="2400" b="0" i="0" dirty="0">
                <a:solidFill>
                  <a:schemeClr val="tx1"/>
                </a:solidFill>
                <a:effectLst/>
                <a:latin typeface="Times New Roman" panose="02020603050405020304" pitchFamily="18" charset="0"/>
                <a:cs typeface="Times New Roman" panose="02020603050405020304" pitchFamily="18" charset="0"/>
              </a:rPr>
              <a:t> </a:t>
            </a:r>
            <a:r>
              <a:rPr lang="en-US" sz="2400" b="0" i="0" dirty="0" err="1">
                <a:solidFill>
                  <a:schemeClr val="tx1"/>
                </a:solidFill>
                <a:effectLst/>
                <a:latin typeface="Times New Roman" panose="02020603050405020304" pitchFamily="18" charset="0"/>
                <a:cs typeface="Times New Roman" panose="02020603050405020304" pitchFamily="18" charset="0"/>
              </a:rPr>
              <a:t>liệu</a:t>
            </a:r>
            <a:r>
              <a:rPr lang="en-US" sz="2400" b="0" i="0" dirty="0">
                <a:solidFill>
                  <a:schemeClr val="tx1"/>
                </a:solidFill>
                <a:effectLst/>
                <a:latin typeface="Times New Roman" panose="02020603050405020304" pitchFamily="18" charset="0"/>
                <a:cs typeface="Times New Roman" panose="02020603050405020304" pitchFamily="18" charset="0"/>
              </a:rPr>
              <a:t>?</a:t>
            </a:r>
          </a:p>
        </p:txBody>
      </p:sp>
      <p:sp>
        <p:nvSpPr>
          <p:cNvPr id="14" name="Date Placeholder 13">
            <a:extLst>
              <a:ext uri="{FF2B5EF4-FFF2-40B4-BE49-F238E27FC236}">
                <a16:creationId xmlns:a16="http://schemas.microsoft.com/office/drawing/2014/main" xmlns="" id="{D236478C-E242-44E0-8357-C72C9B588CA7}"/>
              </a:ext>
            </a:extLst>
          </p:cNvPr>
          <p:cNvSpPr>
            <a:spLocks noGrp="1"/>
          </p:cNvSpPr>
          <p:nvPr>
            <p:ph type="dt" sz="half" idx="10"/>
          </p:nvPr>
        </p:nvSpPr>
        <p:spPr>
          <a:xfrm>
            <a:off x="550863" y="6507212"/>
            <a:ext cx="2628900" cy="153888"/>
          </a:xfrm>
        </p:spPr>
        <p:txBody>
          <a:bodyPr/>
          <a:lstStyle/>
          <a:p>
            <a:r>
              <a:rPr lang="en-US">
                <a:latin typeface="Times New Roman" panose="02020603050405020304" pitchFamily="18" charset="0"/>
                <a:cs typeface="Times New Roman" panose="02020603050405020304" pitchFamily="18" charset="0"/>
              </a:rPr>
              <a:t>Tuesday, February 2, 20XX</a:t>
            </a:r>
            <a:endParaRPr lang="en-US" dirty="0">
              <a:latin typeface="Times New Roman" panose="02020603050405020304" pitchFamily="18" charset="0"/>
              <a:cs typeface="Times New Roman" panose="02020603050405020304" pitchFamily="18" charset="0"/>
            </a:endParaRPr>
          </a:p>
        </p:txBody>
      </p:sp>
      <p:sp>
        <p:nvSpPr>
          <p:cNvPr id="15" name="Footer Placeholder 14">
            <a:extLst>
              <a:ext uri="{FF2B5EF4-FFF2-40B4-BE49-F238E27FC236}">
                <a16:creationId xmlns:a16="http://schemas.microsoft.com/office/drawing/2014/main" xmlns="" id="{65A6DC02-681E-4AF7-AC6E-57CDDB2FBA28}"/>
              </a:ext>
            </a:extLst>
          </p:cNvPr>
          <p:cNvSpPr>
            <a:spLocks noGrp="1"/>
          </p:cNvSpPr>
          <p:nvPr>
            <p:ph type="ftr" sz="quarter" idx="11"/>
          </p:nvPr>
        </p:nvSpPr>
        <p:spPr>
          <a:xfrm>
            <a:off x="3359150" y="6507212"/>
            <a:ext cx="6379210" cy="153888"/>
          </a:xfrm>
        </p:spPr>
        <p:txBody>
          <a:bodyPr/>
          <a:lstStyle/>
          <a:p>
            <a:r>
              <a:rPr lang="en-US">
                <a:latin typeface="Times New Roman" panose="02020603050405020304" pitchFamily="18" charset="0"/>
                <a:cs typeface="Times New Roman" panose="02020603050405020304" pitchFamily="18" charset="0"/>
              </a:rPr>
              <a:t>Sample Footer Text</a:t>
            </a:r>
          </a:p>
        </p:txBody>
      </p:sp>
      <p:sp>
        <p:nvSpPr>
          <p:cNvPr id="16" name="Slide Number Placeholder 15">
            <a:extLst>
              <a:ext uri="{FF2B5EF4-FFF2-40B4-BE49-F238E27FC236}">
                <a16:creationId xmlns:a16="http://schemas.microsoft.com/office/drawing/2014/main" xmlns=""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21</a:t>
            </a:fld>
            <a:endParaRPr lang="en-US"/>
          </a:p>
        </p:txBody>
      </p:sp>
    </p:spTree>
    <p:extLst>
      <p:ext uri="{BB962C8B-B14F-4D97-AF65-F5344CB8AC3E}">
        <p14:creationId xmlns:p14="http://schemas.microsoft.com/office/powerpoint/2010/main" val="142054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xmlns=""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xmlns="" id="{40F1DF5B-353A-4270-8C10-6A1509441174}"/>
              </a:ext>
            </a:extLst>
          </p:cNvPr>
          <p:cNvSpPr>
            <a:spLocks noGrp="1"/>
          </p:cNvSpPr>
          <p:nvPr>
            <p:ph type="ctrTitle"/>
          </p:nvPr>
        </p:nvSpPr>
        <p:spPr>
          <a:xfrm>
            <a:off x="-610285" y="2199506"/>
            <a:ext cx="10348645" cy="2108200"/>
          </a:xfrm>
        </p:spPr>
        <p:txBody>
          <a:bodyPr vert="horz" wrap="square" lIns="0" tIns="0" rIns="0" bIns="0" rtlCol="0" anchor="b" anchorCtr="0">
            <a:normAutofit fontScale="90000"/>
          </a:bodyPr>
          <a:lstStyle/>
          <a:p>
            <a:pPr algn="ctr">
              <a:lnSpc>
                <a:spcPct val="100000"/>
              </a:lnSpc>
            </a:pPr>
            <a:r>
              <a:rPr lang="en-US" sz="5300" kern="1200" dirty="0">
                <a:solidFill>
                  <a:schemeClr val="tx1"/>
                </a:solidFill>
                <a:latin typeface="Times New Roman" panose="02020603050405020304" pitchFamily="18" charset="0"/>
                <a:cs typeface="Times New Roman" panose="02020603050405020304" pitchFamily="18" charset="0"/>
              </a:rPr>
              <a:t>HOẠT ĐỘNG 3</a:t>
            </a:r>
            <a:r>
              <a:rPr lang="en-US" sz="6400" kern="1200" dirty="0">
                <a:solidFill>
                  <a:schemeClr val="tx1"/>
                </a:solidFill>
                <a:latin typeface="Times New Roman" panose="02020603050405020304" pitchFamily="18" charset="0"/>
                <a:cs typeface="Times New Roman" panose="02020603050405020304" pitchFamily="18" charset="0"/>
              </a:rPr>
              <a:t>: </a:t>
            </a:r>
            <a:br>
              <a:rPr lang="en-US" sz="6400" kern="1200" dirty="0">
                <a:solidFill>
                  <a:schemeClr val="tx1"/>
                </a:solidFill>
                <a:latin typeface="Times New Roman" panose="02020603050405020304" pitchFamily="18" charset="0"/>
                <a:cs typeface="Times New Roman" panose="02020603050405020304" pitchFamily="18" charset="0"/>
              </a:rPr>
            </a:br>
            <a:r>
              <a:rPr lang="en-US" sz="8900" kern="1200" dirty="0">
                <a:solidFill>
                  <a:schemeClr val="tx1"/>
                </a:solidFill>
                <a:latin typeface="Times New Roman" panose="02020603050405020304" pitchFamily="18" charset="0"/>
                <a:cs typeface="Times New Roman" panose="02020603050405020304" pitchFamily="18" charset="0"/>
              </a:rPr>
              <a:t>THẢO LUẬN</a:t>
            </a:r>
            <a:endParaRPr lang="en-US" sz="6400" kern="1200"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xmlns=""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xmlns="" id="{7F7F653B-90B5-4F47-A33F-93DCB2EF68C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E1E7D98D-6710-41D2-B258-E1A1059D29F8}"/>
              </a:ext>
            </a:extLst>
          </p:cNvPr>
          <p:cNvSpPr>
            <a:spLocks noGrp="1"/>
          </p:cNvSpPr>
          <p:nvPr>
            <p:ph type="sldNum" sz="quarter" idx="12"/>
          </p:nvPr>
        </p:nvSpPr>
        <p:spPr/>
        <p:txBody>
          <a:bodyPr/>
          <a:lstStyle/>
          <a:p>
            <a:fld id="{DBA1B0FB-D917-4C8C-928F-313BD683BF39}" type="slidenum">
              <a:rPr lang="en-US" smtClean="0"/>
              <a:t>22</a:t>
            </a:fld>
            <a:endParaRPr lang="en-US"/>
          </a:p>
        </p:txBody>
      </p:sp>
    </p:spTree>
    <p:extLst>
      <p:ext uri="{BB962C8B-B14F-4D97-AF65-F5344CB8AC3E}">
        <p14:creationId xmlns:p14="http://schemas.microsoft.com/office/powerpoint/2010/main" val="1366406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 name="Freeform: Shape 26">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28">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30">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7" name="Group 32">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68" name="Freeform: Shape 33">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34">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35">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36">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2" name="Rectangle 38">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xmlns="" id="{F8FAEED9-1ECD-45F9-87A0-9394BAEABB79}"/>
              </a:ext>
            </a:extLst>
          </p:cNvPr>
          <p:cNvSpPr>
            <a:spLocks noGrp="1"/>
          </p:cNvSpPr>
          <p:nvPr>
            <p:ph type="ctrTitle"/>
          </p:nvPr>
        </p:nvSpPr>
        <p:spPr>
          <a:xfrm>
            <a:off x="520699" y="2532029"/>
            <a:ext cx="5437187" cy="2986234"/>
          </a:xfrm>
        </p:spPr>
        <p:txBody>
          <a:bodyPr vert="horz" wrap="square" lIns="0" tIns="0" rIns="0" bIns="0" rtlCol="0" anchor="b" anchorCtr="0">
            <a:normAutofit fontScale="90000"/>
          </a:bodyPr>
          <a:lstStyle/>
          <a:p>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Bạn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đã</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mô</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phỏng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vẻ</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đẹp</a:t>
            </a:r>
            <a:r>
              <a:rPr lang="en-US" sz="3600" b="0" i="0" kern="1200" dirty="0">
                <a:solidFill>
                  <a:schemeClr val="tx1"/>
                </a:solidFill>
                <a:effectLst/>
                <a:latin typeface="+mj-lt"/>
                <a:ea typeface="+mj-ea"/>
                <a:cs typeface="+mj-cs"/>
              </a:rPr>
              <a:t> di </a:t>
            </a:r>
            <a:r>
              <a:rPr lang="en-US" sz="3600" b="0" i="0" kern="1200" dirty="0" err="1">
                <a:solidFill>
                  <a:schemeClr val="tx1"/>
                </a:solidFill>
                <a:effectLst/>
                <a:latin typeface="+mj-lt"/>
                <a:ea typeface="+mj-ea"/>
                <a:cs typeface="+mj-cs"/>
              </a:rPr>
              <a:t>sản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mĩ</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thuật</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thế</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giới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thời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kì</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trung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đại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nào</a:t>
            </a:r>
            <a:r>
              <a:rPr lang="en-US" sz="3600" b="0" i="0" kern="1200" dirty="0">
                <a:solidFill>
                  <a:schemeClr val="tx1"/>
                </a:solidFill>
                <a:effectLst/>
                <a:latin typeface="+mj-lt"/>
                <a:ea typeface="+mj-ea"/>
                <a:cs typeface="+mj-cs"/>
              </a:rPr>
              <a:t>?</a:t>
            </a:r>
            <a:br>
              <a:rPr lang="en-US" sz="3600" b="0" i="0" kern="1200" dirty="0">
                <a:solidFill>
                  <a:schemeClr val="tx1"/>
                </a:solidFill>
                <a:effectLst/>
                <a:latin typeface="+mj-lt"/>
                <a:ea typeface="+mj-ea"/>
                <a:cs typeface="+mj-cs"/>
              </a:rPr>
            </a:b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Sáng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tác</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mĩ</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thuật</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thời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kì</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trung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đại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thường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gắn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với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những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đề</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tài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nào</a:t>
            </a:r>
            <a:r>
              <a:rPr lang="en-US" sz="3600" b="0" i="0" kern="1200" dirty="0">
                <a:solidFill>
                  <a:schemeClr val="tx1"/>
                </a:solidFill>
                <a:effectLst/>
                <a:latin typeface="+mj-lt"/>
                <a:ea typeface="+mj-ea"/>
                <a:cs typeface="+mj-cs"/>
              </a:rPr>
              <a:t>?</a:t>
            </a:r>
            <a:br>
              <a:rPr lang="en-US" sz="3600" b="0" i="0" kern="1200" dirty="0">
                <a:solidFill>
                  <a:schemeClr val="tx1"/>
                </a:solidFill>
                <a:effectLst/>
                <a:latin typeface="+mj-lt"/>
                <a:ea typeface="+mj-ea"/>
                <a:cs typeface="+mj-cs"/>
              </a:rPr>
            </a:b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Bạn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ấn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tượng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với</a:t>
            </a:r>
            <a:r>
              <a:rPr lang="en-US" sz="3600" b="0" i="0" kern="1200" dirty="0">
                <a:solidFill>
                  <a:schemeClr val="tx1"/>
                </a:solidFill>
                <a:effectLst/>
                <a:latin typeface="+mj-lt"/>
                <a:ea typeface="+mj-ea"/>
                <a:cs typeface="+mj-cs"/>
              </a:rPr>
              <a:t> di </a:t>
            </a:r>
            <a:r>
              <a:rPr lang="en-US" sz="3600" b="0" i="0" kern="1200" dirty="0" err="1">
                <a:solidFill>
                  <a:schemeClr val="tx1"/>
                </a:solidFill>
                <a:effectLst/>
                <a:latin typeface="+mj-lt"/>
                <a:ea typeface="+mj-ea"/>
                <a:cs typeface="+mj-cs"/>
              </a:rPr>
              <a:t>sản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mĩ</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thuật</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nào</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thuộc</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thời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kì</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trung</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đại</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trên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thế</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giới</a:t>
            </a:r>
            <a:r>
              <a:rPr lang="en-US" sz="3600" b="0" i="0" kern="1200" dirty="0">
                <a:solidFill>
                  <a:schemeClr val="tx1"/>
                </a:solidFill>
                <a:effectLst/>
                <a:latin typeface="+mj-lt"/>
                <a:ea typeface="+mj-ea"/>
                <a:cs typeface="+mj-cs"/>
              </a:rPr>
              <a:t>?</a:t>
            </a:r>
            <a:r>
              <a:rPr lang="en-US" sz="2600" b="0" i="0" kern="1200" dirty="0">
                <a:solidFill>
                  <a:schemeClr val="tx1"/>
                </a:solidFill>
                <a:effectLst/>
                <a:latin typeface="+mj-lt"/>
                <a:ea typeface="+mj-ea"/>
                <a:cs typeface="+mj-cs"/>
              </a:rPr>
              <a:t/>
            </a:r>
            <a:br>
              <a:rPr lang="en-US" sz="2600" b="0" i="0" kern="1200" dirty="0">
                <a:solidFill>
                  <a:schemeClr val="tx1"/>
                </a:solidFill>
                <a:effectLst/>
                <a:latin typeface="+mj-lt"/>
                <a:ea typeface="+mj-ea"/>
                <a:cs typeface="+mj-cs"/>
              </a:rPr>
            </a:br>
            <a:endParaRPr lang="en-US" sz="2600" kern="1200" dirty="0">
              <a:solidFill>
                <a:schemeClr val="tx1"/>
              </a:solidFill>
              <a:latin typeface="+mj-lt"/>
              <a:ea typeface="+mj-ea"/>
              <a:cs typeface="+mj-cs"/>
            </a:endParaRPr>
          </a:p>
        </p:txBody>
      </p:sp>
      <p:sp>
        <p:nvSpPr>
          <p:cNvPr id="73" name="Oval 40">
            <a:extLst>
              <a:ext uri="{FF2B5EF4-FFF2-40B4-BE49-F238E27FC236}">
                <a16:creationId xmlns:a16="http://schemas.microsoft.com/office/drawing/2014/main" xmlns="" id="{D87560B9-86B8-4558-93E9-FAB8DBE40C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Shape 42">
            <a:extLst>
              <a:ext uri="{FF2B5EF4-FFF2-40B4-BE49-F238E27FC236}">
                <a16:creationId xmlns:a16="http://schemas.microsoft.com/office/drawing/2014/main" xmlns="" id="{71400469-1077-4353-BFB5-E4159ADF1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5" name="Freeform: Shape 44">
            <a:extLst>
              <a:ext uri="{FF2B5EF4-FFF2-40B4-BE49-F238E27FC236}">
                <a16:creationId xmlns:a16="http://schemas.microsoft.com/office/drawing/2014/main" xmlns="" id="{F28851F7-6B20-43F1-90FF-B41CE11AF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6" name="Picture Placeholder 15" descr="A picture containing text, person&#10;&#10;Description automatically generated">
            <a:extLst>
              <a:ext uri="{FF2B5EF4-FFF2-40B4-BE49-F238E27FC236}">
                <a16:creationId xmlns:a16="http://schemas.microsoft.com/office/drawing/2014/main" xmlns="" id="{82415244-7449-A46B-0EBC-0BA11F7ECD73}"/>
              </a:ext>
            </a:extLst>
          </p:cNvPr>
          <p:cNvPicPr>
            <a:picLocks noGrp="1" noChangeAspect="1"/>
          </p:cNvPicPr>
          <p:nvPr>
            <p:ph type="pic" sz="quarter" idx="16"/>
          </p:nvPr>
        </p:nvPicPr>
        <p:blipFill rotWithShape="1">
          <a:blip r:embed="rId2"/>
          <a:srcRect r="1" b="11028"/>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sp>
        <p:nvSpPr>
          <p:cNvPr id="47" name="Oval 46">
            <a:extLst>
              <a:ext uri="{FF2B5EF4-FFF2-40B4-BE49-F238E27FC236}">
                <a16:creationId xmlns:a16="http://schemas.microsoft.com/office/drawing/2014/main" xmlns="" id="{09E6BACC-8290-425B-A517-1914E16D8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xmlns=""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23</a:t>
            </a:fld>
            <a:endParaRPr lang="en-US">
              <a:solidFill>
                <a:schemeClr val="tx1">
                  <a:alpha val="80000"/>
                </a:schemeClr>
              </a:solidFill>
            </a:endParaRPr>
          </a:p>
        </p:txBody>
      </p:sp>
    </p:spTree>
    <p:extLst>
      <p:ext uri="{BB962C8B-B14F-4D97-AF65-F5344CB8AC3E}">
        <p14:creationId xmlns:p14="http://schemas.microsoft.com/office/powerpoint/2010/main" val="3247798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1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2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2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7" name="Group 2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38" name="Freeform: Shape 2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2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Oval 2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2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2" name="Rectangle 3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7FF4AE-B96A-6EF8-20AF-387FF0AED0A6}"/>
              </a:ext>
            </a:extLst>
          </p:cNvPr>
          <p:cNvSpPr>
            <a:spLocks noGrp="1"/>
          </p:cNvSpPr>
          <p:nvPr>
            <p:ph type="ctrTitle"/>
          </p:nvPr>
        </p:nvSpPr>
        <p:spPr>
          <a:xfrm>
            <a:off x="658813" y="1794523"/>
            <a:ext cx="5437187" cy="2986234"/>
          </a:xfrm>
        </p:spPr>
        <p:txBody>
          <a:bodyPr vert="horz" wrap="square" lIns="0" tIns="0" rIns="0" bIns="0" rtlCol="0" anchor="b" anchorCtr="0">
            <a:normAutofit fontScale="90000"/>
          </a:bodyPr>
          <a:lstStyle/>
          <a:p>
            <a:r>
              <a:rPr lang="en-US" sz="3600" b="0" i="0" dirty="0" err="1">
                <a:effectLst/>
              </a:rPr>
              <a:t>Viết</a:t>
            </a:r>
            <a:r>
              <a:rPr lang="en-US" sz="3600" b="0" i="0" dirty="0">
                <a:effectLst/>
              </a:rPr>
              <a:t> </a:t>
            </a:r>
            <a:r>
              <a:rPr lang="en-US" sz="3600" b="0" i="0" dirty="0" err="1">
                <a:effectLst/>
              </a:rPr>
              <a:t>đoạn</a:t>
            </a:r>
            <a:r>
              <a:rPr lang="en-US" sz="3600" b="0" i="0" dirty="0">
                <a:effectLst/>
              </a:rPr>
              <a:t> </a:t>
            </a:r>
            <a:r>
              <a:rPr lang="en-US" sz="3600" b="0" i="0" dirty="0" err="1">
                <a:effectLst/>
              </a:rPr>
              <a:t>giới</a:t>
            </a:r>
            <a:r>
              <a:rPr lang="en-US" sz="3600" b="0" i="0" dirty="0">
                <a:effectLst/>
              </a:rPr>
              <a:t> </a:t>
            </a:r>
            <a:r>
              <a:rPr lang="en-US" sz="3600" b="0" i="0" dirty="0" err="1">
                <a:effectLst/>
              </a:rPr>
              <a:t>thiệu</a:t>
            </a:r>
            <a:r>
              <a:rPr lang="en-US" sz="3600" b="0" i="0" dirty="0">
                <a:effectLst/>
              </a:rPr>
              <a:t> </a:t>
            </a:r>
            <a:r>
              <a:rPr lang="en-US" sz="3600" b="0" i="0" dirty="0" err="1">
                <a:effectLst/>
              </a:rPr>
              <a:t>về</a:t>
            </a:r>
            <a:r>
              <a:rPr lang="en-US" sz="3600" b="0" i="0" dirty="0">
                <a:effectLst/>
              </a:rPr>
              <a:t> di </a:t>
            </a:r>
            <a:r>
              <a:rPr lang="en-US" sz="3600" b="0" i="0" dirty="0" err="1">
                <a:effectLst/>
              </a:rPr>
              <a:t>sản</a:t>
            </a:r>
            <a:r>
              <a:rPr lang="en-US" sz="3600" b="0" i="0" dirty="0">
                <a:effectLst/>
              </a:rPr>
              <a:t> </a:t>
            </a:r>
            <a:r>
              <a:rPr lang="en-US" sz="3600" b="0" i="0" dirty="0" err="1">
                <a:effectLst/>
              </a:rPr>
              <a:t>mĩ</a:t>
            </a:r>
            <a:r>
              <a:rPr lang="en-US" sz="3600" b="0" i="0" dirty="0">
                <a:effectLst/>
              </a:rPr>
              <a:t> </a:t>
            </a:r>
            <a:r>
              <a:rPr lang="en-US" sz="3600" b="0" i="0" dirty="0" err="1">
                <a:effectLst/>
              </a:rPr>
              <a:t>thuật</a:t>
            </a:r>
            <a:r>
              <a:rPr lang="en-US" sz="3600" b="0" i="0" dirty="0">
                <a:effectLst/>
              </a:rPr>
              <a:t> </a:t>
            </a:r>
            <a:r>
              <a:rPr lang="en-US" sz="3600" b="0" i="0" dirty="0" err="1">
                <a:effectLst/>
              </a:rPr>
              <a:t>thời</a:t>
            </a:r>
            <a:r>
              <a:rPr lang="en-US" sz="3600" b="0" i="0" dirty="0">
                <a:effectLst/>
              </a:rPr>
              <a:t> </a:t>
            </a:r>
            <a:r>
              <a:rPr lang="en-US" sz="3600" b="0" i="0" dirty="0" err="1">
                <a:effectLst/>
              </a:rPr>
              <a:t>kì</a:t>
            </a:r>
            <a:r>
              <a:rPr lang="en-US" sz="3600" b="0" i="0" dirty="0">
                <a:effectLst/>
              </a:rPr>
              <a:t> </a:t>
            </a:r>
            <a:r>
              <a:rPr lang="en-US" sz="3600" b="0" i="0" dirty="0" err="1">
                <a:effectLst/>
              </a:rPr>
              <a:t>trung</a:t>
            </a:r>
            <a:r>
              <a:rPr lang="en-US" sz="3600" b="0" i="0" dirty="0">
                <a:effectLst/>
              </a:rPr>
              <a:t> </a:t>
            </a:r>
            <a:r>
              <a:rPr lang="en-US" sz="3600" b="0" i="0" dirty="0" err="1">
                <a:effectLst/>
              </a:rPr>
              <a:t>đại</a:t>
            </a:r>
            <a:r>
              <a:rPr lang="en-US" sz="3600" b="0" i="0" dirty="0">
                <a:effectLst/>
              </a:rPr>
              <a:t> </a:t>
            </a:r>
            <a:r>
              <a:rPr lang="en-US" sz="3600" b="0" i="0" dirty="0" err="1">
                <a:effectLst/>
              </a:rPr>
              <a:t>trên</a:t>
            </a:r>
            <a:r>
              <a:rPr lang="en-US" sz="3600" b="0" i="0" dirty="0">
                <a:effectLst/>
              </a:rPr>
              <a:t> </a:t>
            </a:r>
            <a:r>
              <a:rPr lang="en-US" sz="3600" b="0" i="0" dirty="0" err="1">
                <a:effectLst/>
              </a:rPr>
              <a:t>thế</a:t>
            </a:r>
            <a:r>
              <a:rPr lang="en-US" sz="3600" b="0" i="0" dirty="0">
                <a:effectLst/>
              </a:rPr>
              <a:t> </a:t>
            </a:r>
            <a:r>
              <a:rPr lang="en-US" sz="3600" b="0" i="0" dirty="0" err="1">
                <a:effectLst/>
              </a:rPr>
              <a:t>giới</a:t>
            </a:r>
            <a:r>
              <a:rPr lang="en-US" sz="3600" b="0" i="0" dirty="0">
                <a:effectLst/>
              </a:rPr>
              <a:t> </a:t>
            </a:r>
            <a:r>
              <a:rPr lang="en-US" sz="3600" b="0" i="0" dirty="0" err="1">
                <a:effectLst/>
              </a:rPr>
              <a:t>theo</a:t>
            </a:r>
            <a:r>
              <a:rPr lang="en-US" sz="3600" b="0" i="0" dirty="0">
                <a:effectLst/>
              </a:rPr>
              <a:t> </a:t>
            </a:r>
            <a:r>
              <a:rPr lang="en-US" sz="3600" b="0" i="0" dirty="0" err="1">
                <a:effectLst/>
              </a:rPr>
              <a:t>gợi</a:t>
            </a:r>
            <a:r>
              <a:rPr lang="en-US" sz="3600" b="0" i="0" dirty="0">
                <a:effectLst/>
              </a:rPr>
              <a:t> ý:</a:t>
            </a:r>
            <a:br>
              <a:rPr lang="en-US" sz="3600" b="0" i="0" dirty="0">
                <a:effectLst/>
              </a:rPr>
            </a:br>
            <a:r>
              <a:rPr lang="en-US" sz="3600" b="0" i="0" dirty="0" err="1">
                <a:effectLst/>
              </a:rPr>
              <a:t>Tên</a:t>
            </a:r>
            <a:r>
              <a:rPr lang="en-US" sz="3600" b="0" i="0" dirty="0">
                <a:effectLst/>
              </a:rPr>
              <a:t> </a:t>
            </a:r>
            <a:r>
              <a:rPr lang="en-US" sz="3600" b="0" i="0" dirty="0" err="1">
                <a:effectLst/>
              </a:rPr>
              <a:t>tác</a:t>
            </a:r>
            <a:r>
              <a:rPr lang="en-US" sz="3600" b="0" i="0" dirty="0">
                <a:effectLst/>
              </a:rPr>
              <a:t> </a:t>
            </a:r>
            <a:r>
              <a:rPr lang="en-US" sz="3600" b="0" i="0" dirty="0" err="1">
                <a:effectLst/>
              </a:rPr>
              <a:t>phẩm</a:t>
            </a:r>
            <a:r>
              <a:rPr lang="en-US" sz="3600" b="0" i="0" dirty="0">
                <a:effectLst/>
              </a:rPr>
              <a:t>.</a:t>
            </a:r>
            <a:br>
              <a:rPr lang="en-US" sz="3600" b="0" i="0" dirty="0">
                <a:effectLst/>
              </a:rPr>
            </a:br>
            <a:r>
              <a:rPr lang="en-US" sz="3600" b="0" i="0" dirty="0" err="1">
                <a:effectLst/>
              </a:rPr>
              <a:t>Tên</a:t>
            </a:r>
            <a:r>
              <a:rPr lang="en-US" sz="3600" b="0" i="0" dirty="0">
                <a:effectLst/>
              </a:rPr>
              <a:t> </a:t>
            </a:r>
            <a:r>
              <a:rPr lang="en-US" sz="3600" b="0" i="0" dirty="0" err="1">
                <a:effectLst/>
              </a:rPr>
              <a:t>nghệ</a:t>
            </a:r>
            <a:r>
              <a:rPr lang="en-US" sz="3600" b="0" i="0" dirty="0">
                <a:effectLst/>
              </a:rPr>
              <a:t> </a:t>
            </a:r>
            <a:r>
              <a:rPr lang="en-US" sz="3600" b="0" i="0" dirty="0" err="1">
                <a:effectLst/>
              </a:rPr>
              <a:t>sĩ</a:t>
            </a:r>
            <a:r>
              <a:rPr lang="en-US" sz="3600" b="0" i="0" dirty="0">
                <a:effectLst/>
              </a:rPr>
              <a:t> </a:t>
            </a:r>
            <a:r>
              <a:rPr lang="en-US" sz="3600" b="0" i="0" dirty="0" err="1">
                <a:effectLst/>
              </a:rPr>
              <a:t>sáng</a:t>
            </a:r>
            <a:r>
              <a:rPr lang="en-US" sz="3600" b="0" i="0" dirty="0">
                <a:effectLst/>
              </a:rPr>
              <a:t> </a:t>
            </a:r>
            <a:r>
              <a:rPr lang="en-US" sz="3600" b="0" i="0" dirty="0" err="1">
                <a:effectLst/>
              </a:rPr>
              <a:t>tác</a:t>
            </a:r>
            <a:r>
              <a:rPr lang="en-US" sz="3600" b="0" i="0" dirty="0">
                <a:effectLst/>
              </a:rPr>
              <a:t>.</a:t>
            </a:r>
            <a:br>
              <a:rPr lang="en-US" sz="3600" b="0" i="0" dirty="0">
                <a:effectLst/>
              </a:rPr>
            </a:br>
            <a:r>
              <a:rPr lang="en-US" sz="3600" b="0" i="0" dirty="0" err="1">
                <a:effectLst/>
              </a:rPr>
              <a:t>Tên</a:t>
            </a:r>
            <a:r>
              <a:rPr lang="en-US" sz="3600" b="0" i="0" dirty="0">
                <a:effectLst/>
              </a:rPr>
              <a:t> </a:t>
            </a:r>
            <a:r>
              <a:rPr lang="en-US" sz="3600" b="0" i="0" dirty="0" err="1">
                <a:effectLst/>
              </a:rPr>
              <a:t>trường</a:t>
            </a:r>
            <a:r>
              <a:rPr lang="en-US" sz="3600" b="0" i="0" dirty="0">
                <a:effectLst/>
              </a:rPr>
              <a:t> </a:t>
            </a:r>
            <a:r>
              <a:rPr lang="en-US" sz="3600" b="0" i="0" dirty="0" err="1">
                <a:effectLst/>
              </a:rPr>
              <a:t>phái</a:t>
            </a:r>
            <a:r>
              <a:rPr lang="en-US" sz="3600" b="0" i="0" dirty="0">
                <a:effectLst/>
              </a:rPr>
              <a:t> </a:t>
            </a:r>
            <a:r>
              <a:rPr lang="en-US" sz="3600" b="0" i="0" dirty="0" err="1">
                <a:effectLst/>
              </a:rPr>
              <a:t>nghệ</a:t>
            </a:r>
            <a:r>
              <a:rPr lang="en-US" sz="3600" b="0" i="0" dirty="0">
                <a:effectLst/>
              </a:rPr>
              <a:t> </a:t>
            </a:r>
            <a:r>
              <a:rPr lang="en-US" sz="3600" b="0" i="0" dirty="0" err="1">
                <a:effectLst/>
              </a:rPr>
              <a:t>thuật</a:t>
            </a:r>
            <a:r>
              <a:rPr lang="en-US" sz="3600" b="0" i="0" dirty="0">
                <a:effectLst/>
              </a:rPr>
              <a:t>.</a:t>
            </a:r>
            <a:br>
              <a:rPr lang="en-US" sz="3600" b="0" i="0" dirty="0">
                <a:effectLst/>
              </a:rPr>
            </a:br>
            <a:r>
              <a:rPr lang="en-US" sz="3600" b="0" i="0" dirty="0" err="1">
                <a:effectLst/>
              </a:rPr>
              <a:t>Điểm</a:t>
            </a:r>
            <a:r>
              <a:rPr lang="en-US" sz="3600" b="0" i="0" dirty="0">
                <a:effectLst/>
              </a:rPr>
              <a:t> </a:t>
            </a:r>
            <a:r>
              <a:rPr lang="en-US" sz="3600" b="0" i="0" dirty="0" err="1">
                <a:effectLst/>
              </a:rPr>
              <a:t>nổi</a:t>
            </a:r>
            <a:r>
              <a:rPr lang="en-US" sz="3600" b="0" i="0" dirty="0">
                <a:effectLst/>
              </a:rPr>
              <a:t> </a:t>
            </a:r>
            <a:r>
              <a:rPr lang="en-US" sz="3600" b="0" i="0" dirty="0" err="1">
                <a:effectLst/>
              </a:rPr>
              <a:t>bật</a:t>
            </a:r>
            <a:r>
              <a:rPr lang="en-US" sz="3600" b="0" i="0" dirty="0">
                <a:effectLst/>
              </a:rPr>
              <a:t> </a:t>
            </a:r>
            <a:r>
              <a:rPr lang="en-US" sz="3600" b="0" i="0" dirty="0" err="1">
                <a:effectLst/>
              </a:rPr>
              <a:t>của</a:t>
            </a:r>
            <a:r>
              <a:rPr lang="en-US" sz="3600" b="0" i="0" dirty="0">
                <a:effectLst/>
              </a:rPr>
              <a:t> </a:t>
            </a:r>
            <a:r>
              <a:rPr lang="en-US" sz="3600" b="0" i="0" dirty="0" err="1">
                <a:effectLst/>
              </a:rPr>
              <a:t>tác</a:t>
            </a:r>
            <a:r>
              <a:rPr lang="en-US" sz="3600" b="0" i="0" dirty="0">
                <a:effectLst/>
              </a:rPr>
              <a:t> </a:t>
            </a:r>
            <a:r>
              <a:rPr lang="en-US" sz="3600" b="0" i="0" dirty="0" err="1">
                <a:effectLst/>
              </a:rPr>
              <a:t>phẩm</a:t>
            </a:r>
            <a:r>
              <a:rPr lang="en-US" sz="3600" b="0" i="0" dirty="0">
                <a:effectLst/>
              </a:rPr>
              <a:t>.</a:t>
            </a:r>
            <a:r>
              <a:rPr lang="en-US" sz="2600" b="0" i="0" dirty="0">
                <a:effectLst/>
              </a:rPr>
              <a:t/>
            </a:r>
            <a:br>
              <a:rPr lang="en-US" sz="2600" b="0" i="0" dirty="0">
                <a:effectLst/>
              </a:rPr>
            </a:br>
            <a:endParaRPr lang="en-US" sz="2600" dirty="0"/>
          </a:p>
        </p:txBody>
      </p:sp>
      <p:sp>
        <p:nvSpPr>
          <p:cNvPr id="33" name="Oval 32">
            <a:extLst>
              <a:ext uri="{FF2B5EF4-FFF2-40B4-BE49-F238E27FC236}">
                <a16:creationId xmlns:a16="http://schemas.microsoft.com/office/drawing/2014/main" xmlns="" id="{BEBFBB3C-FA07-4A06-A8D8-D690F92A2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A statue of a person holding a shield&#10;&#10;Description automatically generated with low confidence">
            <a:extLst>
              <a:ext uri="{FF2B5EF4-FFF2-40B4-BE49-F238E27FC236}">
                <a16:creationId xmlns:a16="http://schemas.microsoft.com/office/drawing/2014/main" xmlns="" id="{2997D64F-89DA-CE4C-E039-6438ADCF7921}"/>
              </a:ext>
            </a:extLst>
          </p:cNvPr>
          <p:cNvPicPr>
            <a:picLocks noChangeAspect="1"/>
          </p:cNvPicPr>
          <p:nvPr/>
        </p:nvPicPr>
        <p:blipFill>
          <a:blip r:embed="rId2"/>
          <a:stretch>
            <a:fillRect/>
          </a:stretch>
        </p:blipFill>
        <p:spPr>
          <a:xfrm>
            <a:off x="7561501" y="549275"/>
            <a:ext cx="3338007" cy="5761037"/>
          </a:xfrm>
          <a:custGeom>
            <a:avLst/>
            <a:gdLst/>
            <a:ahLst/>
            <a:cxnLst/>
            <a:rect l="l" t="t" r="r" b="b"/>
            <a:pathLst>
              <a:path w="5437187" h="5761037">
                <a:moveTo>
                  <a:pt x="0" y="0"/>
                </a:moveTo>
                <a:lnTo>
                  <a:pt x="5437187" y="0"/>
                </a:lnTo>
                <a:lnTo>
                  <a:pt x="5437187" y="5761037"/>
                </a:lnTo>
                <a:lnTo>
                  <a:pt x="0" y="5761037"/>
                </a:lnTo>
                <a:close/>
              </a:path>
            </a:pathLst>
          </a:custGeom>
        </p:spPr>
      </p:pic>
      <p:sp>
        <p:nvSpPr>
          <p:cNvPr id="8" name="Slide Number Placeholder 7">
            <a:extLst>
              <a:ext uri="{FF2B5EF4-FFF2-40B4-BE49-F238E27FC236}">
                <a16:creationId xmlns:a16="http://schemas.microsoft.com/office/drawing/2014/main" xmlns="" id="{F9DFDD73-92F3-C5EA-56E7-8075119C759C}"/>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24</a:t>
            </a:fld>
            <a:endParaRPr lang="en-US">
              <a:solidFill>
                <a:schemeClr val="tx1">
                  <a:alpha val="80000"/>
                </a:schemeClr>
              </a:solidFill>
            </a:endParaRPr>
          </a:p>
        </p:txBody>
      </p:sp>
    </p:spTree>
    <p:extLst>
      <p:ext uri="{BB962C8B-B14F-4D97-AF65-F5344CB8AC3E}">
        <p14:creationId xmlns:p14="http://schemas.microsoft.com/office/powerpoint/2010/main" val="416588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xmlns=""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xmlns="" id="{40F1DF5B-353A-4270-8C10-6A1509441174}"/>
              </a:ext>
            </a:extLst>
          </p:cNvPr>
          <p:cNvSpPr>
            <a:spLocks noGrp="1"/>
          </p:cNvSpPr>
          <p:nvPr>
            <p:ph type="ctrTitle"/>
          </p:nvPr>
        </p:nvSpPr>
        <p:spPr>
          <a:xfrm>
            <a:off x="-610285" y="2199506"/>
            <a:ext cx="10348645" cy="2108200"/>
          </a:xfrm>
        </p:spPr>
        <p:txBody>
          <a:bodyPr vert="horz" wrap="square" lIns="0" tIns="0" rIns="0" bIns="0" rtlCol="0" anchor="b" anchorCtr="0">
            <a:normAutofit/>
          </a:bodyPr>
          <a:lstStyle/>
          <a:p>
            <a:pPr algn="ctr">
              <a:lnSpc>
                <a:spcPct val="100000"/>
              </a:lnSpc>
            </a:pPr>
            <a:r>
              <a:rPr lang="en-US" sz="5300" kern="1200" dirty="0">
                <a:solidFill>
                  <a:schemeClr val="tx1"/>
                </a:solidFill>
                <a:latin typeface="Times New Roman" panose="02020603050405020304" pitchFamily="18" charset="0"/>
                <a:cs typeface="Times New Roman" panose="02020603050405020304" pitchFamily="18" charset="0"/>
              </a:rPr>
              <a:t>HOẠT ĐỘNG 4</a:t>
            </a:r>
            <a:r>
              <a:rPr lang="en-US" sz="6400" kern="1200" dirty="0">
                <a:solidFill>
                  <a:schemeClr val="tx1"/>
                </a:solidFill>
                <a:latin typeface="Times New Roman" panose="02020603050405020304" pitchFamily="18" charset="0"/>
                <a:cs typeface="Times New Roman" panose="02020603050405020304" pitchFamily="18" charset="0"/>
              </a:rPr>
              <a:t>: </a:t>
            </a:r>
            <a:br>
              <a:rPr lang="en-US" sz="6400" kern="1200" dirty="0">
                <a:solidFill>
                  <a:schemeClr val="tx1"/>
                </a:solidFill>
                <a:latin typeface="Times New Roman" panose="02020603050405020304" pitchFamily="18" charset="0"/>
                <a:cs typeface="Times New Roman" panose="02020603050405020304" pitchFamily="18" charset="0"/>
              </a:rPr>
            </a:br>
            <a:r>
              <a:rPr lang="en-US" sz="6400" kern="1200" dirty="0">
                <a:solidFill>
                  <a:schemeClr val="tx1"/>
                </a:solidFill>
                <a:latin typeface="Times New Roman" panose="02020603050405020304" pitchFamily="18" charset="0"/>
                <a:cs typeface="Times New Roman" panose="02020603050405020304" pitchFamily="18" charset="0"/>
              </a:rPr>
              <a:t>VẬN DỤNG</a:t>
            </a:r>
          </a:p>
        </p:txBody>
      </p:sp>
      <p:sp>
        <p:nvSpPr>
          <p:cNvPr id="2" name="Date Placeholder 1">
            <a:extLst>
              <a:ext uri="{FF2B5EF4-FFF2-40B4-BE49-F238E27FC236}">
                <a16:creationId xmlns:a16="http://schemas.microsoft.com/office/drawing/2014/main" xmlns=""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xmlns="" id="{7F7F653B-90B5-4F47-A33F-93DCB2EF68C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E1E7D98D-6710-41D2-B258-E1A1059D29F8}"/>
              </a:ext>
            </a:extLst>
          </p:cNvPr>
          <p:cNvSpPr>
            <a:spLocks noGrp="1"/>
          </p:cNvSpPr>
          <p:nvPr>
            <p:ph type="sldNum" sz="quarter" idx="12"/>
          </p:nvPr>
        </p:nvSpPr>
        <p:spPr/>
        <p:txBody>
          <a:bodyPr/>
          <a:lstStyle/>
          <a:p>
            <a:fld id="{DBA1B0FB-D917-4C8C-928F-313BD683BF39}" type="slidenum">
              <a:rPr lang="en-US" smtClean="0"/>
              <a:t>25</a:t>
            </a:fld>
            <a:endParaRPr lang="en-US"/>
          </a:p>
        </p:txBody>
      </p:sp>
    </p:spTree>
    <p:extLst>
      <p:ext uri="{BB962C8B-B14F-4D97-AF65-F5344CB8AC3E}">
        <p14:creationId xmlns:p14="http://schemas.microsoft.com/office/powerpoint/2010/main" val="27818050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oup 32">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34" name="Freeform: Shape 33">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9" name="Rectangle 38">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xmlns="" id="{F8FAEED9-1ECD-45F9-87A0-9394BAEABB79}"/>
              </a:ext>
            </a:extLst>
          </p:cNvPr>
          <p:cNvSpPr>
            <a:spLocks noGrp="1"/>
          </p:cNvSpPr>
          <p:nvPr>
            <p:ph type="ctrTitle"/>
          </p:nvPr>
        </p:nvSpPr>
        <p:spPr>
          <a:xfrm>
            <a:off x="7311042" y="2625107"/>
            <a:ext cx="4417378" cy="3034657"/>
          </a:xfrm>
        </p:spPr>
        <p:txBody>
          <a:bodyPr vert="horz" wrap="square" lIns="0" tIns="0" rIns="0" bIns="0" rtlCol="0" anchor="b" anchorCtr="0">
            <a:noAutofit/>
          </a:bodyPr>
          <a:lstStyle/>
          <a:p>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ý:</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0" i="0" dirty="0">
                <a:effectLst/>
                <a:latin typeface="Times New Roman" panose="02020603050405020304" pitchFamily="18" charset="0"/>
                <a:cs typeface="Times New Roman" panose="02020603050405020304" pitchFamily="18" charset="0"/>
              </a:rPr>
              <a:t/>
            </a:r>
            <a:br>
              <a:rPr lang="en-US" sz="3200" b="0" i="0" dirty="0">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16" name="Picture Placeholder 15" descr="A picture containing text, person&#10;&#10;Description automatically generated">
            <a:extLst>
              <a:ext uri="{FF2B5EF4-FFF2-40B4-BE49-F238E27FC236}">
                <a16:creationId xmlns:a16="http://schemas.microsoft.com/office/drawing/2014/main" xmlns="" id="{82415244-7449-A46B-0EBC-0BA11F7ECD73}"/>
              </a:ext>
            </a:extLst>
          </p:cNvPr>
          <p:cNvPicPr>
            <a:picLocks noGrp="1" noChangeAspect="1"/>
          </p:cNvPicPr>
          <p:nvPr>
            <p:ph type="pic" sz="quarter" idx="16"/>
          </p:nvPr>
        </p:nvPicPr>
        <p:blipFill rotWithShape="1">
          <a:blip r:embed="rId2"/>
          <a:srcRect r="1" b="11028"/>
          <a:stretch/>
        </p:blipFill>
        <p:spPr>
          <a:xfrm>
            <a:off x="1553009" y="549275"/>
            <a:ext cx="4969598" cy="5761037"/>
          </a:xfrm>
          <a:custGeom>
            <a:avLst/>
            <a:gdLst/>
            <a:ahLst/>
            <a:cxnLst/>
            <a:rect l="l" t="t" r="r" b="b"/>
            <a:pathLst>
              <a:path w="6973888" h="5761037">
                <a:moveTo>
                  <a:pt x="0" y="0"/>
                </a:moveTo>
                <a:lnTo>
                  <a:pt x="6973888" y="0"/>
                </a:lnTo>
                <a:lnTo>
                  <a:pt x="6973888" y="5761037"/>
                </a:lnTo>
                <a:lnTo>
                  <a:pt x="0" y="5761037"/>
                </a:lnTo>
                <a:close/>
              </a:path>
            </a:pathLst>
          </a:custGeom>
        </p:spPr>
      </p:pic>
      <p:sp>
        <p:nvSpPr>
          <p:cNvPr id="41" name="Oval 40">
            <a:extLst>
              <a:ext uri="{FF2B5EF4-FFF2-40B4-BE49-F238E27FC236}">
                <a16:creationId xmlns:a16="http://schemas.microsoft.com/office/drawing/2014/main" xmlns="" id="{61B0F92C-925A-4D2E-839E-EB381378C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95000" y="496021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xmlns=""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26</a:t>
            </a:fld>
            <a:endParaRPr lang="en-US">
              <a:solidFill>
                <a:schemeClr val="tx1">
                  <a:alpha val="80000"/>
                </a:schemeClr>
              </a:solidFill>
            </a:endParaRPr>
          </a:p>
        </p:txBody>
      </p:sp>
    </p:spTree>
    <p:extLst>
      <p:ext uri="{BB962C8B-B14F-4D97-AF65-F5344CB8AC3E}">
        <p14:creationId xmlns:p14="http://schemas.microsoft.com/office/powerpoint/2010/main" val="3510553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oup 32">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34" name="Freeform: Shape 33">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9" name="Rectangle 38">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A picture containing text, person&#10;&#10;Description automatically generated">
            <a:extLst>
              <a:ext uri="{FF2B5EF4-FFF2-40B4-BE49-F238E27FC236}">
                <a16:creationId xmlns:a16="http://schemas.microsoft.com/office/drawing/2014/main" xmlns="" id="{82415244-7449-A46B-0EBC-0BA11F7ECD73}"/>
              </a:ext>
            </a:extLst>
          </p:cNvPr>
          <p:cNvPicPr>
            <a:picLocks noGrp="1" noChangeAspect="1"/>
          </p:cNvPicPr>
          <p:nvPr>
            <p:ph type="pic" sz="quarter" idx="16"/>
          </p:nvPr>
        </p:nvPicPr>
        <p:blipFill rotWithShape="1">
          <a:blip r:embed="rId2"/>
          <a:srcRect t="12915" r="-1" b="43913"/>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41" name="Rectangle 40">
            <a:extLst>
              <a:ext uri="{FF2B5EF4-FFF2-40B4-BE49-F238E27FC236}">
                <a16:creationId xmlns:a16="http://schemas.microsoft.com/office/drawing/2014/main" xmlns="" id="{AD4EA4DF-0E7C-4098-86F6-7D0ACAEFC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xmlns="" id="{F8FAEED9-1ECD-45F9-87A0-9394BAEABB79}"/>
              </a:ext>
            </a:extLst>
          </p:cNvPr>
          <p:cNvSpPr>
            <a:spLocks noGrp="1"/>
          </p:cNvSpPr>
          <p:nvPr>
            <p:ph type="ctrTitle"/>
          </p:nvPr>
        </p:nvSpPr>
        <p:spPr>
          <a:xfrm>
            <a:off x="451158" y="732985"/>
            <a:ext cx="3565524" cy="2887174"/>
          </a:xfrm>
        </p:spPr>
        <p:txBody>
          <a:bodyPr vert="horz" wrap="square" lIns="0" tIns="0" rIns="0" bIns="0" rtlCol="0" anchor="b" anchorCtr="0">
            <a:noAutofit/>
          </a:bodyPr>
          <a:lstStyle/>
          <a:p>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Là</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một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trong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bốn</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bức</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chân</a:t>
            </a:r>
            <a:r>
              <a:rPr lang="en-US" sz="2000" kern="1200" dirty="0">
                <a:solidFill>
                  <a:schemeClr val="tx1"/>
                </a:solidFill>
                <a:latin typeface="+mj-lt"/>
                <a:ea typeface="+mj-ea"/>
                <a:cs typeface="+mj-cs"/>
              </a:rPr>
              <a:t> dung </a:t>
            </a:r>
            <a:r>
              <a:rPr lang="en-US" sz="2000" kern="1200" dirty="0" err="1">
                <a:solidFill>
                  <a:schemeClr val="tx1"/>
                </a:solidFill>
                <a:latin typeface="+mj-lt"/>
                <a:ea typeface="+mj-ea"/>
                <a:cs typeface="+mj-cs"/>
              </a:rPr>
              <a:t>phụ</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nữ</a:t>
            </a:r>
            <a:r>
              <a:rPr lang="en-US" sz="2000" kern="1200" dirty="0">
                <a:solidFill>
                  <a:schemeClr val="tx1"/>
                </a:solidFill>
                <a:latin typeface="+mj-lt"/>
                <a:ea typeface="+mj-ea"/>
                <a:cs typeface="+mj-cs"/>
              </a:rPr>
              <a:t> do Leonardo </a:t>
            </a:r>
            <a:r>
              <a:rPr lang="en-US" sz="2000" kern="1200" dirty="0" err="1">
                <a:solidFill>
                  <a:schemeClr val="tx1"/>
                </a:solidFill>
                <a:latin typeface="+mj-lt"/>
                <a:ea typeface="+mj-ea"/>
                <a:cs typeface="+mj-cs"/>
              </a:rPr>
              <a:t>vẽ</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và</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là</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bức</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họa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duy</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nhất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của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ông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tại</a:t>
            </a:r>
            <a:r>
              <a:rPr lang="en-US" sz="2000" kern="1200" dirty="0">
                <a:solidFill>
                  <a:schemeClr val="tx1"/>
                </a:solidFill>
                <a:latin typeface="+mj-lt"/>
                <a:ea typeface="+mj-ea"/>
                <a:cs typeface="+mj-cs"/>
              </a:rPr>
              <a:t> Ba Lan.</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Nội</a:t>
            </a:r>
            <a:r>
              <a:rPr lang="en-US" sz="2000" kern="1200" dirty="0">
                <a:solidFill>
                  <a:schemeClr val="tx1"/>
                </a:solidFill>
                <a:latin typeface="+mj-lt"/>
                <a:ea typeface="+mj-ea"/>
                <a:cs typeface="+mj-cs"/>
              </a:rPr>
              <a:t> dung: </a:t>
            </a:r>
            <a:r>
              <a:rPr lang="en-US" sz="2000" kern="1200" dirty="0" err="1">
                <a:solidFill>
                  <a:schemeClr val="tx1"/>
                </a:solidFill>
                <a:latin typeface="+mj-lt"/>
                <a:ea typeface="+mj-ea"/>
                <a:cs typeface="+mj-cs"/>
              </a:rPr>
              <a:t>tranh</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vẽ</a:t>
            </a:r>
            <a:r>
              <a:rPr lang="en-US" sz="2000" kern="1200" dirty="0">
                <a:solidFill>
                  <a:schemeClr val="tx1"/>
                </a:solidFill>
                <a:latin typeface="+mj-lt"/>
                <a:ea typeface="+mj-ea"/>
                <a:cs typeface="+mj-cs"/>
              </a:rPr>
              <a:t> Cecilia </a:t>
            </a:r>
            <a:r>
              <a:rPr lang="en-US" sz="2000" kern="1200" dirty="0" err="1">
                <a:solidFill>
                  <a:schemeClr val="tx1"/>
                </a:solidFill>
                <a:latin typeface="+mj-lt"/>
                <a:ea typeface="+mj-ea"/>
                <a:cs typeface="+mj-cs"/>
              </a:rPr>
              <a:t>Gallerani</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người</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tình</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của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công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tước</a:t>
            </a:r>
            <a:r>
              <a:rPr lang="en-US" sz="2000" kern="1200" dirty="0">
                <a:solidFill>
                  <a:schemeClr val="tx1"/>
                </a:solidFill>
                <a:latin typeface="+mj-lt"/>
                <a:ea typeface="+mj-ea"/>
                <a:cs typeface="+mj-cs"/>
              </a:rPr>
              <a:t> Ludovico Sforza </a:t>
            </a:r>
            <a:r>
              <a:rPr lang="en-US" sz="2000" kern="1200" dirty="0" err="1">
                <a:solidFill>
                  <a:schemeClr val="tx1"/>
                </a:solidFill>
                <a:latin typeface="+mj-lt"/>
                <a:ea typeface="+mj-ea"/>
                <a:cs typeface="+mj-cs"/>
              </a:rPr>
              <a:t>xứ</a:t>
            </a:r>
            <a:r>
              <a:rPr lang="en-US" sz="2000" kern="1200" dirty="0">
                <a:solidFill>
                  <a:schemeClr val="tx1"/>
                </a:solidFill>
                <a:latin typeface="+mj-lt"/>
                <a:ea typeface="+mj-ea"/>
                <a:cs typeface="+mj-cs"/>
              </a:rPr>
              <a:t> Milan.</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Chất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liệu</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mĩ</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thuật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Sơn</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dầu</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trên</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gỗ</a:t>
            </a:r>
            <a:r>
              <a:rPr lang="en-US" sz="2000" kern="1200" dirty="0">
                <a:solidFill>
                  <a:schemeClr val="tx1"/>
                </a:solidFill>
                <a:latin typeface="+mj-lt"/>
                <a:ea typeface="+mj-ea"/>
                <a:cs typeface="+mj-cs"/>
              </a:rPr>
              <a:t>.</a:t>
            </a:r>
            <a:br>
              <a:rPr lang="en-US" sz="2000" kern="1200" dirty="0">
                <a:solidFill>
                  <a:schemeClr val="tx1"/>
                </a:solidFill>
                <a:latin typeface="+mj-lt"/>
                <a:ea typeface="+mj-ea"/>
                <a:cs typeface="+mj-cs"/>
              </a:rPr>
            </a:br>
            <a:r>
              <a:rPr lang="en-US" sz="2000" b="0" i="0" kern="1200" dirty="0">
                <a:solidFill>
                  <a:schemeClr val="tx1"/>
                </a:solidFill>
                <a:effectLst/>
                <a:latin typeface="+mj-lt"/>
                <a:ea typeface="+mj-ea"/>
                <a:cs typeface="+mj-cs"/>
              </a:rPr>
              <a:t/>
            </a:r>
            <a:br>
              <a:rPr lang="en-US" sz="2000" b="0" i="0" kern="1200" dirty="0">
                <a:solidFill>
                  <a:schemeClr val="tx1"/>
                </a:solidFill>
                <a:effectLst/>
                <a:latin typeface="+mj-lt"/>
                <a:ea typeface="+mj-ea"/>
                <a:cs typeface="+mj-cs"/>
              </a:rPr>
            </a:br>
            <a:endParaRPr lang="en-US" sz="2000" kern="1200" dirty="0">
              <a:solidFill>
                <a:schemeClr val="tx1"/>
              </a:solidFill>
              <a:latin typeface="+mj-lt"/>
              <a:ea typeface="+mj-ea"/>
              <a:cs typeface="+mj-cs"/>
            </a:endParaRPr>
          </a:p>
        </p:txBody>
      </p:sp>
      <p:sp>
        <p:nvSpPr>
          <p:cNvPr id="43" name="Rectangle 42">
            <a:extLst>
              <a:ext uri="{FF2B5EF4-FFF2-40B4-BE49-F238E27FC236}">
                <a16:creationId xmlns:a16="http://schemas.microsoft.com/office/drawing/2014/main" xmlns="" id="{FE05BC49-0F00-4C85-9AF5-A0CC5B39C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27</a:t>
            </a:fld>
            <a:endParaRPr lang="en-US">
              <a:solidFill>
                <a:schemeClr val="tx1">
                  <a:alpha val="80000"/>
                </a:schemeClr>
              </a:solidFill>
            </a:endParaRPr>
          </a:p>
        </p:txBody>
      </p:sp>
      <p:sp>
        <p:nvSpPr>
          <p:cNvPr id="2" name="Title 21">
            <a:extLst>
              <a:ext uri="{FF2B5EF4-FFF2-40B4-BE49-F238E27FC236}">
                <a16:creationId xmlns:a16="http://schemas.microsoft.com/office/drawing/2014/main" xmlns="" id="{0EB1FB53-3937-CFF7-DA0B-E70BD06C2911}"/>
              </a:ext>
            </a:extLst>
          </p:cNvPr>
          <p:cNvSpPr txBox="1">
            <a:spLocks/>
          </p:cNvSpPr>
          <p:nvPr/>
        </p:nvSpPr>
        <p:spPr>
          <a:xfrm>
            <a:off x="550863" y="3912537"/>
            <a:ext cx="11180762" cy="2887174"/>
          </a:xfrm>
          <a:prstGeom prst="rect">
            <a:avLst/>
          </a:prstGeom>
        </p:spPr>
        <p:txBody>
          <a:bodyPr vert="horz" wrap="square" lIns="0" tIns="0" rIns="0" bIns="0" rtlCol="0" anchor="b" anchorCtr="0">
            <a:normAutofit fontScale="62500" lnSpcReduction="20000"/>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vi-VN" dirty="0"/>
              <a:t>Làn da trắng như sứ.</a:t>
            </a:r>
          </a:p>
          <a:p>
            <a:r>
              <a:rPr lang="vi-VN" dirty="0"/>
              <a:t>Tóc và phục trang trí đơn giản, thanh tao: áo choàng sbernia màu xanh dương trên vai trái che phủ phần váy áo màu đỏ bên dưới.</a:t>
            </a:r>
          </a:p>
          <a:p>
            <a:r>
              <a:rPr lang="vi-VN" dirty="0"/>
              <a:t>Dải lụa màu sẫm vấn quanh đầu, giữ tấm voan phủ tóc có viền vàng và chuỗi hạt màu đen.</a:t>
            </a:r>
          </a:p>
          <a:p>
            <a:r>
              <a:rPr lang="vi-VN" dirty="0"/>
              <a:t>Làm cho nhân vật thêm phần khiêm nhường.</a:t>
            </a:r>
          </a:p>
          <a:p>
            <a:r>
              <a:rPr lang="vi-VN" sz="1900" dirty="0"/>
              <a:t/>
            </a:r>
            <a:br>
              <a:rPr lang="vi-VN" sz="1900" dirty="0"/>
            </a:br>
            <a:r>
              <a:rPr lang="vi-VN" sz="1900" dirty="0"/>
              <a:t/>
            </a:r>
            <a:br>
              <a:rPr lang="vi-VN" sz="1900" dirty="0"/>
            </a:br>
            <a:endParaRPr lang="vi-VN" sz="1900" dirty="0"/>
          </a:p>
        </p:txBody>
      </p:sp>
    </p:spTree>
    <p:extLst>
      <p:ext uri="{BB962C8B-B14F-4D97-AF65-F5344CB8AC3E}">
        <p14:creationId xmlns:p14="http://schemas.microsoft.com/office/powerpoint/2010/main" val="822855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F8FAEED9-1ECD-45F9-87A0-9394BAEABB79}"/>
              </a:ext>
            </a:extLst>
          </p:cNvPr>
          <p:cNvSpPr>
            <a:spLocks noGrp="1"/>
          </p:cNvSpPr>
          <p:nvPr>
            <p:ph type="ctrTitle"/>
          </p:nvPr>
        </p:nvSpPr>
        <p:spPr>
          <a:xfrm>
            <a:off x="7387242" y="1982411"/>
            <a:ext cx="4417378" cy="4678689"/>
          </a:xfrm>
        </p:spPr>
        <p:txBody>
          <a:bodyPr vert="horz" wrap="square" lIns="0" tIns="0" rIns="0" bIns="0" rtlCol="0" anchor="b" anchorCtr="0">
            <a:noAutofit/>
          </a:bodyPr>
          <a:lstStyle/>
          <a:p>
            <a:r>
              <a:rPr lang="vi-VN" sz="2800" dirty="0">
                <a:latin typeface="Times New Roman" panose="02020603050405020304" pitchFamily="18" charset="0"/>
                <a:cs typeface="Times New Roman" panose="02020603050405020304" pitchFamily="18" charset="0"/>
              </a:rPr>
              <a:t>Làn da trắng như sứ.</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Tóc và phục trang trí đơn giản, thanh tao: áo choàng sbernia màu xanh dương trên vai trái che phủ phần váy áo màu đỏ bên dưới.</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Dải lụa màu sẫm vấn quanh đầu, giữ tấm voan phủ tóc có viền vàng và chuỗi hạt màu đen.</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Làm cho nhân vật thêm phần khiêm nhường.</a:t>
            </a: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
            </a:r>
            <a:br>
              <a:rPr lang="en-US" sz="2800" b="0" i="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16" name="Picture Placeholder 15" descr="A picture containing text, person&#10;&#10;Description automatically generated">
            <a:extLst>
              <a:ext uri="{FF2B5EF4-FFF2-40B4-BE49-F238E27FC236}">
                <a16:creationId xmlns:a16="http://schemas.microsoft.com/office/drawing/2014/main" xmlns="" id="{82415244-7449-A46B-0EBC-0BA11F7ECD73}"/>
              </a:ext>
            </a:extLst>
          </p:cNvPr>
          <p:cNvPicPr>
            <a:picLocks noGrp="1" noChangeAspect="1"/>
          </p:cNvPicPr>
          <p:nvPr>
            <p:ph type="pic" sz="quarter" idx="16"/>
          </p:nvPr>
        </p:nvPicPr>
        <p:blipFill rotWithShape="1">
          <a:blip r:embed="rId2"/>
          <a:srcRect r="1" b="11028"/>
          <a:stretch/>
        </p:blipFill>
        <p:spPr>
          <a:xfrm>
            <a:off x="1553009" y="549275"/>
            <a:ext cx="4969598" cy="5761037"/>
          </a:xfrm>
          <a:custGeom>
            <a:avLst/>
            <a:gdLst/>
            <a:ahLst/>
            <a:cxnLst/>
            <a:rect l="l" t="t" r="r" b="b"/>
            <a:pathLst>
              <a:path w="6973888" h="5761037">
                <a:moveTo>
                  <a:pt x="0" y="0"/>
                </a:moveTo>
                <a:lnTo>
                  <a:pt x="6973888" y="0"/>
                </a:lnTo>
                <a:lnTo>
                  <a:pt x="6973888" y="5761037"/>
                </a:lnTo>
                <a:lnTo>
                  <a:pt x="0" y="5761037"/>
                </a:lnTo>
                <a:close/>
              </a:path>
            </a:pathLst>
          </a:custGeom>
        </p:spPr>
      </p:pic>
      <p:sp>
        <p:nvSpPr>
          <p:cNvPr id="6" name="Slide Number Placeholder 5">
            <a:extLst>
              <a:ext uri="{FF2B5EF4-FFF2-40B4-BE49-F238E27FC236}">
                <a16:creationId xmlns:a16="http://schemas.microsoft.com/office/drawing/2014/main" xmlns=""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28</a:t>
            </a:fld>
            <a:endParaRPr lang="en-US">
              <a:solidFill>
                <a:schemeClr val="tx1">
                  <a:alpha val="80000"/>
                </a:schemeClr>
              </a:solidFill>
            </a:endParaRPr>
          </a:p>
        </p:txBody>
      </p:sp>
    </p:spTree>
    <p:extLst>
      <p:ext uri="{BB962C8B-B14F-4D97-AF65-F5344CB8AC3E}">
        <p14:creationId xmlns:p14="http://schemas.microsoft.com/office/powerpoint/2010/main" val="2579733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9" name="Group 58">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60" name="Freeform: Shape 59">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5" name="Rectangle 64">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A picture containing text, person&#10;&#10;Description automatically generated">
            <a:extLst>
              <a:ext uri="{FF2B5EF4-FFF2-40B4-BE49-F238E27FC236}">
                <a16:creationId xmlns:a16="http://schemas.microsoft.com/office/drawing/2014/main" xmlns="" id="{82415244-7449-A46B-0EBC-0BA11F7ECD73}"/>
              </a:ext>
            </a:extLst>
          </p:cNvPr>
          <p:cNvPicPr>
            <a:picLocks noGrp="1" noChangeAspect="1"/>
          </p:cNvPicPr>
          <p:nvPr>
            <p:ph type="pic" sz="quarter" idx="16"/>
          </p:nvPr>
        </p:nvPicPr>
        <p:blipFill rotWithShape="1">
          <a:blip r:embed="rId2"/>
          <a:srcRect t="12915" r="-1" b="43913"/>
          <a:stretch/>
        </p:blipFill>
        <p:spPr>
          <a:xfrm>
            <a:off x="0" y="-28233"/>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7" name="Rectangle 66">
            <a:extLst>
              <a:ext uri="{FF2B5EF4-FFF2-40B4-BE49-F238E27FC236}">
                <a16:creationId xmlns:a16="http://schemas.microsoft.com/office/drawing/2014/main" xmlns="" id="{AD4EA4DF-0E7C-4098-86F6-7D0ACAEFC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xmlns="" id="{F8FAEED9-1ECD-45F9-87A0-9394BAEABB79}"/>
              </a:ext>
            </a:extLst>
          </p:cNvPr>
          <p:cNvSpPr>
            <a:spLocks noGrp="1"/>
          </p:cNvSpPr>
          <p:nvPr>
            <p:ph type="ctrTitle"/>
          </p:nvPr>
        </p:nvSpPr>
        <p:spPr>
          <a:xfrm>
            <a:off x="896845" y="4820370"/>
            <a:ext cx="10719289" cy="2887174"/>
          </a:xfrm>
        </p:spPr>
        <p:txBody>
          <a:bodyPr vert="horz" wrap="square" lIns="0" tIns="0" rIns="0" bIns="0" rtlCol="0" anchor="b" anchorCtr="0">
            <a:noAutofit/>
          </a:bodyPr>
          <a:lstStyle/>
          <a:p>
            <a:r>
              <a:rPr lang="en-US" sz="2400" kern="1200" dirty="0" err="1">
                <a:solidFill>
                  <a:schemeClr val="tx1"/>
                </a:solidFill>
                <a:latin typeface="Times New Roman" panose="02020603050405020304" pitchFamily="18" charset="0"/>
                <a:cs typeface="Times New Roman" panose="02020603050405020304" pitchFamily="18" charset="0"/>
              </a:rPr>
              <a:t>Tư</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thế</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err="1">
                <a:solidFill>
                  <a:schemeClr val="tx1"/>
                </a:solidFill>
                <a:latin typeface="Times New Roman" panose="02020603050405020304" pitchFamily="18" charset="0"/>
                <a:cs typeface="Times New Roman" panose="02020603050405020304" pitchFamily="18" charset="0"/>
              </a:rPr>
              <a:t>Khác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biệt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với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tư</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thế</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nhân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vật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trong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bức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chân</a:t>
            </a:r>
            <a:r>
              <a:rPr lang="en-US" sz="2400" kern="1200" dirty="0">
                <a:solidFill>
                  <a:schemeClr val="tx1"/>
                </a:solidFill>
                <a:latin typeface="Times New Roman" panose="02020603050405020304" pitchFamily="18" charset="0"/>
                <a:cs typeface="Times New Roman" panose="02020603050405020304" pitchFamily="18" charset="0"/>
              </a:rPr>
              <a:t> dung </a:t>
            </a:r>
            <a:r>
              <a:rPr lang="en-US" sz="2400" kern="1200" dirty="0" err="1">
                <a:solidFill>
                  <a:schemeClr val="tx1"/>
                </a:solidFill>
                <a:latin typeface="Times New Roman" panose="02020603050405020304" pitchFamily="18" charset="0"/>
                <a:cs typeface="Times New Roman" panose="02020603050405020304" pitchFamily="18" charset="0"/>
              </a:rPr>
              <a:t>thường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thấy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đó</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err="1">
                <a:solidFill>
                  <a:schemeClr val="tx1"/>
                </a:solidFill>
                <a:latin typeface="Times New Roman" panose="02020603050405020304" pitchFamily="18" charset="0"/>
                <a:cs typeface="Times New Roman" panose="02020603050405020304" pitchFamily="18" charset="0"/>
              </a:rPr>
              <a:t>Ngồi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nghiêng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khuôn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mặt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ngoảnh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trái</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err="1">
                <a:solidFill>
                  <a:schemeClr val="tx1"/>
                </a:solidFill>
                <a:latin typeface="Times New Roman" panose="02020603050405020304" pitchFamily="18" charset="0"/>
                <a:cs typeface="Times New Roman" panose="02020603050405020304" pitchFamily="18" charset="0"/>
              </a:rPr>
              <a:t>Mắt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không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hướng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phía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người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xem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tranh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nhìn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một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thứ</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nào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đó</a:t>
            </a:r>
            <a:r>
              <a:rPr lang="en-US" sz="2400" kern="1200" dirty="0">
                <a:solidFill>
                  <a:schemeClr val="tx1"/>
                </a:solidFill>
                <a:latin typeface="Times New Roman" panose="02020603050405020304" pitchFamily="18" charset="0"/>
                <a:cs typeface="Times New Roman" panose="02020603050405020304" pitchFamily="18" charset="0"/>
              </a:rPr>
              <a:t> ở </a:t>
            </a:r>
            <a:r>
              <a:rPr lang="en-US" sz="2400" kern="1200" dirty="0" err="1">
                <a:solidFill>
                  <a:schemeClr val="tx1"/>
                </a:solidFill>
                <a:latin typeface="Times New Roman" panose="02020603050405020304" pitchFamily="18" charset="0"/>
                <a:cs typeface="Times New Roman" panose="02020603050405020304" pitchFamily="18" charset="0"/>
              </a:rPr>
              <a:t>cánh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phía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ngoài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khung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tranh</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err="1">
                <a:solidFill>
                  <a:schemeClr val="tx1"/>
                </a:solidFill>
                <a:latin typeface="Times New Roman" panose="02020603050405020304" pitchFamily="18" charset="0"/>
                <a:cs typeface="Times New Roman" panose="02020603050405020304" pitchFamily="18" charset="0"/>
              </a:rPr>
              <a:t>Với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liệu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sơn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dầu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mới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được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giới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thiệu</a:t>
            </a:r>
            <a:r>
              <a:rPr lang="en-US" sz="2400" kern="1200" dirty="0">
                <a:solidFill>
                  <a:schemeClr val="tx1"/>
                </a:solidFill>
                <a:latin typeface="Times New Roman" panose="02020603050405020304" pitchFamily="18" charset="0"/>
                <a:cs typeface="Times New Roman" panose="02020603050405020304" pitchFamily="18" charset="0"/>
              </a:rPr>
              <a:t> ở Ý </a:t>
            </a:r>
            <a:r>
              <a:rPr lang="en-US" sz="2400" kern="1200" dirty="0" err="1">
                <a:solidFill>
                  <a:schemeClr val="tx1"/>
                </a:solidFill>
                <a:latin typeface="Times New Roman" panose="02020603050405020304" pitchFamily="18" charset="0"/>
                <a:cs typeface="Times New Roman" panose="02020603050405020304" pitchFamily="18" charset="0"/>
              </a:rPr>
              <a:t>năm</a:t>
            </a:r>
            <a:r>
              <a:rPr lang="en-US" sz="2400" kern="1200" dirty="0">
                <a:solidFill>
                  <a:schemeClr val="tx1"/>
                </a:solidFill>
                <a:latin typeface="Times New Roman" panose="02020603050405020304" pitchFamily="18" charset="0"/>
                <a:cs typeface="Times New Roman" panose="02020603050405020304" pitchFamily="18" charset="0"/>
              </a:rPr>
              <a:t> 1470, </a:t>
            </a:r>
            <a:r>
              <a:rPr lang="en-US" sz="2400" kern="1200" dirty="0" err="1">
                <a:solidFill>
                  <a:schemeClr val="tx1"/>
                </a:solidFill>
                <a:latin typeface="Times New Roman" panose="02020603050405020304" pitchFamily="18" charset="0"/>
                <a:cs typeface="Times New Roman" panose="02020603050405020304" pitchFamily="18" charset="0"/>
              </a:rPr>
              <a:t>trên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mặt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phẳng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tấm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gỗ</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óc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chó</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danh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họa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người</a:t>
            </a:r>
            <a:r>
              <a:rPr lang="en-US" sz="2400" kern="1200" dirty="0">
                <a:solidFill>
                  <a:schemeClr val="tx1"/>
                </a:solidFill>
                <a:latin typeface="Times New Roman" panose="02020603050405020304" pitchFamily="18" charset="0"/>
                <a:cs typeface="Times New Roman" panose="02020603050405020304" pitchFamily="18" charset="0"/>
              </a:rPr>
              <a:t> Ý </a:t>
            </a:r>
            <a:r>
              <a:rPr lang="en-US" sz="2400" kern="1200" dirty="0" err="1">
                <a:solidFill>
                  <a:schemeClr val="tx1"/>
                </a:solidFill>
                <a:latin typeface="Times New Roman" panose="02020603050405020304" pitchFamily="18" charset="0"/>
                <a:cs typeface="Times New Roman" panose="02020603050405020304" pitchFamily="18" charset="0"/>
              </a:rPr>
              <a:t>đã</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vẽ</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được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một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hình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ảnh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có</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chuyển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động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thể</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được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cả</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cách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tâm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lý</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nhân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vật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thông</a:t>
            </a:r>
            <a:r>
              <a:rPr lang="en-US" sz="2400" kern="1200" dirty="0">
                <a:solidFill>
                  <a:schemeClr val="tx1"/>
                </a:solidFill>
                <a:latin typeface="Times New Roman" panose="02020603050405020304" pitchFamily="18" charset="0"/>
                <a:cs typeface="Times New Roman" panose="02020603050405020304" pitchFamily="18" charset="0"/>
              </a:rPr>
              <a:t> qua </a:t>
            </a:r>
            <a:r>
              <a:rPr lang="en-US" sz="2400" kern="1200" dirty="0" err="1">
                <a:solidFill>
                  <a:schemeClr val="tx1"/>
                </a:solidFill>
                <a:latin typeface="Times New Roman" panose="02020603050405020304" pitchFamily="18" charset="0"/>
                <a:cs typeface="Times New Roman" panose="02020603050405020304" pitchFamily="18" charset="0"/>
              </a:rPr>
              <a:t>dáng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điệu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chỉ</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a:solidFill>
                  <a:schemeClr val="tx1"/>
                </a:solidFill>
                <a:latin typeface="Times New Roman" panose="02020603050405020304" pitchFamily="18" charset="0"/>
                <a:cs typeface="Times New Roman" panose="02020603050405020304" pitchFamily="18" charset="0"/>
              </a:rPr>
              <a:t>John Pope-Hennessy, </a:t>
            </a:r>
            <a:r>
              <a:rPr lang="en-US" sz="2400" kern="1200" dirty="0" err="1">
                <a:solidFill>
                  <a:schemeClr val="tx1"/>
                </a:solidFill>
                <a:latin typeface="Times New Roman" panose="02020603050405020304" pitchFamily="18" charset="0"/>
                <a:cs typeface="Times New Roman" panose="02020603050405020304" pitchFamily="18" charset="0"/>
              </a:rPr>
              <a:t>nhà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nghiên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cứu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lịch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nghệ</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thuật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nổi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tiếng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đây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i="1" kern="1200" dirty="0">
                <a:solidFill>
                  <a:schemeClr val="tx1"/>
                </a:solidFill>
                <a:latin typeface="Times New Roman" panose="02020603050405020304" pitchFamily="18" charset="0"/>
                <a:cs typeface="Times New Roman" panose="02020603050405020304" pitchFamily="18" charset="0"/>
              </a:rPr>
              <a:t>"</a:t>
            </a:r>
            <a:r>
              <a:rPr lang="en-US" sz="2400" i="1" kern="1200" dirty="0" err="1">
                <a:solidFill>
                  <a:schemeClr val="tx1"/>
                </a:solidFill>
                <a:latin typeface="Times New Roman" panose="02020603050405020304" pitchFamily="18" charset="0"/>
                <a:cs typeface="Times New Roman" panose="02020603050405020304" pitchFamily="18" charset="0"/>
              </a:rPr>
              <a:t>bức</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chân</a:t>
            </a:r>
            <a:r>
              <a:rPr lang="en-US" sz="2400" i="1" kern="1200" dirty="0">
                <a:solidFill>
                  <a:schemeClr val="tx1"/>
                </a:solidFill>
                <a:latin typeface="Times New Roman" panose="02020603050405020304" pitchFamily="18" charset="0"/>
                <a:cs typeface="Times New Roman" panose="02020603050405020304" pitchFamily="18" charset="0"/>
              </a:rPr>
              <a:t> dung </a:t>
            </a:r>
            <a:r>
              <a:rPr lang="en-US" sz="2400" i="1" kern="1200" dirty="0" err="1">
                <a:solidFill>
                  <a:schemeClr val="tx1"/>
                </a:solidFill>
                <a:latin typeface="Times New Roman" panose="02020603050405020304" pitchFamily="18" charset="0"/>
                <a:cs typeface="Times New Roman" panose="02020603050405020304" pitchFamily="18" charset="0"/>
              </a:rPr>
              <a:t>hiện</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đại</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đầu</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tiên</a:t>
            </a:r>
            <a:r>
              <a:rPr lang="en-US" sz="2400" i="1" kern="1200" dirty="0">
                <a:solidFill>
                  <a:schemeClr val="tx1"/>
                </a:solidFill>
                <a:latin typeface="Times New Roman" panose="02020603050405020304" pitchFamily="18" charset="0"/>
                <a:cs typeface="Times New Roman" panose="02020603050405020304" pitchFamily="18" charset="0"/>
              </a:rPr>
              <a:t>"</a:t>
            </a:r>
            <a:r>
              <a:rPr lang="en-US" sz="2400" kern="1200" dirty="0">
                <a:solidFill>
                  <a:schemeClr val="tx1"/>
                </a:solidFill>
                <a:latin typeface="Times New Roman" panose="02020603050405020304" pitchFamily="18" charset="0"/>
                <a:cs typeface="Times New Roman" panose="02020603050405020304" pitchFamily="18" charset="0"/>
              </a:rPr>
              <a:t>.</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a:solidFill>
                  <a:schemeClr val="tx1"/>
                </a:solidFill>
                <a:latin typeface="Times New Roman" panose="02020603050405020304" pitchFamily="18" charset="0"/>
                <a:cs typeface="Times New Roman" panose="02020603050405020304" pitchFamily="18" charset="0"/>
              </a:rPr>
              <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a:solidFill>
                  <a:schemeClr val="tx1"/>
                </a:solidFill>
                <a:latin typeface="Times New Roman" panose="02020603050405020304" pitchFamily="18" charset="0"/>
                <a:cs typeface="Times New Roman" panose="02020603050405020304" pitchFamily="18" charset="0"/>
              </a:rPr>
              <a:t/>
            </a:r>
            <a:br>
              <a:rPr lang="en-US" sz="2400" kern="1200" dirty="0">
                <a:solidFill>
                  <a:schemeClr val="tx1"/>
                </a:solidFill>
                <a:latin typeface="Times New Roman" panose="02020603050405020304" pitchFamily="18" charset="0"/>
                <a:cs typeface="Times New Roman" panose="02020603050405020304" pitchFamily="18" charset="0"/>
              </a:rPr>
            </a:br>
            <a:r>
              <a:rPr lang="en-US" sz="2400" b="0" i="0" kern="1200" dirty="0">
                <a:solidFill>
                  <a:schemeClr val="tx1"/>
                </a:solidFill>
                <a:effectLst/>
                <a:latin typeface="Times New Roman" panose="02020603050405020304" pitchFamily="18" charset="0"/>
                <a:cs typeface="Times New Roman" panose="02020603050405020304" pitchFamily="18" charset="0"/>
              </a:rPr>
              <a:t/>
            </a:r>
            <a:br>
              <a:rPr lang="en-US" sz="2400" b="0" i="0" kern="1200" dirty="0">
                <a:solidFill>
                  <a:schemeClr val="tx1"/>
                </a:solidFill>
                <a:effectLst/>
                <a:latin typeface="Times New Roman" panose="02020603050405020304" pitchFamily="18" charset="0"/>
                <a:cs typeface="Times New Roman" panose="02020603050405020304" pitchFamily="18" charset="0"/>
              </a:rPr>
            </a:b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xmlns="" id="{FE05BC49-0F00-4C85-9AF5-A0CC5B39C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29</a:t>
            </a:fld>
            <a:endParaRPr lang="en-US">
              <a:solidFill>
                <a:schemeClr val="tx1">
                  <a:alpha val="80000"/>
                </a:schemeClr>
              </a:solidFill>
            </a:endParaRPr>
          </a:p>
        </p:txBody>
      </p:sp>
    </p:spTree>
    <p:extLst>
      <p:ext uri="{BB962C8B-B14F-4D97-AF65-F5344CB8AC3E}">
        <p14:creationId xmlns:p14="http://schemas.microsoft.com/office/powerpoint/2010/main" val="766575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3998" y="5334748"/>
            <a:ext cx="678135" cy="990000"/>
            <a:chOff x="10490969" y="1448827"/>
            <a:chExt cx="678135" cy="990000"/>
          </a:xfrm>
        </p:grpSpPr>
        <p:sp>
          <p:nvSpPr>
            <p:cNvPr id="21" name="Freeform: Shape 20">
              <a:extLst>
                <a:ext uri="{FF2B5EF4-FFF2-40B4-BE49-F238E27FC236}">
                  <a16:creationId xmlns:a16="http://schemas.microsoft.com/office/drawing/2014/main" xmlns=""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xmlns=""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xmlns=""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6" name="Rectangle 25">
            <a:extLst>
              <a:ext uri="{FF2B5EF4-FFF2-40B4-BE49-F238E27FC236}">
                <a16:creationId xmlns:a16="http://schemas.microsoft.com/office/drawing/2014/main" xmlns=""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046426E-F6F6-4A7C-9181-8C3090996261}"/>
              </a:ext>
            </a:extLst>
          </p:cNvPr>
          <p:cNvSpPr>
            <a:spLocks noGrp="1"/>
          </p:cNvSpPr>
          <p:nvPr>
            <p:ph type="title"/>
          </p:nvPr>
        </p:nvSpPr>
        <p:spPr>
          <a:xfrm>
            <a:off x="628068" y="1210167"/>
            <a:ext cx="3565524" cy="891050"/>
          </a:xfrm>
        </p:spPr>
        <p:txBody>
          <a:bodyPr vert="horz" wrap="square" lIns="0" tIns="0" rIns="0" bIns="0" rtlCol="0" anchor="b" anchorCtr="0">
            <a:normAutofit fontScale="90000"/>
          </a:bodyPr>
          <a:lstStyle/>
          <a:p>
            <a:pPr>
              <a:lnSpc>
                <a:spcPct val="100000"/>
              </a:lnSpc>
            </a:pPr>
            <a:r>
              <a:rPr lang="en-US" dirty="0"/>
              <a:t>HOẠT ĐỘNG</a:t>
            </a:r>
          </a:p>
        </p:txBody>
      </p:sp>
      <p:sp>
        <p:nvSpPr>
          <p:cNvPr id="28" name="Oval 27">
            <a:extLst>
              <a:ext uri="{FF2B5EF4-FFF2-40B4-BE49-F238E27FC236}">
                <a16:creationId xmlns:a16="http://schemas.microsoft.com/office/drawing/2014/main" xmlns="" id="{C25C2D0C-89F2-4874-A67D-504E65834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xmlns="" id="{D3B60D6F-4D0F-4D33-B2A7-159C8583FF00}"/>
              </a:ext>
            </a:extLst>
          </p:cNvPr>
          <p:cNvSpPr>
            <a:spLocks noGrp="1"/>
          </p:cNvSpPr>
          <p:nvPr>
            <p:ph idx="1"/>
          </p:nvPr>
        </p:nvSpPr>
        <p:spPr>
          <a:xfrm>
            <a:off x="550863" y="2677306"/>
            <a:ext cx="3565525" cy="3415519"/>
          </a:xfrm>
        </p:spPr>
        <p:txBody>
          <a:bodyPr vert="horz" wrap="square" lIns="0" tIns="0" rIns="0" bIns="0" rtlCol="0" anchor="t">
            <a:normAutofit/>
          </a:bodyPr>
          <a:lstStyle/>
          <a:p>
            <a:pPr marL="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QUAN SÁT</a:t>
            </a:r>
          </a:p>
          <a:p>
            <a:pPr marL="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THỂ HIỆN</a:t>
            </a:r>
          </a:p>
          <a:p>
            <a:pPr marL="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THẢO LUẬN</a:t>
            </a:r>
          </a:p>
          <a:p>
            <a:pPr marL="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VẬN DỤNG</a:t>
            </a:r>
          </a:p>
        </p:txBody>
      </p:sp>
      <p:pic>
        <p:nvPicPr>
          <p:cNvPr id="7" name="Picture Placeholder 6">
            <a:extLst>
              <a:ext uri="{FF2B5EF4-FFF2-40B4-BE49-F238E27FC236}">
                <a16:creationId xmlns:a16="http://schemas.microsoft.com/office/drawing/2014/main" xmlns="" id="{D9E1B534-EB73-0EFC-FC47-E96E45F1731C}"/>
              </a:ext>
            </a:extLst>
          </p:cNvPr>
          <p:cNvPicPr>
            <a:picLocks noGrp="1" noChangeAspect="1"/>
          </p:cNvPicPr>
          <p:nvPr>
            <p:ph type="pic" sz="quarter" idx="13"/>
          </p:nvPr>
        </p:nvPicPr>
        <p:blipFill rotWithShape="1">
          <a:blip r:embed="rId2"/>
          <a:srcRect l="4829" r="9422" b="1"/>
          <a:stretch/>
        </p:blipFill>
        <p:spPr>
          <a:xfrm>
            <a:off x="8918575" y="596392"/>
            <a:ext cx="2263776" cy="2263776"/>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30" name="Group 29">
            <a:extLst>
              <a:ext uri="{FF2B5EF4-FFF2-40B4-BE49-F238E27FC236}">
                <a16:creationId xmlns:a16="http://schemas.microsoft.com/office/drawing/2014/main" xmlns="" id="{73FD8943-49CD-489F-AF30-D186003CB0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02297" y="5691007"/>
            <a:ext cx="667802" cy="631474"/>
            <a:chOff x="3409557" y="4940429"/>
            <a:chExt cx="667802" cy="631474"/>
          </a:xfrm>
        </p:grpSpPr>
        <p:sp>
          <p:nvSpPr>
            <p:cNvPr id="31" name="Freeform: Shape 30">
              <a:extLst>
                <a:ext uri="{FF2B5EF4-FFF2-40B4-BE49-F238E27FC236}">
                  <a16:creationId xmlns:a16="http://schemas.microsoft.com/office/drawing/2014/main" xmlns="" id="{7D1AA9E7-DA6E-4B0E-AFF8-ACA4D7D7930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xmlns="" id="{FDA334A1-5994-4CBD-AF0E-366DEF3A6E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Slide Number Placeholder 14">
            <a:extLst>
              <a:ext uri="{FF2B5EF4-FFF2-40B4-BE49-F238E27FC236}">
                <a16:creationId xmlns:a16="http://schemas.microsoft.com/office/drawing/2014/main" xmlns="" id="{3B199C97-F175-437D-8311-DB662925C06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3</a:t>
            </a:fld>
            <a:endParaRPr lang="en-US">
              <a:solidFill>
                <a:schemeClr val="tx1">
                  <a:alpha val="80000"/>
                </a:schemeClr>
              </a:solidFill>
            </a:endParaRPr>
          </a:p>
        </p:txBody>
      </p:sp>
      <p:pic>
        <p:nvPicPr>
          <p:cNvPr id="14" name="Picture Placeholder 13" descr="A picture containing text, outdoor, nature, rock&#10;&#10;Description automatically generated">
            <a:extLst>
              <a:ext uri="{FF2B5EF4-FFF2-40B4-BE49-F238E27FC236}">
                <a16:creationId xmlns:a16="http://schemas.microsoft.com/office/drawing/2014/main" xmlns="" id="{B7B69A61-C5D9-5CEB-9724-95BBA969236F}"/>
              </a:ext>
            </a:extLst>
          </p:cNvPr>
          <p:cNvPicPr>
            <a:picLocks noGrp="1" noChangeAspect="1"/>
          </p:cNvPicPr>
          <p:nvPr>
            <p:ph type="pic" sz="quarter" idx="15"/>
          </p:nvPr>
        </p:nvPicPr>
        <p:blipFill>
          <a:blip r:embed="rId3"/>
          <a:srcRect l="16667" r="16667"/>
          <a:stretch>
            <a:fillRect/>
          </a:stretch>
        </p:blipFill>
        <p:spPr>
          <a:xfrm>
            <a:off x="4406557" y="1193317"/>
            <a:ext cx="4644395" cy="4644395"/>
          </a:xfrm>
        </p:spPr>
      </p:pic>
      <p:pic>
        <p:nvPicPr>
          <p:cNvPr id="37" name="Picture Placeholder 36" descr="A statue of a person&#10;&#10;Description automatically generated with medium confidence">
            <a:extLst>
              <a:ext uri="{FF2B5EF4-FFF2-40B4-BE49-F238E27FC236}">
                <a16:creationId xmlns:a16="http://schemas.microsoft.com/office/drawing/2014/main" xmlns="" id="{70ED50B6-0233-A7DE-4176-25CB3DC49E13}"/>
              </a:ext>
            </a:extLst>
          </p:cNvPr>
          <p:cNvPicPr>
            <a:picLocks noGrp="1" noChangeAspect="1"/>
          </p:cNvPicPr>
          <p:nvPr>
            <p:ph type="pic" sz="quarter" idx="14"/>
          </p:nvPr>
        </p:nvPicPr>
        <p:blipFill>
          <a:blip r:embed="rId4"/>
          <a:srcRect t="16667" b="16667"/>
          <a:stretch>
            <a:fillRect/>
          </a:stretch>
        </p:blipFill>
        <p:spPr>
          <a:xfrm>
            <a:off x="9263917" y="3515514"/>
            <a:ext cx="2564193" cy="2527810"/>
          </a:xfrm>
        </p:spPr>
      </p:pic>
    </p:spTree>
    <p:extLst>
      <p:ext uri="{BB962C8B-B14F-4D97-AF65-F5344CB8AC3E}">
        <p14:creationId xmlns:p14="http://schemas.microsoft.com/office/powerpoint/2010/main" val="2313234867"/>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Shape 14">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16">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18">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5" name="Group 20">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36" name="Freeform: Shape 21">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2">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23">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24">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0" name="Rectangle 26">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8">
            <a:extLst>
              <a:ext uri="{FF2B5EF4-FFF2-40B4-BE49-F238E27FC236}">
                <a16:creationId xmlns:a16="http://schemas.microsoft.com/office/drawing/2014/main" xmlns="" id="{E49CA12F-6E27-4C54-88C4-EE6CE7C47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C941EB-C63E-89C5-C0CB-91E456487818}"/>
              </a:ext>
            </a:extLst>
          </p:cNvPr>
          <p:cNvSpPr>
            <a:spLocks noGrp="1"/>
          </p:cNvSpPr>
          <p:nvPr>
            <p:ph type="ctrTitle"/>
          </p:nvPr>
        </p:nvSpPr>
        <p:spPr>
          <a:xfrm>
            <a:off x="550863" y="549275"/>
            <a:ext cx="7308849" cy="984885"/>
          </a:xfrm>
        </p:spPr>
        <p:txBody>
          <a:bodyPr vert="horz" wrap="square" lIns="0" tIns="0" rIns="0" bIns="0" rtlCol="0" anchor="ctr" anchorCtr="0">
            <a:normAutofit/>
          </a:bodyPr>
          <a:lstStyle/>
          <a:p>
            <a:pPr>
              <a:lnSpc>
                <a:spcPct val="100000"/>
              </a:lnSpc>
            </a:pPr>
            <a:endParaRPr lang="en-US"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xmlns="" id="{24A109EC-00D1-C7BF-3316-E84DC2AEBBBF}"/>
              </a:ext>
            </a:extLst>
          </p:cNvPr>
          <p:cNvSpPr>
            <a:spLocks noGrp="1"/>
          </p:cNvSpPr>
          <p:nvPr>
            <p:ph type="subTitle" idx="1"/>
          </p:nvPr>
        </p:nvSpPr>
        <p:spPr>
          <a:xfrm>
            <a:off x="8075613" y="549275"/>
            <a:ext cx="3563938" cy="984885"/>
          </a:xfrm>
        </p:spPr>
        <p:txBody>
          <a:bodyPr vert="horz" wrap="square" lIns="0" tIns="0" rIns="0" bIns="0" rtlCol="0" anchor="ctr">
            <a:normAutofit/>
          </a:bodyPr>
          <a:lstStyle/>
          <a:p>
            <a:pPr marL="0" indent="0" algn="r">
              <a:lnSpc>
                <a:spcPct val="100000"/>
              </a:lnSpc>
            </a:pPr>
            <a:endParaRPr lang="en-US" sz="2400" kern="1200">
              <a:latin typeface="+mn-lt"/>
              <a:ea typeface="+mn-ea"/>
              <a:cs typeface="+mn-cs"/>
            </a:endParaRPr>
          </a:p>
        </p:txBody>
      </p:sp>
      <p:sp>
        <p:nvSpPr>
          <p:cNvPr id="31" name="Rectangle 30">
            <a:extLst>
              <a:ext uri="{FF2B5EF4-FFF2-40B4-BE49-F238E27FC236}">
                <a16:creationId xmlns:a16="http://schemas.microsoft.com/office/drawing/2014/main" xmlns="" id="{5337EA23-6703-4C96-9EEB-A408CBDD6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xmlns="" id="{A15378CA-9A46-306F-5865-8CDAA9225441}"/>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7" name="Footer Placeholder 6">
            <a:extLst>
              <a:ext uri="{FF2B5EF4-FFF2-40B4-BE49-F238E27FC236}">
                <a16:creationId xmlns:a16="http://schemas.microsoft.com/office/drawing/2014/main" xmlns="" id="{BB037F88-7960-630F-8DE7-13DA69FA7298}"/>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8" name="Slide Number Placeholder 7">
            <a:extLst>
              <a:ext uri="{FF2B5EF4-FFF2-40B4-BE49-F238E27FC236}">
                <a16:creationId xmlns:a16="http://schemas.microsoft.com/office/drawing/2014/main" xmlns="" id="{0A9D1F88-DE51-FD3D-0785-69BDB485B3CF}"/>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30</a:t>
            </a:fld>
            <a:endParaRPr lang="en-US">
              <a:solidFill>
                <a:schemeClr val="tx1">
                  <a:alpha val="80000"/>
                </a:schemeClr>
              </a:solidFill>
            </a:endParaRPr>
          </a:p>
        </p:txBody>
      </p:sp>
      <p:pic>
        <p:nvPicPr>
          <p:cNvPr id="59" name="Picture Placeholder 58" descr="Diagram&#10;&#10;Description automatically generated">
            <a:extLst>
              <a:ext uri="{FF2B5EF4-FFF2-40B4-BE49-F238E27FC236}">
                <a16:creationId xmlns:a16="http://schemas.microsoft.com/office/drawing/2014/main" xmlns="" id="{787741F5-FE07-B97F-7A0F-715F2F6B4EE7}"/>
              </a:ext>
            </a:extLst>
          </p:cNvPr>
          <p:cNvPicPr>
            <a:picLocks noGrp="1" noChangeAspect="1"/>
          </p:cNvPicPr>
          <p:nvPr>
            <p:ph type="pic" sz="quarter" idx="15"/>
          </p:nvPr>
        </p:nvPicPr>
        <p:blipFill>
          <a:blip r:embed="rId2"/>
          <a:srcRect t="9355" b="9355"/>
          <a:stretch>
            <a:fillRect/>
          </a:stretch>
        </p:blipFill>
        <p:spPr>
          <a:xfrm>
            <a:off x="324088" y="285005"/>
            <a:ext cx="11315463" cy="6587448"/>
          </a:xfrm>
        </p:spPr>
      </p:pic>
    </p:spTree>
    <p:extLst>
      <p:ext uri="{BB962C8B-B14F-4D97-AF65-F5344CB8AC3E}">
        <p14:creationId xmlns:p14="http://schemas.microsoft.com/office/powerpoint/2010/main" val="246008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pic>
        <p:nvPicPr>
          <p:cNvPr id="19" name="Picture 18" descr="Graphical user interface, text, application, email&#10;&#10;Description automatically generated">
            <a:extLst>
              <a:ext uri="{FF2B5EF4-FFF2-40B4-BE49-F238E27FC236}">
                <a16:creationId xmlns:a16="http://schemas.microsoft.com/office/drawing/2014/main" xmlns="" id="{8B3554E2-500A-79C6-47E3-CEB7A56BCC03}"/>
              </a:ext>
            </a:extLst>
          </p:cNvPr>
          <p:cNvPicPr>
            <a:picLocks noChangeAspect="1"/>
          </p:cNvPicPr>
          <p:nvPr/>
        </p:nvPicPr>
        <p:blipFill>
          <a:blip r:embed="rId3"/>
          <a:stretch>
            <a:fillRect/>
          </a:stretch>
        </p:blipFill>
        <p:spPr>
          <a:xfrm>
            <a:off x="180975" y="196900"/>
            <a:ext cx="11839575" cy="6407100"/>
          </a:xfrm>
          <a:prstGeom prst="rect">
            <a:avLst/>
          </a:prstGeom>
        </p:spPr>
      </p:pic>
    </p:spTree>
    <p:extLst>
      <p:ext uri="{BB962C8B-B14F-4D97-AF65-F5344CB8AC3E}">
        <p14:creationId xmlns:p14="http://schemas.microsoft.com/office/powerpoint/2010/main" val="215888655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 name="Freeform: Shape 114">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Oval 116">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Oval 118">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1" name="Group 120">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122" name="Freeform: Shape 121">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Oval 124">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27" name="Rectangle 126">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xmlns="" id="{40F1DF5B-353A-4270-8C10-6A1509441174}"/>
              </a:ext>
            </a:extLst>
          </p:cNvPr>
          <p:cNvSpPr>
            <a:spLocks noGrp="1"/>
          </p:cNvSpPr>
          <p:nvPr>
            <p:ph type="ctrTitle"/>
          </p:nvPr>
        </p:nvSpPr>
        <p:spPr>
          <a:xfrm>
            <a:off x="520699" y="450832"/>
            <a:ext cx="5988050" cy="1798149"/>
          </a:xfrm>
        </p:spPr>
        <p:txBody>
          <a:bodyPr vert="horz" wrap="square" lIns="0" tIns="0" rIns="0" bIns="0" rtlCol="0" anchor="b" anchorCtr="0">
            <a:normAutofit/>
          </a:bodyPr>
          <a:lstStyle/>
          <a:p>
            <a:pPr>
              <a:lnSpc>
                <a:spcPct val="100000"/>
              </a:lnSpc>
            </a:pPr>
            <a:r>
              <a:rPr lang="en-US" sz="3600" kern="1200" dirty="0">
                <a:solidFill>
                  <a:schemeClr val="tx1"/>
                </a:solidFill>
                <a:latin typeface="Times New Roman" panose="02020603050405020304" pitchFamily="18" charset="0"/>
                <a:cs typeface="Times New Roman" panose="02020603050405020304" pitchFamily="18" charset="0"/>
              </a:rPr>
              <a:t>HOẠT ĐỘNG 1:                   			</a:t>
            </a:r>
            <a:r>
              <a:rPr lang="en-US" kern="1200" dirty="0">
                <a:solidFill>
                  <a:schemeClr val="tx1"/>
                </a:solidFill>
                <a:latin typeface="+mj-lt"/>
                <a:ea typeface="+mj-ea"/>
                <a:cs typeface="+mj-cs"/>
              </a:rPr>
              <a:t>QUAN SÁT</a:t>
            </a:r>
          </a:p>
        </p:txBody>
      </p:sp>
      <p:sp>
        <p:nvSpPr>
          <p:cNvPr id="16" name="Subtitle 15">
            <a:extLst>
              <a:ext uri="{FF2B5EF4-FFF2-40B4-BE49-F238E27FC236}">
                <a16:creationId xmlns:a16="http://schemas.microsoft.com/office/drawing/2014/main" xmlns="" id="{4BDCF583-1D5D-4235-97C2-39272B80A0B1}"/>
              </a:ext>
            </a:extLst>
          </p:cNvPr>
          <p:cNvSpPr>
            <a:spLocks noGrp="1"/>
          </p:cNvSpPr>
          <p:nvPr>
            <p:ph type="subTitle" idx="1"/>
          </p:nvPr>
        </p:nvSpPr>
        <p:spPr>
          <a:xfrm>
            <a:off x="550863" y="3408671"/>
            <a:ext cx="5679703" cy="2684155"/>
          </a:xfrm>
        </p:spPr>
        <p:txBody>
          <a:bodyPr vert="horz" wrap="square" lIns="0" tIns="0" rIns="0" bIns="0" rtlCol="0">
            <a:normAutofit/>
          </a:bodyPr>
          <a:lstStyle/>
          <a:p>
            <a:pPr marL="0" indent="0" algn="ctr">
              <a:lnSpc>
                <a:spcPct val="100000"/>
              </a:lnSpc>
            </a:pPr>
            <a:r>
              <a:rPr lang="en-US" sz="3600" kern="1200" dirty="0">
                <a:latin typeface="Times New Roman" panose="02020603050405020304" pitchFamily="18" charset="0"/>
                <a:cs typeface="Times New Roman" panose="02020603050405020304" pitchFamily="18" charset="0"/>
              </a:rPr>
              <a:t>TÌM HIỂU VỀ MỘT SỐ DI SẢN MĨ THUẬT TẠO HÌNH THẾ GIỚI THỜI KÌ TRUNG ĐẠI</a:t>
            </a:r>
          </a:p>
        </p:txBody>
      </p:sp>
      <p:pic>
        <p:nvPicPr>
          <p:cNvPr id="8" name="Picture Placeholder 7" descr="Data Points Digital background">
            <a:extLst>
              <a:ext uri="{FF2B5EF4-FFF2-40B4-BE49-F238E27FC236}">
                <a16:creationId xmlns:a16="http://schemas.microsoft.com/office/drawing/2014/main" xmlns="" id="{5FED7C55-F545-49A1-90FD-D853A25AB4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44" r="5007" b="2"/>
          <a:stretch/>
        </p:blipFill>
        <p:spPr>
          <a:xfrm>
            <a:off x="6508749" y="862806"/>
            <a:ext cx="5120640" cy="5120640"/>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29" name="Group 128">
            <a:extLst>
              <a:ext uri="{FF2B5EF4-FFF2-40B4-BE49-F238E27FC236}">
                <a16:creationId xmlns:a16="http://schemas.microsoft.com/office/drawing/2014/main" xmlns="" id="{73840CF4-F848-4FE0-AEA6-C9E806911B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920950" y="549275"/>
            <a:ext cx="667802" cy="631474"/>
            <a:chOff x="10478914" y="1506691"/>
            <a:chExt cx="667802" cy="631474"/>
          </a:xfrm>
        </p:grpSpPr>
        <p:sp>
          <p:nvSpPr>
            <p:cNvPr id="130" name="Freeform: Shape 129">
              <a:extLst>
                <a:ext uri="{FF2B5EF4-FFF2-40B4-BE49-F238E27FC236}">
                  <a16:creationId xmlns:a16="http://schemas.microsoft.com/office/drawing/2014/main" xmlns="" id="{F4B46153-41DB-494F-9B08-EBCCF27283D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Oval 130">
              <a:extLst>
                <a:ext uri="{FF2B5EF4-FFF2-40B4-BE49-F238E27FC236}">
                  <a16:creationId xmlns:a16="http://schemas.microsoft.com/office/drawing/2014/main" xmlns="" id="{7B6D42DA-2D84-4A50-A359-7A5C651B1C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3" name="Oval 132">
            <a:extLst>
              <a:ext uri="{FF2B5EF4-FFF2-40B4-BE49-F238E27FC236}">
                <a16:creationId xmlns:a16="http://schemas.microsoft.com/office/drawing/2014/main" xmlns="" id="{94459D96-B947-4C7F-8BCA-915F8B07C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a:extLst>
              <a:ext uri="{FF2B5EF4-FFF2-40B4-BE49-F238E27FC236}">
                <a16:creationId xmlns:a16="http://schemas.microsoft.com/office/drawing/2014/main" xmlns=""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56002182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2" name="Group 81">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83" name="Freeform: Shape 82">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8" name="Rectangle 87">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B102D8-1D22-4940-AF19-07CF3A0DC5F4}"/>
              </a:ext>
            </a:extLst>
          </p:cNvPr>
          <p:cNvSpPr>
            <a:spLocks noGrp="1"/>
          </p:cNvSpPr>
          <p:nvPr>
            <p:ph type="title"/>
          </p:nvPr>
        </p:nvSpPr>
        <p:spPr>
          <a:xfrm>
            <a:off x="550864" y="1341438"/>
            <a:ext cx="3565524" cy="2242494"/>
          </a:xfrm>
        </p:spPr>
        <p:txBody>
          <a:bodyPr vert="horz" wrap="square" lIns="0" tIns="0" rIns="0" bIns="0" rtlCol="0" anchor="b" anchorCtr="0">
            <a:normAutofit/>
          </a:bodyPr>
          <a:lstStyle/>
          <a:p>
            <a:r>
              <a:rPr lang="en-US" sz="3000" kern="1200" dirty="0">
                <a:solidFill>
                  <a:schemeClr val="tx1"/>
                </a:solidFill>
                <a:latin typeface="+mj-lt"/>
                <a:ea typeface="+mj-ea"/>
                <a:cs typeface="+mj-cs"/>
              </a:rPr>
              <a:t>Quan </a:t>
            </a:r>
            <a:r>
              <a:rPr lang="en-US" sz="3000" kern="1200" dirty="0" err="1">
                <a:solidFill>
                  <a:schemeClr val="tx1"/>
                </a:solidFill>
                <a:latin typeface="+mj-lt"/>
                <a:ea typeface="+mj-ea"/>
                <a:cs typeface="+mj-cs"/>
              </a:rPr>
              <a:t>sát</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thảo</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luận</a:t>
            </a:r>
            <a:r>
              <a:rPr lang="en-US" sz="3000" kern="1200" dirty="0">
                <a:solidFill>
                  <a:schemeClr val="tx1"/>
                </a:solidFill>
                <a:latin typeface="+mj-lt"/>
                <a:ea typeface="+mj-ea"/>
                <a:cs typeface="+mj-cs"/>
              </a:rPr>
              <a:t>:</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Đối</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tượng</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phản</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ánh</a:t>
            </a:r>
            <a:r>
              <a:rPr lang="en-US" sz="3000" kern="1200" dirty="0">
                <a:solidFill>
                  <a:schemeClr val="tx1"/>
                </a:solidFill>
                <a:latin typeface="+mj-lt"/>
                <a:ea typeface="+mj-ea"/>
                <a:cs typeface="+mj-cs"/>
              </a:rPr>
              <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Chất</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liệu</a:t>
            </a:r>
            <a:r>
              <a:rPr lang="en-US" sz="3000" kern="1200" dirty="0">
                <a:solidFill>
                  <a:schemeClr val="tx1"/>
                </a:solidFill>
                <a:latin typeface="+mj-lt"/>
                <a:ea typeface="+mj-ea"/>
                <a:cs typeface="+mj-cs"/>
              </a:rPr>
              <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Hình</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thức</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thể</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hiện</a:t>
            </a:r>
            <a:endParaRPr lang="en-US" sz="3000" kern="1200" dirty="0">
              <a:solidFill>
                <a:schemeClr val="tx1"/>
              </a:solidFill>
              <a:latin typeface="+mj-lt"/>
              <a:ea typeface="+mj-ea"/>
              <a:cs typeface="+mj-cs"/>
            </a:endParaRPr>
          </a:p>
        </p:txBody>
      </p:sp>
      <p:grpSp>
        <p:nvGrpSpPr>
          <p:cNvPr id="90" name="Group 89">
            <a:extLst>
              <a:ext uri="{FF2B5EF4-FFF2-40B4-BE49-F238E27FC236}">
                <a16:creationId xmlns:a16="http://schemas.microsoft.com/office/drawing/2014/main" xmlns="" id="{05A5D99C-8CA9-4688-A7A5-0D9C34AE30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05781" y="248622"/>
            <a:ext cx="734257" cy="760506"/>
            <a:chOff x="5243759" y="1363788"/>
            <a:chExt cx="734257" cy="760506"/>
          </a:xfrm>
        </p:grpSpPr>
        <p:sp>
          <p:nvSpPr>
            <p:cNvPr id="91" name="Freeform 5">
              <a:extLst>
                <a:ext uri="{FF2B5EF4-FFF2-40B4-BE49-F238E27FC236}">
                  <a16:creationId xmlns:a16="http://schemas.microsoft.com/office/drawing/2014/main" xmlns="" id="{03F95395-CCA6-4A43-85F6-69571A5ABC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Freeform 6">
              <a:extLst>
                <a:ext uri="{FF2B5EF4-FFF2-40B4-BE49-F238E27FC236}">
                  <a16:creationId xmlns:a16="http://schemas.microsoft.com/office/drawing/2014/main" xmlns="" id="{4173C2D0-52E8-4925-8ED2-CF521F5EA5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Freeform 8">
              <a:extLst>
                <a:ext uri="{FF2B5EF4-FFF2-40B4-BE49-F238E27FC236}">
                  <a16:creationId xmlns:a16="http://schemas.microsoft.com/office/drawing/2014/main" xmlns="" id="{1EB77B77-4A3B-4F2F-848A-78978F686F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5" name="Oval 94">
            <a:extLst>
              <a:ext uri="{FF2B5EF4-FFF2-40B4-BE49-F238E27FC236}">
                <a16:creationId xmlns:a16="http://schemas.microsoft.com/office/drawing/2014/main" xmlns="" id="{88A7DA5F-271C-44A6-A352-F479DFD721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9763" y="591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Content Placeholder 7" descr="A close-up of a statue&#10;&#10;Description automatically generated with low confidence">
            <a:extLst>
              <a:ext uri="{FF2B5EF4-FFF2-40B4-BE49-F238E27FC236}">
                <a16:creationId xmlns:a16="http://schemas.microsoft.com/office/drawing/2014/main" xmlns="" id="{D94EDF15-F512-4D58-4B2F-2C6A4E767547}"/>
              </a:ext>
            </a:extLst>
          </p:cNvPr>
          <p:cNvPicPr>
            <a:picLocks noGrp="1" noChangeAspect="1"/>
          </p:cNvPicPr>
          <p:nvPr>
            <p:ph idx="1"/>
          </p:nvPr>
        </p:nvPicPr>
        <p:blipFill rotWithShape="1">
          <a:blip r:embed="rId2"/>
          <a:srcRect l="4873" r="7197" b="3"/>
          <a:stretch/>
        </p:blipFill>
        <p:spPr>
          <a:xfrm>
            <a:off x="4550899" y="549275"/>
            <a:ext cx="3545119" cy="5759450"/>
          </a:xfrm>
          <a:custGeom>
            <a:avLst/>
            <a:gdLst/>
            <a:ahLst/>
            <a:cxnLst/>
            <a:rect l="l" t="t" r="r" b="b"/>
            <a:pathLst>
              <a:path w="3545119" h="5759450">
                <a:moveTo>
                  <a:pt x="0" y="0"/>
                </a:moveTo>
                <a:lnTo>
                  <a:pt x="3545119" y="0"/>
                </a:lnTo>
                <a:lnTo>
                  <a:pt x="3545119" y="5759450"/>
                </a:lnTo>
                <a:lnTo>
                  <a:pt x="0" y="5759450"/>
                </a:lnTo>
                <a:close/>
              </a:path>
            </a:pathLst>
          </a:custGeom>
        </p:spPr>
      </p:pic>
      <p:pic>
        <p:nvPicPr>
          <p:cNvPr id="6" name="Content Placeholder 5" descr="A picture containing text, toy, doll&#10;&#10;Description automatically generated">
            <a:extLst>
              <a:ext uri="{FF2B5EF4-FFF2-40B4-BE49-F238E27FC236}">
                <a16:creationId xmlns:a16="http://schemas.microsoft.com/office/drawing/2014/main" xmlns="" id="{2BC99722-B38F-F4E8-3340-A19B052BED9C}"/>
              </a:ext>
            </a:extLst>
          </p:cNvPr>
          <p:cNvPicPr>
            <a:picLocks noChangeAspect="1"/>
          </p:cNvPicPr>
          <p:nvPr/>
        </p:nvPicPr>
        <p:blipFill rotWithShape="1">
          <a:blip r:embed="rId3"/>
          <a:srcRect t="3336" r="-3" b="-3"/>
          <a:stretch/>
        </p:blipFill>
        <p:spPr>
          <a:xfrm>
            <a:off x="8096018" y="549275"/>
            <a:ext cx="3545118" cy="5759450"/>
          </a:xfrm>
          <a:custGeom>
            <a:avLst/>
            <a:gdLst/>
            <a:ahLst/>
            <a:cxnLst/>
            <a:rect l="l" t="t" r="r" b="b"/>
            <a:pathLst>
              <a:path w="3545118" h="5759450">
                <a:moveTo>
                  <a:pt x="0" y="0"/>
                </a:moveTo>
                <a:lnTo>
                  <a:pt x="3545118" y="0"/>
                </a:lnTo>
                <a:lnTo>
                  <a:pt x="3545118" y="5759450"/>
                </a:lnTo>
                <a:lnTo>
                  <a:pt x="0" y="5759450"/>
                </a:lnTo>
                <a:close/>
              </a:path>
            </a:pathLst>
          </a:custGeom>
        </p:spPr>
      </p:pic>
      <p:sp>
        <p:nvSpPr>
          <p:cNvPr id="16" name="Slide Number Placeholder 15">
            <a:extLst>
              <a:ext uri="{FF2B5EF4-FFF2-40B4-BE49-F238E27FC236}">
                <a16:creationId xmlns:a16="http://schemas.microsoft.com/office/drawing/2014/main" xmlns="" id="{3F8A62C8-5437-4C47-AC0F-0605F84CBA5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a:solidFill>
                <a:schemeClr val="tx1">
                  <a:alpha val="80000"/>
                </a:schemeClr>
              </a:solidFill>
            </a:endParaRPr>
          </a:p>
        </p:txBody>
      </p:sp>
    </p:spTree>
    <p:extLst>
      <p:ext uri="{BB962C8B-B14F-4D97-AF65-F5344CB8AC3E}">
        <p14:creationId xmlns:p14="http://schemas.microsoft.com/office/powerpoint/2010/main" val="249694779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xmlns="" id="{C96C8BAF-68F3-4B78-B238-35DF5D8656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xmlns="" id="{4F4CD6D0-5A87-4BA2-A13A-0E40511C3C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34774" y="699565"/>
            <a:ext cx="3553132" cy="5156200"/>
            <a:chOff x="7807230" y="2012810"/>
            <a:chExt cx="3251252" cy="3459865"/>
          </a:xfrm>
        </p:grpSpPr>
        <p:sp>
          <p:nvSpPr>
            <p:cNvPr id="153" name="Rectangle 152">
              <a:extLst>
                <a:ext uri="{FF2B5EF4-FFF2-40B4-BE49-F238E27FC236}">
                  <a16:creationId xmlns:a16="http://schemas.microsoft.com/office/drawing/2014/main" xmlns="" id="{5877EAC0-2063-444D-8EE9-72FED2E03B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xmlns="" id="{2C155BF8-661A-4F4A-B4EC-923105C692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4" name="Picture 33" descr="A statue of a person&#10;&#10;Description automatically generated with medium confidence">
            <a:extLst>
              <a:ext uri="{FF2B5EF4-FFF2-40B4-BE49-F238E27FC236}">
                <a16:creationId xmlns:a16="http://schemas.microsoft.com/office/drawing/2014/main" xmlns="" id="{9F6239F5-0DC6-0ACA-DF77-003822A80877}"/>
              </a:ext>
            </a:extLst>
          </p:cNvPr>
          <p:cNvPicPr>
            <a:picLocks noChangeAspect="1"/>
          </p:cNvPicPr>
          <p:nvPr/>
        </p:nvPicPr>
        <p:blipFill rotWithShape="1">
          <a:blip r:embed="rId3"/>
          <a:srcRect r="-3" b="11672"/>
          <a:stretch/>
        </p:blipFill>
        <p:spPr>
          <a:xfrm>
            <a:off x="1011231" y="872793"/>
            <a:ext cx="2600218" cy="4809744"/>
          </a:xfrm>
          <a:prstGeom prst="rect">
            <a:avLst/>
          </a:prstGeom>
        </p:spPr>
      </p:pic>
      <p:grpSp>
        <p:nvGrpSpPr>
          <p:cNvPr id="156" name="Group 155">
            <a:extLst>
              <a:ext uri="{FF2B5EF4-FFF2-40B4-BE49-F238E27FC236}">
                <a16:creationId xmlns:a16="http://schemas.microsoft.com/office/drawing/2014/main" xmlns="" id="{E9537076-EF48-4F72-9164-FD8260D55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19434" y="699565"/>
            <a:ext cx="3553132" cy="5156200"/>
            <a:chOff x="7807230" y="2012810"/>
            <a:chExt cx="3251252" cy="3459865"/>
          </a:xfrm>
        </p:grpSpPr>
        <p:sp>
          <p:nvSpPr>
            <p:cNvPr id="157" name="Rectangle 156">
              <a:extLst>
                <a:ext uri="{FF2B5EF4-FFF2-40B4-BE49-F238E27FC236}">
                  <a16:creationId xmlns:a16="http://schemas.microsoft.com/office/drawing/2014/main" xmlns="" id="{689673CB-C48B-4D05-B6E4-B88CD5BAA0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xmlns="" id="{96C31A20-B341-476E-8C04-A26C87E14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0" name="Picture 59" descr="A picture containing text, stone&#10;&#10;Description automatically generated">
            <a:extLst>
              <a:ext uri="{FF2B5EF4-FFF2-40B4-BE49-F238E27FC236}">
                <a16:creationId xmlns:a16="http://schemas.microsoft.com/office/drawing/2014/main" xmlns="" id="{F84B40DF-022A-6BF9-FCED-82DACCA6C5A5}"/>
              </a:ext>
            </a:extLst>
          </p:cNvPr>
          <p:cNvPicPr>
            <a:picLocks noChangeAspect="1"/>
          </p:cNvPicPr>
          <p:nvPr/>
        </p:nvPicPr>
        <p:blipFill rotWithShape="1">
          <a:blip r:embed="rId4"/>
          <a:srcRect r="804" b="-1"/>
          <a:stretch/>
        </p:blipFill>
        <p:spPr>
          <a:xfrm>
            <a:off x="4792001" y="872793"/>
            <a:ext cx="2600207" cy="4809744"/>
          </a:xfrm>
          <a:prstGeom prst="rect">
            <a:avLst/>
          </a:prstGeom>
        </p:spPr>
      </p:pic>
      <p:grpSp>
        <p:nvGrpSpPr>
          <p:cNvPr id="160" name="Group 159">
            <a:extLst>
              <a:ext uri="{FF2B5EF4-FFF2-40B4-BE49-F238E27FC236}">
                <a16:creationId xmlns:a16="http://schemas.microsoft.com/office/drawing/2014/main" xmlns="" id="{6EFC3492-86BD-4D75-B5B4-C2DBFE0BD1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104093" y="699565"/>
            <a:ext cx="3553132" cy="5156200"/>
            <a:chOff x="7807230" y="2012810"/>
            <a:chExt cx="3251252" cy="3459865"/>
          </a:xfrm>
        </p:grpSpPr>
        <p:sp>
          <p:nvSpPr>
            <p:cNvPr id="161" name="Rectangle 160">
              <a:extLst>
                <a:ext uri="{FF2B5EF4-FFF2-40B4-BE49-F238E27FC236}">
                  <a16:creationId xmlns:a16="http://schemas.microsoft.com/office/drawing/2014/main" xmlns="" id="{F72E5074-2516-4705-BFF1-F508394A0A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xmlns="" id="{02259E4C-F24C-4180-AEC3-76255D535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6" name="Picture 55" descr="A picture containing map&#10;&#10;Description automatically generated">
            <a:extLst>
              <a:ext uri="{FF2B5EF4-FFF2-40B4-BE49-F238E27FC236}">
                <a16:creationId xmlns:a16="http://schemas.microsoft.com/office/drawing/2014/main" xmlns="" id="{804FB084-03E1-A94D-0E37-08D32151A521}"/>
              </a:ext>
            </a:extLst>
          </p:cNvPr>
          <p:cNvPicPr>
            <a:picLocks noChangeAspect="1"/>
          </p:cNvPicPr>
          <p:nvPr/>
        </p:nvPicPr>
        <p:blipFill rotWithShape="1">
          <a:blip r:embed="rId5"/>
          <a:srcRect l="9718" r="7742"/>
          <a:stretch/>
        </p:blipFill>
        <p:spPr>
          <a:xfrm>
            <a:off x="8275887" y="1746365"/>
            <a:ext cx="3209544" cy="3062600"/>
          </a:xfrm>
          <a:prstGeom prst="rect">
            <a:avLst/>
          </a:prstGeom>
        </p:spPr>
      </p:pic>
      <p:sp>
        <p:nvSpPr>
          <p:cNvPr id="9" name="Slide Number Placeholder 8">
            <a:extLst>
              <a:ext uri="{FF2B5EF4-FFF2-40B4-BE49-F238E27FC236}">
                <a16:creationId xmlns:a16="http://schemas.microsoft.com/office/drawing/2014/main" xmlns="" id="{7AF9A883-CC44-4401-AE67-8FCEACB7DD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BA1B0FB-D917-4C8C-928F-313BD683BF39}" type="slidenum">
              <a:rPr lang="en-US" sz="1200">
                <a:solidFill>
                  <a:schemeClr val="tx1">
                    <a:tint val="75000"/>
                  </a:schemeClr>
                </a:solidFill>
              </a:rPr>
              <a:pPr>
                <a:spcAft>
                  <a:spcPts val="600"/>
                </a:spcAft>
              </a:pPr>
              <a:t>7</a:t>
            </a:fld>
            <a:endParaRPr lang="en-US" sz="1200">
              <a:solidFill>
                <a:schemeClr val="tx1">
                  <a:tint val="75000"/>
                </a:schemeClr>
              </a:solidFill>
            </a:endParaRPr>
          </a:p>
        </p:txBody>
      </p:sp>
    </p:spTree>
    <p:extLst>
      <p:ext uri="{BB962C8B-B14F-4D97-AF65-F5344CB8AC3E}">
        <p14:creationId xmlns:p14="http://schemas.microsoft.com/office/powerpoint/2010/main" val="297987666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E174092-82D3-44E0-8948-4096232ED0A7}"/>
              </a:ext>
            </a:extLst>
          </p:cNvPr>
          <p:cNvSpPr>
            <a:spLocks noGrp="1"/>
          </p:cNvSpPr>
          <p:nvPr>
            <p:ph type="title"/>
          </p:nvPr>
        </p:nvSpPr>
        <p:spPr>
          <a:xfrm>
            <a:off x="549537" y="539115"/>
            <a:ext cx="11091600" cy="1332000"/>
          </a:xfrm>
        </p:spPr>
        <p:txBody>
          <a:bodyPr/>
          <a:lstStyle/>
          <a:p>
            <a:r>
              <a:rPr lang="en-US" dirty="0"/>
              <a:t>	</a:t>
            </a:r>
            <a:r>
              <a:rPr lang="en-US" dirty="0" err="1"/>
              <a:t>Hoạt</a:t>
            </a:r>
            <a:r>
              <a:rPr lang="en-US" dirty="0"/>
              <a:t> </a:t>
            </a:r>
            <a:r>
              <a:rPr lang="en-US" dirty="0" err="1"/>
              <a:t>Động</a:t>
            </a:r>
            <a:r>
              <a:rPr lang="en-US" dirty="0"/>
              <a:t> </a:t>
            </a:r>
            <a:r>
              <a:rPr lang="en-US" dirty="0" err="1"/>
              <a:t>Nhóm</a:t>
            </a:r>
            <a:r>
              <a:rPr lang="en-US" dirty="0"/>
              <a:t>: </a:t>
            </a:r>
            <a:br>
              <a:rPr lang="en-US" dirty="0"/>
            </a:br>
            <a:r>
              <a:rPr lang="en-US" sz="5400" dirty="0"/>
              <a:t>Quan </a:t>
            </a:r>
            <a:r>
              <a:rPr lang="en-US" sz="5400" dirty="0" err="1"/>
              <a:t>sát</a:t>
            </a:r>
            <a:r>
              <a:rPr lang="en-US" sz="5400" dirty="0"/>
              <a:t> </a:t>
            </a:r>
            <a:r>
              <a:rPr lang="en-US" sz="5400" dirty="0" err="1"/>
              <a:t>ảnh</a:t>
            </a:r>
            <a:r>
              <a:rPr lang="en-US" sz="5400" dirty="0"/>
              <a:t> </a:t>
            </a:r>
            <a:r>
              <a:rPr lang="en-US" sz="5400" dirty="0" err="1"/>
              <a:t>minh</a:t>
            </a:r>
            <a:r>
              <a:rPr lang="en-US" sz="5400" dirty="0"/>
              <a:t> </a:t>
            </a:r>
            <a:r>
              <a:rPr lang="en-US" sz="5400" dirty="0" err="1"/>
              <a:t>họa</a:t>
            </a:r>
            <a:r>
              <a:rPr lang="en-US" sz="5400" dirty="0"/>
              <a:t> </a:t>
            </a:r>
            <a:r>
              <a:rPr lang="en-US" sz="5400" dirty="0" err="1"/>
              <a:t>trong</a:t>
            </a:r>
            <a:r>
              <a:rPr lang="en-US" sz="5400" dirty="0"/>
              <a:t> </a:t>
            </a:r>
            <a:r>
              <a:rPr lang="en-US" sz="5400" dirty="0" err="1"/>
              <a:t>sgk</a:t>
            </a:r>
            <a:r>
              <a:rPr lang="en-US" sz="5400" dirty="0"/>
              <a:t> </a:t>
            </a:r>
            <a:r>
              <a:rPr lang="en-US" sz="5400" dirty="0" err="1"/>
              <a:t>và</a:t>
            </a:r>
            <a:r>
              <a:rPr lang="en-US" sz="5400" dirty="0"/>
              <a:t> </a:t>
            </a:r>
            <a:r>
              <a:rPr lang="en-US" sz="5400" dirty="0" err="1"/>
              <a:t>lựa</a:t>
            </a:r>
            <a:r>
              <a:rPr lang="en-US" sz="5400" dirty="0"/>
              <a:t> </a:t>
            </a:r>
            <a:r>
              <a:rPr lang="en-US" sz="5400" dirty="0" err="1"/>
              <a:t>chọn</a:t>
            </a:r>
            <a:r>
              <a:rPr lang="en-US" sz="5400" dirty="0"/>
              <a:t> </a:t>
            </a:r>
            <a:r>
              <a:rPr lang="en-US" sz="5400" dirty="0" err="1"/>
              <a:t>một</a:t>
            </a:r>
            <a:r>
              <a:rPr lang="en-US" sz="5400" dirty="0"/>
              <a:t> di </a:t>
            </a:r>
            <a:r>
              <a:rPr lang="en-US" sz="5400" dirty="0" err="1"/>
              <a:t>sản</a:t>
            </a:r>
            <a:r>
              <a:rPr lang="en-US" sz="5400" dirty="0"/>
              <a:t> </a:t>
            </a:r>
            <a:r>
              <a:rPr lang="en-US" sz="5400" dirty="0" err="1"/>
              <a:t>để</a:t>
            </a:r>
            <a:r>
              <a:rPr lang="en-US" sz="5400" dirty="0"/>
              <a:t> </a:t>
            </a:r>
            <a:r>
              <a:rPr lang="en-US" sz="5400" dirty="0" err="1"/>
              <a:t>trình</a:t>
            </a:r>
            <a:r>
              <a:rPr lang="en-US" sz="5400" dirty="0"/>
              <a:t> </a:t>
            </a:r>
            <a:r>
              <a:rPr lang="en-US" sz="5400" dirty="0" err="1"/>
              <a:t>bày</a:t>
            </a:r>
            <a:r>
              <a:rPr lang="en-US" sz="5400" dirty="0"/>
              <a:t>, </a:t>
            </a:r>
            <a:r>
              <a:rPr lang="en-US" sz="5400" dirty="0" err="1"/>
              <a:t>phân</a:t>
            </a:r>
            <a:r>
              <a:rPr lang="en-US" sz="5400" dirty="0"/>
              <a:t> </a:t>
            </a:r>
            <a:r>
              <a:rPr lang="en-US" sz="5400" dirty="0" err="1"/>
              <a:t>tích</a:t>
            </a:r>
            <a:r>
              <a:rPr lang="en-US" sz="5400" dirty="0"/>
              <a:t> </a:t>
            </a:r>
            <a:r>
              <a:rPr lang="en-US" sz="5400" dirty="0" err="1"/>
              <a:t>về</a:t>
            </a:r>
            <a:r>
              <a:rPr lang="en-US" sz="5400" dirty="0"/>
              <a:t>:</a:t>
            </a:r>
            <a:br>
              <a:rPr lang="en-US" sz="5400" dirty="0"/>
            </a:br>
            <a:r>
              <a:rPr lang="en-US" sz="5400" dirty="0"/>
              <a:t>- </a:t>
            </a:r>
            <a:r>
              <a:rPr lang="en-US" sz="5400" dirty="0" err="1"/>
              <a:t>Tạo</a:t>
            </a:r>
            <a:r>
              <a:rPr lang="en-US" sz="5400" dirty="0"/>
              <a:t> </a:t>
            </a:r>
            <a:r>
              <a:rPr lang="en-US" sz="5400" dirty="0" err="1"/>
              <a:t>hình</a:t>
            </a:r>
            <a:r>
              <a:rPr lang="en-US" sz="5400" dirty="0"/>
              <a:t> </a:t>
            </a:r>
            <a:r>
              <a:rPr lang="en-US" sz="5400" dirty="0" err="1"/>
              <a:t>của</a:t>
            </a:r>
            <a:r>
              <a:rPr lang="en-US" sz="5400" dirty="0"/>
              <a:t> di </a:t>
            </a:r>
            <a:r>
              <a:rPr lang="en-US" sz="5400" dirty="0" err="1"/>
              <a:t>sản</a:t>
            </a:r>
            <a:r>
              <a:rPr lang="en-US" sz="5400" dirty="0"/>
              <a:t> </a:t>
            </a:r>
            <a:r>
              <a:rPr lang="en-US" sz="5400" dirty="0" err="1"/>
              <a:t>như</a:t>
            </a:r>
            <a:r>
              <a:rPr lang="en-US" sz="5400" dirty="0"/>
              <a:t> </a:t>
            </a:r>
            <a:r>
              <a:rPr lang="en-US" sz="5400" dirty="0" err="1"/>
              <a:t>thế</a:t>
            </a:r>
            <a:r>
              <a:rPr lang="en-US" sz="5400" dirty="0"/>
              <a:t> </a:t>
            </a:r>
            <a:r>
              <a:rPr lang="en-US" sz="5400" dirty="0" err="1"/>
              <a:t>nào</a:t>
            </a:r>
            <a:r>
              <a:rPr lang="en-US" sz="5400" dirty="0"/>
              <a:t>?</a:t>
            </a:r>
            <a:br>
              <a:rPr lang="en-US" sz="5400" dirty="0"/>
            </a:br>
            <a:r>
              <a:rPr lang="en-US" sz="5400" dirty="0"/>
              <a:t>- Di </a:t>
            </a:r>
            <a:r>
              <a:rPr lang="en-US" sz="5400" dirty="0" err="1"/>
              <a:t>sản</a:t>
            </a:r>
            <a:r>
              <a:rPr lang="en-US" sz="5400" dirty="0"/>
              <a:t> </a:t>
            </a:r>
            <a:r>
              <a:rPr lang="en-US" sz="5400" dirty="0" err="1"/>
              <a:t>thể</a:t>
            </a:r>
            <a:r>
              <a:rPr lang="en-US" sz="5400" dirty="0"/>
              <a:t> </a:t>
            </a:r>
            <a:r>
              <a:rPr lang="en-US" sz="5400" dirty="0" err="1"/>
              <a:t>hiện</a:t>
            </a:r>
            <a:r>
              <a:rPr lang="en-US" sz="5400" dirty="0"/>
              <a:t> </a:t>
            </a:r>
            <a:r>
              <a:rPr lang="en-US" sz="5400" dirty="0" err="1"/>
              <a:t>điều</a:t>
            </a:r>
            <a:r>
              <a:rPr lang="en-US" sz="5400" dirty="0"/>
              <a:t> </a:t>
            </a:r>
            <a:r>
              <a:rPr lang="en-US" sz="5400" dirty="0" err="1"/>
              <a:t>gì</a:t>
            </a:r>
            <a:r>
              <a:rPr lang="en-US" sz="5400" dirty="0"/>
              <a:t>?</a:t>
            </a:r>
            <a:br>
              <a:rPr lang="en-US" sz="5400" dirty="0"/>
            </a:br>
            <a:r>
              <a:rPr lang="en-US" sz="5400" dirty="0"/>
              <a:t>- </a:t>
            </a:r>
            <a:r>
              <a:rPr lang="en-US" sz="5400" dirty="0" err="1"/>
              <a:t>Chất</a:t>
            </a:r>
            <a:r>
              <a:rPr lang="en-US" sz="5400" dirty="0"/>
              <a:t> </a:t>
            </a:r>
            <a:r>
              <a:rPr lang="en-US" sz="5400" dirty="0" err="1"/>
              <a:t>liệu</a:t>
            </a:r>
            <a:r>
              <a:rPr lang="en-US" sz="5400" dirty="0"/>
              <a:t> </a:t>
            </a:r>
            <a:r>
              <a:rPr lang="en-US" sz="5400" dirty="0" err="1"/>
              <a:t>của</a:t>
            </a:r>
            <a:r>
              <a:rPr lang="en-US" sz="5400" dirty="0"/>
              <a:t> di </a:t>
            </a:r>
            <a:r>
              <a:rPr lang="en-US" sz="5400" dirty="0" err="1"/>
              <a:t>sản</a:t>
            </a:r>
            <a:r>
              <a:rPr lang="en-US" sz="5400" dirty="0"/>
              <a:t> </a:t>
            </a:r>
            <a:r>
              <a:rPr lang="en-US" sz="5400" dirty="0" err="1"/>
              <a:t>là</a:t>
            </a:r>
            <a:r>
              <a:rPr lang="en-US" sz="5400" dirty="0"/>
              <a:t> </a:t>
            </a:r>
            <a:r>
              <a:rPr lang="en-US" sz="5400" dirty="0" err="1"/>
              <a:t>gì</a:t>
            </a:r>
            <a:r>
              <a:rPr lang="en-US" sz="5400" dirty="0"/>
              <a:t>?</a:t>
            </a:r>
            <a:endParaRPr lang="en-US" dirty="0"/>
          </a:p>
        </p:txBody>
      </p:sp>
      <p:sp>
        <p:nvSpPr>
          <p:cNvPr id="6" name="Slide Number Placeholder 5">
            <a:extLst>
              <a:ext uri="{FF2B5EF4-FFF2-40B4-BE49-F238E27FC236}">
                <a16:creationId xmlns:a16="http://schemas.microsoft.com/office/drawing/2014/main" xmlns=""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374028603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 name="Freeform: Shape 68">
            <a:extLst>
              <a:ext uri="{FF2B5EF4-FFF2-40B4-BE49-F238E27FC236}">
                <a16:creationId xmlns:a16="http://schemas.microsoft.com/office/drawing/2014/main" xmlns=""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xmlns=""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xmlns=""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74">
            <a:extLst>
              <a:ext uri="{FF2B5EF4-FFF2-40B4-BE49-F238E27FC236}">
                <a16:creationId xmlns:a16="http://schemas.microsoft.com/office/drawing/2014/main" xmlns=""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952" y="4524379"/>
            <a:ext cx="1980001" cy="1363916"/>
            <a:chOff x="4879602" y="3781429"/>
            <a:chExt cx="1980001" cy="1363916"/>
          </a:xfrm>
        </p:grpSpPr>
        <p:sp>
          <p:nvSpPr>
            <p:cNvPr id="76" name="Freeform: Shape 75">
              <a:extLst>
                <a:ext uri="{FF2B5EF4-FFF2-40B4-BE49-F238E27FC236}">
                  <a16:creationId xmlns:a16="http://schemas.microsoft.com/office/drawing/2014/main" xmlns=""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xmlns=""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Oval 77">
              <a:extLst>
                <a:ext uri="{FF2B5EF4-FFF2-40B4-BE49-F238E27FC236}">
                  <a16:creationId xmlns:a16="http://schemas.microsoft.com/office/drawing/2014/main" xmlns=""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78">
              <a:extLst>
                <a:ext uri="{FF2B5EF4-FFF2-40B4-BE49-F238E27FC236}">
                  <a16:creationId xmlns:a16="http://schemas.microsoft.com/office/drawing/2014/main" xmlns=""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91" name="Rectangle 80">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ext, outdoor, nature, rock&#10;&#10;Description automatically generated">
            <a:extLst>
              <a:ext uri="{FF2B5EF4-FFF2-40B4-BE49-F238E27FC236}">
                <a16:creationId xmlns:a16="http://schemas.microsoft.com/office/drawing/2014/main" xmlns="" id="{FF6C7FD8-8E2E-BFEA-7E97-D2AA835ACF70}"/>
              </a:ext>
            </a:extLst>
          </p:cNvPr>
          <p:cNvPicPr>
            <a:picLocks noChangeAspect="1"/>
          </p:cNvPicPr>
          <p:nvPr/>
        </p:nvPicPr>
        <p:blipFill rotWithShape="1">
          <a:blip r:embed="rId2">
            <a:alphaModFix amt="40000"/>
          </a:blip>
          <a:srcRect l="10731" r="2" b="2"/>
          <a:stretch/>
        </p:blipFill>
        <p:spPr>
          <a:xfrm>
            <a:off x="550863" y="1046017"/>
            <a:ext cx="6373812" cy="4765966"/>
          </a:xfrm>
          <a:custGeom>
            <a:avLst/>
            <a:gdLst/>
            <a:ahLst/>
            <a:cxnLst/>
            <a:rect l="l" t="t" r="r" b="b"/>
            <a:pathLst>
              <a:path w="6924676" h="6858000">
                <a:moveTo>
                  <a:pt x="0" y="0"/>
                </a:moveTo>
                <a:lnTo>
                  <a:pt x="6924676" y="0"/>
                </a:lnTo>
                <a:lnTo>
                  <a:pt x="6924676" y="6858000"/>
                </a:lnTo>
                <a:lnTo>
                  <a:pt x="0" y="6858000"/>
                </a:lnTo>
                <a:close/>
              </a:path>
            </a:pathLst>
          </a:custGeom>
        </p:spPr>
      </p:pic>
      <p:sp>
        <p:nvSpPr>
          <p:cNvPr id="2" name="Title 1">
            <a:extLst>
              <a:ext uri="{FF2B5EF4-FFF2-40B4-BE49-F238E27FC236}">
                <a16:creationId xmlns:a16="http://schemas.microsoft.com/office/drawing/2014/main" xmlns="" id="{25EDFBD2-97F1-C3FD-BED2-4C626F85B209}"/>
              </a:ext>
            </a:extLst>
          </p:cNvPr>
          <p:cNvSpPr>
            <a:spLocks noGrp="1"/>
          </p:cNvSpPr>
          <p:nvPr>
            <p:ph type="title"/>
          </p:nvPr>
        </p:nvSpPr>
        <p:spPr>
          <a:xfrm>
            <a:off x="489268" y="5300557"/>
            <a:ext cx="3786832" cy="1145515"/>
          </a:xfrm>
        </p:spPr>
        <p:txBody>
          <a:bodyPr vert="horz" wrap="square" lIns="0" tIns="0" rIns="0" bIns="0" rtlCol="0" anchor="b" anchorCtr="0">
            <a:normAutofit fontScale="90000"/>
          </a:bodyPr>
          <a:lstStyle/>
          <a:p>
            <a:pPr>
              <a:lnSpc>
                <a:spcPct val="100000"/>
              </a:lnSpc>
            </a:pPr>
            <a:r>
              <a:rPr lang="en-US" dirty="0"/>
              <a:t>Di </a:t>
            </a:r>
            <a:r>
              <a:rPr lang="en-US" dirty="0" err="1"/>
              <a:t>sản</a:t>
            </a:r>
            <a:r>
              <a:rPr lang="en-US" dirty="0"/>
              <a:t> </a:t>
            </a:r>
            <a:r>
              <a:rPr lang="en-US" dirty="0" err="1"/>
              <a:t>mĩ</a:t>
            </a:r>
            <a:r>
              <a:rPr lang="en-US" dirty="0"/>
              <a:t> </a:t>
            </a:r>
            <a:r>
              <a:rPr lang="en-US" dirty="0" err="1"/>
              <a:t>thuật</a:t>
            </a:r>
            <a:r>
              <a:rPr lang="en-US" dirty="0"/>
              <a:t> </a:t>
            </a:r>
            <a:r>
              <a:rPr lang="en-US" dirty="0" err="1"/>
              <a:t>phương</a:t>
            </a:r>
            <a:r>
              <a:rPr lang="en-US" dirty="0"/>
              <a:t> </a:t>
            </a:r>
            <a:r>
              <a:rPr lang="en-US" dirty="0" err="1"/>
              <a:t>Đông</a:t>
            </a:r>
            <a:endParaRPr lang="en-US" dirty="0"/>
          </a:p>
        </p:txBody>
      </p:sp>
      <p:pic>
        <p:nvPicPr>
          <p:cNvPr id="14" name="Content Placeholder 13" descr="A picture containing text&#10;&#10;Description automatically generated">
            <a:extLst>
              <a:ext uri="{FF2B5EF4-FFF2-40B4-BE49-F238E27FC236}">
                <a16:creationId xmlns:a16="http://schemas.microsoft.com/office/drawing/2014/main" xmlns="" id="{E6C72BD1-D6BE-821D-AB2D-792E0ED237FD}"/>
              </a:ext>
            </a:extLst>
          </p:cNvPr>
          <p:cNvPicPr>
            <a:picLocks noGrp="1" noChangeAspect="1"/>
          </p:cNvPicPr>
          <p:nvPr>
            <p:ph idx="1"/>
          </p:nvPr>
        </p:nvPicPr>
        <p:blipFill>
          <a:blip r:embed="rId3"/>
          <a:stretch>
            <a:fillRect/>
          </a:stretch>
        </p:blipFill>
        <p:spPr>
          <a:xfrm>
            <a:off x="7314621" y="549275"/>
            <a:ext cx="4152471" cy="2771775"/>
          </a:xfrm>
          <a:custGeom>
            <a:avLst/>
            <a:gdLst/>
            <a:ahLst/>
            <a:cxnLst/>
            <a:rect l="l" t="t" r="r" b="b"/>
            <a:pathLst>
              <a:path w="5267325" h="3436448">
                <a:moveTo>
                  <a:pt x="0" y="0"/>
                </a:moveTo>
                <a:lnTo>
                  <a:pt x="5267325" y="0"/>
                </a:lnTo>
                <a:lnTo>
                  <a:pt x="5267325" y="3436448"/>
                </a:lnTo>
                <a:lnTo>
                  <a:pt x="0" y="3436448"/>
                </a:lnTo>
                <a:close/>
              </a:path>
            </a:pathLst>
          </a:custGeom>
        </p:spPr>
      </p:pic>
      <p:pic>
        <p:nvPicPr>
          <p:cNvPr id="8" name="Content Placeholder 7" descr="A picture containing text, nature, fabric&#10;&#10;Description automatically generated">
            <a:extLst>
              <a:ext uri="{FF2B5EF4-FFF2-40B4-BE49-F238E27FC236}">
                <a16:creationId xmlns:a16="http://schemas.microsoft.com/office/drawing/2014/main" xmlns="" id="{6311387B-2557-FB72-2EA4-ECD682395D53}"/>
              </a:ext>
            </a:extLst>
          </p:cNvPr>
          <p:cNvPicPr>
            <a:picLocks noChangeAspect="1"/>
          </p:cNvPicPr>
          <p:nvPr/>
        </p:nvPicPr>
        <p:blipFill rotWithShape="1">
          <a:blip r:embed="rId4"/>
          <a:srcRect l="8515" r="17284" b="-2"/>
          <a:stretch/>
        </p:blipFill>
        <p:spPr>
          <a:xfrm>
            <a:off x="7140575" y="3732487"/>
            <a:ext cx="4500563" cy="2380702"/>
          </a:xfrm>
          <a:custGeom>
            <a:avLst/>
            <a:gdLst/>
            <a:ahLst/>
            <a:cxnLst/>
            <a:rect l="l" t="t" r="r" b="b"/>
            <a:pathLst>
              <a:path w="5267325" h="3436448">
                <a:moveTo>
                  <a:pt x="0" y="0"/>
                </a:moveTo>
                <a:lnTo>
                  <a:pt x="5267325" y="0"/>
                </a:lnTo>
                <a:lnTo>
                  <a:pt x="5267325" y="3436448"/>
                </a:lnTo>
                <a:lnTo>
                  <a:pt x="0" y="3436448"/>
                </a:lnTo>
                <a:close/>
              </a:path>
            </a:pathLst>
          </a:custGeom>
        </p:spPr>
      </p:pic>
      <p:sp>
        <p:nvSpPr>
          <p:cNvPr id="6" name="Slide Number Placeholder 5">
            <a:extLst>
              <a:ext uri="{FF2B5EF4-FFF2-40B4-BE49-F238E27FC236}">
                <a16:creationId xmlns:a16="http://schemas.microsoft.com/office/drawing/2014/main" xmlns="" id="{FBBAC53E-397E-A9DF-97DF-D05F39511700}"/>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Tree>
    <p:extLst>
      <p:ext uri="{BB962C8B-B14F-4D97-AF65-F5344CB8AC3E}">
        <p14:creationId xmlns:p14="http://schemas.microsoft.com/office/powerpoint/2010/main" val="121125127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purl.org/dc/terms/"/>
    <ds:schemaRef ds:uri="http://purl.org/dc/dcmitype/"/>
    <ds:schemaRef ds:uri="http://schemas.microsoft.com/office/2006/metadata/properties"/>
    <ds:schemaRef ds:uri="16c05727-aa75-4e4a-9b5f-8a80a1165891"/>
    <ds:schemaRef ds:uri="http://schemas.microsoft.com/sharepoint/v3"/>
    <ds:schemaRef ds:uri="http://purl.org/dc/elements/1.1/"/>
    <ds:schemaRef ds:uri="http://www.w3.org/XML/1998/namespace"/>
    <ds:schemaRef ds:uri="71af3243-3dd4-4a8d-8c0d-dd76da1f02a5"/>
    <ds:schemaRef ds:uri="http://schemas.openxmlformats.org/package/2006/metadata/core-properties"/>
    <ds:schemaRef ds:uri="http://schemas.microsoft.com/office/2006/documentManagement/types"/>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{7F9CB761-AF97-4364-990A-64DFFFFDACA7}tf33713516_win32</Template>
  <TotalTime>1899</TotalTime>
  <Words>620</Words>
  <Application>Microsoft Office PowerPoint</Application>
  <PresentationFormat>Custom</PresentationFormat>
  <Paragraphs>113</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3DFloatVTI</vt:lpstr>
      <vt:lpstr> </vt:lpstr>
      <vt:lpstr>MĨ THUẬT TẠO HÌNH  THỜI KÌ TRUNG ĐẠI</vt:lpstr>
      <vt:lpstr>HOẠT ĐỘNG</vt:lpstr>
      <vt:lpstr>PowerPoint Presentation</vt:lpstr>
      <vt:lpstr>HOẠT ĐỘNG 1:                      QUAN SÁT</vt:lpstr>
      <vt:lpstr>Quan sát, thảo luận: - Đối tượng phản ánh - Chất liệu - Hình thức thể hiện</vt:lpstr>
      <vt:lpstr>PowerPoint Presentation</vt:lpstr>
      <vt:lpstr> Hoạt Động Nhóm:  Quan sát ảnh minh họa trong sgk và lựa chọn một di sản để trình bày, phân tích về: - Tạo hình của di sản như thế nào? - Di sản thể hiện điều gì? - Chất liệu của di sản là gì?</vt:lpstr>
      <vt:lpstr>Di sản mĩ thuật phương Đông</vt:lpstr>
      <vt:lpstr>Di sản  mĩ thuật phương Tây</vt:lpstr>
      <vt:lpstr>Hoạt động nhóm</vt:lpstr>
      <vt:lpstr>Thời điểm di sản mĩ thuật trung đại xuất hiện:</vt:lpstr>
      <vt:lpstr>Kết luận:  Những thành tựu của mĩ thuật trung đại thế giới là nền tảng quan trọng cho mĩ thuật hiện đại sau này.</vt:lpstr>
      <vt:lpstr>Chân dung nàng Mô-na-li-da</vt:lpstr>
      <vt:lpstr>Bức tranh Phú Xuân sơn cư đồ</vt:lpstr>
      <vt:lpstr>HOẠT ĐỘNG 2:  THỂ HIỆN</vt:lpstr>
      <vt:lpstr>CÁC BƯỚC  GỢI Ý CÁCH  MÔ PHỎNG  DI SẢN TƯỢNG GỐM CỦA NGƯỜI MAI-A</vt:lpstr>
      <vt:lpstr>PowerPoint Presentation</vt:lpstr>
      <vt:lpstr>Các bước mô phỏng di sản mĩ thuật trên thế giới thời kì trung đại B1 Lựa chọn một di sản mĩ thuật thời kì trung đại để mô phỏng B2 Nặn dáng người B3 Nặn phần trang phục B4 Ghép các bộ phận đã nặn trên trang phục B5 Hoàn thiện sản phẩm</vt:lpstr>
      <vt:lpstr>MÔ PHỎNG MỘT DI SẢN MĨ THUẬT THẾ GIỚI THỜI KÌ TRUNG ĐẠI BẰNG HÌNH THỨC TẠO HÌNH MÀ EM YÊU THÍCH</vt:lpstr>
      <vt:lpstr>Gợi ý</vt:lpstr>
      <vt:lpstr>HOẠT ĐỘNG 3:  THẢO LUẬN</vt:lpstr>
      <vt:lpstr>- Bạn đã mô phỏng vẻ đẹp di sản mĩ thuật thế giới thời kì trung đại nào? - Sáng tác mĩ thuật thời kì trung đại thường gắn với những đề tài nào? - Bạn ấn tượng với di sản mĩ thuật nào thuộc thời kì trung đại trên thế giới? </vt:lpstr>
      <vt:lpstr>Viết đoạn giới thiệu về di sản mĩ thuật thời kì trung đại trên thế giới theo gợi ý: Tên tác phẩm. Tên nghệ sĩ sáng tác. Tên trường phái nghệ thuật. Điểm nổi bật của tác phẩm. </vt:lpstr>
      <vt:lpstr>HOẠT ĐỘNG 4:  VẬN DỤNG</vt:lpstr>
      <vt:lpstr>Phân tích tác phẩm Quý bà và con chồn theo gợi ý: Tác phẩm này có nội dung gì? Chất liệu mĩ thuật của tác phẩm là gì? Tạo hình trong di sản mĩ thuật này có đặc điểm gì?  </vt:lpstr>
      <vt:lpstr>- Là một trong bốn bức chân dung phụ nữ do Leonardo vẽ và là bức họa duy nhất của ông tại Ba Lan. - Nội dung: tranh vẽ Cecilia Gallerani, người tình của công tước Ludovico Sforza xứ Milan. - Chất liệu mĩ thuật: Sơn dầu trên gỗ.  </vt:lpstr>
      <vt:lpstr>Làn da trắng như sứ. Tóc và phục trang trí đơn giản, thanh tao: áo choàng sbernia màu xanh dương trên vai trái che phủ phần váy áo màu đỏ bên dưới. Dải lụa màu sẫm vấn quanh đầu, giữ tấm voan phủ tóc có viền vàng và chuỗi hạt màu đen. Làm cho nhân vật thêm phần khiêm nhường.   </vt:lpstr>
      <vt:lpstr>Tư thế: Khác biệt với tư thế nhân vật trong các bức chân dung thường thấy thời đó. Ngồi nghiêng về bên phải, khuôn mặt ngoảnh về bên trái. Mắt không hướng về phía người xem tranh mà nhìn về một "bên thứ ba" nào đó ở cánh phải phía ngoài khung tranh. Với chất liệu sơn dầu mới chỉ được giới thiệu ở Ý năm 1470, trên mặt phẳng của tấm gỗ óc chó, danh họa người Ý đã vẽ được một hình ảnh có chuyển động, thể hiện được cả tính cách và tâm lý của nhân vật thông qua dáng điệu, cử chỉ. John Pope-Hennessy, nhà nghiên cứu lịch sử nghệ thuật nổi tiếng, cho rằng đây là "bức chân dung hiện đại đầu tiên".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Trang Trang</dc:creator>
  <cp:lastModifiedBy>HP</cp:lastModifiedBy>
  <cp:revision>6</cp:revision>
  <dcterms:created xsi:type="dcterms:W3CDTF">2022-09-08T13:14:03Z</dcterms:created>
  <dcterms:modified xsi:type="dcterms:W3CDTF">2022-09-15T12:46:59Z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