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4" r:id="rId4"/>
    <p:sldId id="265" r:id="rId5"/>
    <p:sldId id="258" r:id="rId6"/>
    <p:sldId id="259" r:id="rId7"/>
    <p:sldId id="257" r:id="rId8"/>
    <p:sldId id="266" r:id="rId9"/>
    <p:sldId id="261" r:id="rId10"/>
    <p:sldId id="262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1B8F-BED0-2BA9-2D11-BBB3CCC08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39E32-EAC9-F06E-A415-8C0FDB885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CC221-6050-B1D2-9FC2-C545F2EB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3C1FB-CFB8-D2A5-FD23-9DC0E0BC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8E98-C06E-E6A1-588B-9B446594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96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F1BDE-3DFE-195A-D3DD-07E89CFB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4366-7838-09A5-EE9F-CCF330C1A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30B0A-3215-E80E-09A9-7DF92EFF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D4179-1B74-711C-7A52-BDABA21D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3392C-261C-65E6-EA00-9E5C9782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93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DA54A-3765-AFC4-E0BB-A50DF0BDF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315BA-DD89-5119-3290-15E96B0A3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0063D-8648-0EA6-C1E0-F6C6A31F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B3E26-016A-2A1F-F203-3B27257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254C3-D3F6-02F2-B674-83D40039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46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0881-6C80-44F9-8FEC-223787D9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28F27-6F5F-AE1E-6321-0C8FC9F9C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DFEAC-52F9-8260-87D1-5650048F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B64A7-B8F6-6EBF-EFDE-355B8B9A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86BA5-036C-03B2-69E3-19D63B3A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92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86405-8793-8CD3-A3B6-0299EA7A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4D7BE-5EC7-69BD-47F8-E74ECD5E7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EABE-7D23-858D-5A97-FD288997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7CF44-50D8-5B03-DC02-BEDC1668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65B2F-E6D1-6564-5C78-F3899F76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68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E409-D9F5-39F8-8754-6BA0D954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AAC2-5A37-9D06-665B-7D0F06206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44F22-E356-5BBA-DC6A-0D809032E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50F55-147F-6F9C-1C2C-7BD09D5F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96049-5EE5-71F7-51BE-DABFB88A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16382-2A1E-519C-2A96-42A2A78C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108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DE04-ED65-DCF0-822A-4A05EAB4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D3615-6F03-2062-9793-87F72BA0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CF32-3141-6387-476F-8ACF87AEF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D8BD0-E2BE-F9DA-D7C5-D1A174665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A1948-8368-D957-5E30-2F89DA650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305E4-E874-7795-0AEF-997B3FE9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A6E0D-3C70-D786-691E-8DB7629C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80754-C045-E6CB-4556-8DACF2A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841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37BD-4ADB-2708-93D5-CFDDA6DE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9C3D3-5B33-BA67-9840-587564D69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009DA-F3A8-B4A6-DF2F-5486712C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9F9A3-C492-04CC-0787-E02B7B6B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2BB6E-C51D-291D-2A03-88EF41BD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73B83-9064-DA80-67BD-512976FF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37D16-B5DD-0407-D94A-D60EA837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740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8526-8E98-DF8A-A9C3-A4DE50D6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4F05-2236-B9B7-B49D-368548183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7E26B-18E2-C9AB-9195-E529564A4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3D933-11D2-1DBE-2B9E-5E0091A30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4BA8E-ECF4-D785-D1EE-4557604C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23E6C-C7C6-AC19-1A51-DE1E4E24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90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CDA1-3538-99FD-C42C-5B0B3D72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A0B9F-CBA6-ECE1-5CD9-F71859EBD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FCF40-D063-2DB7-326B-B0DA71442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3FFE6-56E5-83BC-720E-6BC6B123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6829C-C7C7-8CB0-45F4-805D3F3F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8F9E3-5FF9-498A-D086-BD28BF1F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233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88DD3-A81C-E27A-7F67-EB3A7CF7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C7585-8237-5BE8-B317-330902BE6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35D5-FCEB-B685-55B5-B7AD4F61E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C785-3518-4BC0-ABA9-73E04F647170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E0B19-D5D7-2B1B-AEE7-DD8298D3F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EBC0F-6AF5-8367-529A-5C2300A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F5280-0E60-4F9F-A1D4-8C5B745BD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38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CD175F-5BE9-DB23-C67C-8844D721B921}"/>
              </a:ext>
            </a:extLst>
          </p:cNvPr>
          <p:cNvSpPr txBox="1"/>
          <p:nvPr/>
        </p:nvSpPr>
        <p:spPr>
          <a:xfrm>
            <a:off x="2890158" y="797510"/>
            <a:ext cx="60975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EM YÊU NHÀ EM</a:t>
            </a:r>
          </a:p>
          <a:p>
            <a:pPr algn="ctr"/>
            <a:r>
              <a:rPr lang="vi-VN" sz="2800" b="1" dirty="0">
                <a:latin typeface="+mj-lt"/>
              </a:rPr>
              <a:t>HÀNG XOAN TRƯỚC NGÕ </a:t>
            </a:r>
          </a:p>
          <a:p>
            <a:pPr algn="ctr"/>
            <a:r>
              <a:rPr lang="vi-VN" sz="2800" b="1" dirty="0">
                <a:latin typeface="+mj-lt"/>
              </a:rPr>
              <a:t>HOA XAO XUYẾN NỚ</a:t>
            </a:r>
          </a:p>
          <a:p>
            <a:pPr algn="ctr"/>
            <a:r>
              <a:rPr lang="vi-VN" sz="2800" b="1" dirty="0">
                <a:latin typeface="+mj-lt"/>
              </a:rPr>
              <a:t>NHƯ MÂY TỪNG CHÙM</a:t>
            </a:r>
          </a:p>
          <a:p>
            <a:pPr algn="ctr"/>
            <a:r>
              <a:rPr lang="vi-VN" sz="2800" b="1" dirty="0">
                <a:latin typeface="+mj-lt"/>
              </a:rPr>
              <a:t>EM YÊU TIẾNG CHIM </a:t>
            </a:r>
          </a:p>
          <a:p>
            <a:pPr algn="ctr"/>
            <a:r>
              <a:rPr lang="vi-VN" sz="2800" b="1" dirty="0">
                <a:latin typeface="+mj-lt"/>
              </a:rPr>
              <a:t>ĐẦU HỒI LANH LÓT</a:t>
            </a:r>
          </a:p>
          <a:p>
            <a:pPr algn="ctr"/>
            <a:r>
              <a:rPr lang="vi-VN" sz="2800" b="1" dirty="0">
                <a:latin typeface="+mj-lt"/>
              </a:rPr>
              <a:t>MÁI VÀNG THƠM PHỨC</a:t>
            </a:r>
          </a:p>
          <a:p>
            <a:pPr algn="ctr"/>
            <a:r>
              <a:rPr lang="vi-VN" sz="2800" b="1" dirty="0">
                <a:latin typeface="+mj-lt"/>
              </a:rPr>
              <a:t>RẠ ĐẦY SÂN PHƠI</a:t>
            </a:r>
          </a:p>
          <a:p>
            <a:pPr algn="ctr"/>
            <a:r>
              <a:rPr lang="vi-VN" sz="2800" b="1" dirty="0">
                <a:latin typeface="+mj-lt"/>
              </a:rPr>
              <a:t>EM YÊU NGÔI NHÀ </a:t>
            </a:r>
          </a:p>
          <a:p>
            <a:pPr algn="ctr"/>
            <a:r>
              <a:rPr lang="vi-VN" sz="2800" b="1" dirty="0">
                <a:latin typeface="+mj-lt"/>
              </a:rPr>
              <a:t>GỖ,TRE MỘC MẠC</a:t>
            </a:r>
          </a:p>
          <a:p>
            <a:pPr algn="ctr"/>
            <a:r>
              <a:rPr lang="vi-VN" sz="2800" b="1" dirty="0">
                <a:latin typeface="+mj-lt"/>
              </a:rPr>
              <a:t>NHƯ YÊU ĐẤT NƯỚC</a:t>
            </a:r>
          </a:p>
          <a:p>
            <a:pPr algn="ctr"/>
            <a:r>
              <a:rPr lang="vi-VN" sz="2800" b="1" dirty="0">
                <a:latin typeface="+mj-lt"/>
              </a:rPr>
              <a:t>BỐN MÙA CHIM CA</a:t>
            </a:r>
          </a:p>
        </p:txBody>
      </p:sp>
    </p:spTree>
    <p:extLst>
      <p:ext uri="{BB962C8B-B14F-4D97-AF65-F5344CB8AC3E}">
        <p14:creationId xmlns:p14="http://schemas.microsoft.com/office/powerpoint/2010/main" val="1253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E7788A-19F4-82F8-5BC0-DF4E5DEE1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6" y="103428"/>
            <a:ext cx="2615163" cy="378977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4C37A-63A3-96AE-22FB-6C4160A57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942" y="103428"/>
            <a:ext cx="3369518" cy="3789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909AE-CFA2-65CC-3608-87E0433E6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460" y="0"/>
            <a:ext cx="3224045" cy="3936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33569C-3C47-4A48-8D20-FABDD6D40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6" y="4077997"/>
            <a:ext cx="3815442" cy="2584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7BA29-E51C-DA4F-E4A4-AEB3258A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871" y="4077994"/>
            <a:ext cx="4284831" cy="2584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944D18-7AE8-02AF-FB92-FD4820FE5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289" y="4077994"/>
            <a:ext cx="3482711" cy="2584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9D92DE-F63B-0473-B39A-1D3A11A456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00" y="195944"/>
            <a:ext cx="2453433" cy="36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BBAFB1-E038-65AE-39D1-D9E0566FFF86}"/>
              </a:ext>
            </a:extLst>
          </p:cNvPr>
          <p:cNvSpPr txBox="1"/>
          <p:nvPr/>
        </p:nvSpPr>
        <p:spPr>
          <a:xfrm>
            <a:off x="301689" y="2080726"/>
            <a:ext cx="1158862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</a:rPr>
              <a:t>CHỦ ĐỀ: NGÔI NHÀ YÊU THƯƠNG</a:t>
            </a:r>
          </a:p>
          <a:p>
            <a:pPr algn="ctr"/>
            <a:r>
              <a:rPr lang="vi-VN" sz="4400" b="1" dirty="0">
                <a:latin typeface="+mj-lt"/>
              </a:rPr>
              <a:t>Tiết 5,6: Bài 3</a:t>
            </a:r>
          </a:p>
          <a:p>
            <a:pPr algn="ctr"/>
            <a:r>
              <a:rPr lang="vi-VN" sz="5400" b="1" dirty="0">
                <a:latin typeface="+mj-lt"/>
              </a:rPr>
              <a:t>TẠO HÌNH NGÔI NHÀ</a:t>
            </a:r>
          </a:p>
        </p:txBody>
      </p:sp>
    </p:spTree>
    <p:extLst>
      <p:ext uri="{BB962C8B-B14F-4D97-AF65-F5344CB8AC3E}">
        <p14:creationId xmlns:p14="http://schemas.microsoft.com/office/powerpoint/2010/main" val="37786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FA6A4-2C33-C793-A3A5-711FA3921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70" y="201238"/>
            <a:ext cx="4327076" cy="2807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9E7A5-18B7-EB3D-23D6-0CA1D40CC70F}"/>
              </a:ext>
            </a:extLst>
          </p:cNvPr>
          <p:cNvSpPr txBox="1"/>
          <p:nvPr/>
        </p:nvSpPr>
        <p:spPr>
          <a:xfrm>
            <a:off x="2388247" y="3071482"/>
            <a:ext cx="1408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NHÀ SÀN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0326D-F1F2-5AD7-D4B0-11BC13F4A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019" y="264311"/>
            <a:ext cx="4826811" cy="2807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57037-C93B-F676-765B-E5EDBF317BE1}"/>
              </a:ext>
            </a:extLst>
          </p:cNvPr>
          <p:cNvSpPr txBox="1"/>
          <p:nvPr/>
        </p:nvSpPr>
        <p:spPr>
          <a:xfrm>
            <a:off x="8257203" y="3071482"/>
            <a:ext cx="1689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NHÀ RÔNG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8D0D1-9A64-A886-3392-88E14522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70" y="3470073"/>
            <a:ext cx="4327076" cy="2775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5DB67C-5FC4-10AE-802A-BA97003E68FB}"/>
              </a:ext>
            </a:extLst>
          </p:cNvPr>
          <p:cNvSpPr txBox="1"/>
          <p:nvPr/>
        </p:nvSpPr>
        <p:spPr>
          <a:xfrm>
            <a:off x="1617305" y="6315871"/>
            <a:ext cx="2950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 TRÌNH TƯỜNG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DB142-7908-C6C4-CAA6-59D9245B4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018" y="3429000"/>
            <a:ext cx="4826811" cy="27754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A77856-47CF-BB70-28E3-6433EC2FE5B1}"/>
              </a:ext>
            </a:extLst>
          </p:cNvPr>
          <p:cNvSpPr txBox="1"/>
          <p:nvPr/>
        </p:nvSpPr>
        <p:spPr>
          <a:xfrm>
            <a:off x="6232850" y="6315871"/>
            <a:ext cx="5318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 TRUYỀN THỐNG DÂN TỘC KHƠ MÚ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3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6E4D-B6B2-072F-8D21-D654DAD3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2" y="152999"/>
            <a:ext cx="4008811" cy="2667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5C82B-F8E7-409E-DAA5-627040B0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903" y="196533"/>
            <a:ext cx="3568082" cy="2686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23A53-0465-1831-95E5-EC3B4680AA0F}"/>
              </a:ext>
            </a:extLst>
          </p:cNvPr>
          <p:cNvSpPr txBox="1"/>
          <p:nvPr/>
        </p:nvSpPr>
        <p:spPr>
          <a:xfrm>
            <a:off x="817268" y="2846705"/>
            <a:ext cx="241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NHÀ THÀNH PHỐ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59380-7C3A-EBB6-3AC0-12E080AAF95B}"/>
              </a:ext>
            </a:extLst>
          </p:cNvPr>
          <p:cNvSpPr txBox="1"/>
          <p:nvPr/>
        </p:nvSpPr>
        <p:spPr>
          <a:xfrm>
            <a:off x="9125646" y="2906513"/>
            <a:ext cx="2416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NHÀ NÔNG THÔN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6173C-2835-D9E5-DA38-87B1E4CEDDD3}"/>
              </a:ext>
            </a:extLst>
          </p:cNvPr>
          <p:cNvSpPr txBox="1"/>
          <p:nvPr/>
        </p:nvSpPr>
        <p:spPr>
          <a:xfrm>
            <a:off x="572214" y="6296435"/>
            <a:ext cx="321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NHÀ Ở THÀNH PHỐ DUBAI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67F9F-311C-9543-912E-61FBD908C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26" y="3429000"/>
            <a:ext cx="3868662" cy="2763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2EA270-CB4C-15A2-EA47-C23911312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027" y="3429000"/>
            <a:ext cx="4008811" cy="2763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8932C7-B298-EE50-D717-7FC497DA4601}"/>
              </a:ext>
            </a:extLst>
          </p:cNvPr>
          <p:cNvSpPr txBox="1"/>
          <p:nvPr/>
        </p:nvSpPr>
        <p:spPr>
          <a:xfrm>
            <a:off x="4557503" y="6276046"/>
            <a:ext cx="389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NHÀ TRUYỀN THỐNG NHẬT BẢN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C47F26-F145-5864-CA5B-3EB4B1107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147" y="3449390"/>
            <a:ext cx="3387627" cy="2742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191B35-5C0C-FF7F-101B-79E98E5E8B7A}"/>
              </a:ext>
            </a:extLst>
          </p:cNvPr>
          <p:cNvSpPr txBox="1"/>
          <p:nvPr/>
        </p:nvSpPr>
        <p:spPr>
          <a:xfrm>
            <a:off x="9013371" y="6192330"/>
            <a:ext cx="301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NHÀ TRUYỀN THỐNG Ở CHÂU PHI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C36253-C540-F48B-0B73-CF74D3A1B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969" y="152998"/>
            <a:ext cx="3675636" cy="2667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85C7B6-1957-0A5E-4A98-BEA61B78519B}"/>
              </a:ext>
            </a:extLst>
          </p:cNvPr>
          <p:cNvSpPr txBox="1"/>
          <p:nvPr/>
        </p:nvSpPr>
        <p:spPr>
          <a:xfrm>
            <a:off x="4917058" y="2862094"/>
            <a:ext cx="317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NHÀ TRE NỔI TRÊN SÔNG</a:t>
            </a:r>
          </a:p>
        </p:txBody>
      </p:sp>
    </p:spTree>
    <p:extLst>
      <p:ext uri="{BB962C8B-B14F-4D97-AF65-F5344CB8AC3E}">
        <p14:creationId xmlns:p14="http://schemas.microsoft.com/office/powerpoint/2010/main" val="363723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EC7DE-149F-EA06-E26A-0936B8AB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20" y="213690"/>
            <a:ext cx="4290323" cy="3215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FDF04-1098-E97A-3215-5FA9DDFE4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58" y="339856"/>
            <a:ext cx="4413672" cy="2939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20A4A2-ED50-F61D-0DF3-FCED5B3D7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922" y="3657600"/>
            <a:ext cx="4290322" cy="2860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C7E53-2ABA-0A24-AD8D-72DC65C04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6813108" y="3535205"/>
            <a:ext cx="4290322" cy="29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2A27D-68FC-D39C-07A0-23DD0F71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6" y="141611"/>
            <a:ext cx="3551927" cy="4197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F32F-4E02-2FA8-FB09-DF79D6BA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778" y="1284706"/>
            <a:ext cx="3230377" cy="4571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4550B-53C7-6129-374C-2F66C58A4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710" y="2461966"/>
            <a:ext cx="3003324" cy="42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8CFCF-5658-EC86-8C41-2C66955E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27" y="205561"/>
            <a:ext cx="4190521" cy="3384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D201F-EDB4-3751-E59B-588BD3FC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380" y="205561"/>
            <a:ext cx="4567627" cy="3223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9E078-F5CB-8359-C875-09BBBAA4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27" y="3745980"/>
            <a:ext cx="4190521" cy="2906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B7DA4-B683-71B5-9697-B722E0663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65" y="3745979"/>
            <a:ext cx="4563742" cy="290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DE09ED-E17F-7B67-4CB6-243F2BC1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39" y="203044"/>
            <a:ext cx="3603845" cy="3603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DEFF7-7618-0107-1A5B-71A4BFD2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79" y="130630"/>
            <a:ext cx="2070638" cy="3676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2E6F4-5F72-9133-4D2F-4CE28C0A6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02" y="4094234"/>
            <a:ext cx="3940251" cy="268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CBACE0-AC41-F39B-068A-7AAF4F794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633" y="130630"/>
            <a:ext cx="2547442" cy="4066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ADEBAE-7C0B-04E0-5DA5-5A86A4CC0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9" y="4081943"/>
            <a:ext cx="3466026" cy="2645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B7281A-AEDC-0BD1-3BB3-851D544E1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17" y="4094233"/>
            <a:ext cx="3571104" cy="268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962EFB-437B-7543-2F43-E3A1B0624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2671" y="203044"/>
            <a:ext cx="2638589" cy="35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6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86204-4C57-1EA2-2D33-916AB04EC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" y="100045"/>
            <a:ext cx="2677887" cy="357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6EE589-7D04-CC97-5C46-4FC840440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0" y="4040155"/>
            <a:ext cx="2491275" cy="2717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AFE69-2D68-947F-9F3F-0671595BB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495" y="4040153"/>
            <a:ext cx="2174031" cy="2717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966FF-6F54-9A42-EDE8-7D06B10AD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100044"/>
            <a:ext cx="4953778" cy="3570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5D56B5-3820-DD9A-18A9-7919FED88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821" y="132701"/>
            <a:ext cx="3298567" cy="3570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8F9C8-8B1E-18E9-821C-DFDD8BC9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567" y="4118168"/>
            <a:ext cx="2612571" cy="2717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10BDE-6289-2056-A71F-F0567C5AC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80" y="4040154"/>
            <a:ext cx="2542689" cy="2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106</Words>
  <Application>Microsoft Office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11</cp:revision>
  <dcterms:created xsi:type="dcterms:W3CDTF">2023-10-01T16:04:05Z</dcterms:created>
  <dcterms:modified xsi:type="dcterms:W3CDTF">2023-10-09T06:59:18Z</dcterms:modified>
</cp:coreProperties>
</file>