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301" r:id="rId3"/>
    <p:sldId id="295" r:id="rId4"/>
    <p:sldId id="300" r:id="rId5"/>
    <p:sldId id="257" r:id="rId6"/>
    <p:sldId id="258" r:id="rId7"/>
    <p:sldId id="259" r:id="rId8"/>
    <p:sldId id="264" r:id="rId9"/>
    <p:sldId id="302" r:id="rId10"/>
    <p:sldId id="303" r:id="rId11"/>
    <p:sldId id="304" r:id="rId12"/>
    <p:sldId id="305" r:id="rId13"/>
    <p:sldId id="268" r:id="rId14"/>
    <p:sldId id="269" r:id="rId15"/>
    <p:sldId id="299" r:id="rId16"/>
    <p:sldId id="298" r:id="rId17"/>
    <p:sldId id="272"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560F20-B019-4045-81E8-C20C735D2E85}">
          <p14:sldIdLst>
            <p14:sldId id="301"/>
            <p14:sldId id="295"/>
            <p14:sldId id="300"/>
            <p14:sldId id="257"/>
          </p14:sldIdLst>
        </p14:section>
        <p14:section name="Untitled Section" id="{C52B23D5-D95B-4F30-8BA3-D1D00418F262}">
          <p14:sldIdLst>
            <p14:sldId id="258"/>
            <p14:sldId id="259"/>
            <p14:sldId id="264"/>
            <p14:sldId id="302"/>
            <p14:sldId id="303"/>
            <p14:sldId id="304"/>
            <p14:sldId id="305"/>
            <p14:sldId id="268"/>
            <p14:sldId id="269"/>
            <p14:sldId id="299"/>
            <p14:sldId id="298"/>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2493D-9BA7-4E73-AC1B-241243BB6A91}" type="datetimeFigureOut">
              <a:rPr lang="vi-VN" smtClean="0"/>
              <a:t>18/09/2023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518D7-28CC-4CCF-B6A0-66CB338A8870}" type="slidenum">
              <a:rPr lang="vi-VN" smtClean="0"/>
              <a:t>‹#›</a:t>
            </a:fld>
            <a:endParaRPr lang="vi-VN"/>
          </a:p>
        </p:txBody>
      </p:sp>
    </p:spTree>
    <p:extLst>
      <p:ext uri="{BB962C8B-B14F-4D97-AF65-F5344CB8AC3E}">
        <p14:creationId xmlns:p14="http://schemas.microsoft.com/office/powerpoint/2010/main" val="88185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29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525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456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87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B16F-C4F0-978B-D26E-5A3FEFD96B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2275A45-4075-1EF0-9FE3-80EDCDB09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1011B90-F305-1C9C-8C03-FCC668B377E5}"/>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CEBC1203-88B5-0013-B737-2613ABFA3B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D65BAD-5B26-3457-117F-7304ED62AC98}"/>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61139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C501-5E16-403D-962C-18307D2E380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4F1B50-0E94-0AD7-A5BA-C558114D6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7AABF1-BAF2-0EE2-B991-D764B4A63DCE}"/>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D0184408-EBAC-18E2-083F-2825A6E35C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6AF14E-F783-F0F5-3D87-F7AD245C8E51}"/>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218410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BE4B80-D7CB-F65D-7037-D29B685832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4C0635-0AC8-6306-4E88-A2B1D69622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A421A8-FEB7-8F82-5EB5-9848EB9705AE}"/>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54119547-546D-E62C-76A5-56ECFE0AE3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F0F305-E590-C3B9-2DFA-2A6EC907E1C1}"/>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1929738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3"/>
        <p:cNvGrpSpPr/>
        <p:nvPr/>
      </p:nvGrpSpPr>
      <p:grpSpPr>
        <a:xfrm>
          <a:off x="0" y="0"/>
          <a:ext cx="0" cy="0"/>
          <a:chOff x="0" y="0"/>
          <a:chExt cx="0" cy="0"/>
        </a:xfrm>
      </p:grpSpPr>
      <p:sp>
        <p:nvSpPr>
          <p:cNvPr id="34" name="Google Shape;34;p2"/>
          <p:cNvSpPr/>
          <p:nvPr/>
        </p:nvSpPr>
        <p:spPr>
          <a:xfrm>
            <a:off x="-35700" y="2677834"/>
            <a:ext cx="12280867" cy="4230167"/>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35" name="Google Shape;35;p2"/>
          <p:cNvSpPr/>
          <p:nvPr/>
        </p:nvSpPr>
        <p:spPr>
          <a:xfrm>
            <a:off x="-35700" y="2852933"/>
            <a:ext cx="12280867" cy="4055067"/>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36" name="Google Shape;36;p2"/>
          <p:cNvSpPr/>
          <p:nvPr/>
        </p:nvSpPr>
        <p:spPr>
          <a:xfrm rot="8100000">
            <a:off x="2463975" y="24194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8100000">
            <a:off x="8051975" y="27978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8100000">
            <a:off x="9575975" y="28423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2"/>
          <p:cNvGrpSpPr/>
          <p:nvPr/>
        </p:nvGrpSpPr>
        <p:grpSpPr>
          <a:xfrm>
            <a:off x="-12700" y="2698767"/>
            <a:ext cx="12223767" cy="793733"/>
            <a:chOff x="-9525" y="4462475"/>
            <a:chExt cx="9167825" cy="595300"/>
          </a:xfrm>
        </p:grpSpPr>
        <p:sp>
          <p:nvSpPr>
            <p:cNvPr id="40" name="Google Shape;40;p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1" name="Google Shape;41;p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 name="Google Shape;42;p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3" name="Google Shape;43;p2"/>
          <p:cNvGrpSpPr/>
          <p:nvPr/>
        </p:nvGrpSpPr>
        <p:grpSpPr>
          <a:xfrm>
            <a:off x="-57115" y="2673452"/>
            <a:ext cx="12306100" cy="857049"/>
            <a:chOff x="-42837" y="4443488"/>
            <a:chExt cx="9229575" cy="642787"/>
          </a:xfrm>
        </p:grpSpPr>
        <p:sp>
          <p:nvSpPr>
            <p:cNvPr id="44" name="Google Shape;44;p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2"/>
          <p:cNvSpPr/>
          <p:nvPr/>
        </p:nvSpPr>
        <p:spPr>
          <a:xfrm>
            <a:off x="3987600" y="28637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447600" y="32447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527600" y="27701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rot="8100000">
            <a:off x="11599932" y="25210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txBox="1">
            <a:spLocks noGrp="1"/>
          </p:cNvSpPr>
          <p:nvPr>
            <p:ph type="ctrTitle"/>
          </p:nvPr>
        </p:nvSpPr>
        <p:spPr>
          <a:xfrm>
            <a:off x="3797300" y="4484567"/>
            <a:ext cx="7480400" cy="1546400"/>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FFFFFF"/>
              </a:buClr>
              <a:buSzPts val="4800"/>
              <a:buNone/>
              <a:defRPr sz="6400">
                <a:solidFill>
                  <a:srgbClr val="FFFFFF"/>
                </a:solidFill>
              </a:defRPr>
            </a:lvl1pPr>
            <a:lvl2pPr lvl="1" algn="r">
              <a:spcBef>
                <a:spcPts val="0"/>
              </a:spcBef>
              <a:spcAft>
                <a:spcPts val="0"/>
              </a:spcAft>
              <a:buClr>
                <a:srgbClr val="FFFFFF"/>
              </a:buClr>
              <a:buSzPts val="4800"/>
              <a:buNone/>
              <a:defRPr sz="6400">
                <a:solidFill>
                  <a:srgbClr val="FFFFFF"/>
                </a:solidFill>
              </a:defRPr>
            </a:lvl2pPr>
            <a:lvl3pPr lvl="2" algn="r">
              <a:spcBef>
                <a:spcPts val="0"/>
              </a:spcBef>
              <a:spcAft>
                <a:spcPts val="0"/>
              </a:spcAft>
              <a:buClr>
                <a:srgbClr val="FFFFFF"/>
              </a:buClr>
              <a:buSzPts val="4800"/>
              <a:buNone/>
              <a:defRPr sz="6400">
                <a:solidFill>
                  <a:srgbClr val="FFFFFF"/>
                </a:solidFill>
              </a:defRPr>
            </a:lvl3pPr>
            <a:lvl4pPr lvl="3" algn="r">
              <a:spcBef>
                <a:spcPts val="0"/>
              </a:spcBef>
              <a:spcAft>
                <a:spcPts val="0"/>
              </a:spcAft>
              <a:buClr>
                <a:srgbClr val="FFFFFF"/>
              </a:buClr>
              <a:buSzPts val="4800"/>
              <a:buNone/>
              <a:defRPr sz="6400">
                <a:solidFill>
                  <a:srgbClr val="FFFFFF"/>
                </a:solidFill>
              </a:defRPr>
            </a:lvl4pPr>
            <a:lvl5pPr lvl="4" algn="r">
              <a:spcBef>
                <a:spcPts val="0"/>
              </a:spcBef>
              <a:spcAft>
                <a:spcPts val="0"/>
              </a:spcAft>
              <a:buClr>
                <a:srgbClr val="FFFFFF"/>
              </a:buClr>
              <a:buSzPts val="4800"/>
              <a:buNone/>
              <a:defRPr sz="6400">
                <a:solidFill>
                  <a:srgbClr val="FFFFFF"/>
                </a:solidFill>
              </a:defRPr>
            </a:lvl5pPr>
            <a:lvl6pPr lvl="5" algn="r">
              <a:spcBef>
                <a:spcPts val="0"/>
              </a:spcBef>
              <a:spcAft>
                <a:spcPts val="0"/>
              </a:spcAft>
              <a:buClr>
                <a:srgbClr val="FFFFFF"/>
              </a:buClr>
              <a:buSzPts val="4800"/>
              <a:buNone/>
              <a:defRPr sz="6400">
                <a:solidFill>
                  <a:srgbClr val="FFFFFF"/>
                </a:solidFill>
              </a:defRPr>
            </a:lvl6pPr>
            <a:lvl7pPr lvl="6" algn="r">
              <a:spcBef>
                <a:spcPts val="0"/>
              </a:spcBef>
              <a:spcAft>
                <a:spcPts val="0"/>
              </a:spcAft>
              <a:buClr>
                <a:srgbClr val="FFFFFF"/>
              </a:buClr>
              <a:buSzPts val="4800"/>
              <a:buNone/>
              <a:defRPr sz="6400">
                <a:solidFill>
                  <a:srgbClr val="FFFFFF"/>
                </a:solidFill>
              </a:defRPr>
            </a:lvl7pPr>
            <a:lvl8pPr lvl="7" algn="r">
              <a:spcBef>
                <a:spcPts val="0"/>
              </a:spcBef>
              <a:spcAft>
                <a:spcPts val="0"/>
              </a:spcAft>
              <a:buClr>
                <a:srgbClr val="FFFFFF"/>
              </a:buClr>
              <a:buSzPts val="4800"/>
              <a:buNone/>
              <a:defRPr sz="6400">
                <a:solidFill>
                  <a:srgbClr val="FFFFFF"/>
                </a:solidFill>
              </a:defRPr>
            </a:lvl8pPr>
            <a:lvl9pPr lvl="8" algn="r">
              <a:spcBef>
                <a:spcPts val="0"/>
              </a:spcBef>
              <a:spcAft>
                <a:spcPts val="0"/>
              </a:spcAft>
              <a:buClr>
                <a:srgbClr val="FFFFFF"/>
              </a:buClr>
              <a:buSzPts val="4800"/>
              <a:buNone/>
              <a:defRPr sz="6400">
                <a:solidFill>
                  <a:srgbClr val="FFFFFF"/>
                </a:solidFill>
              </a:defRPr>
            </a:lvl9pPr>
          </a:lstStyle>
          <a:p>
            <a:endParaRPr/>
          </a:p>
        </p:txBody>
      </p:sp>
    </p:spTree>
    <p:extLst>
      <p:ext uri="{BB962C8B-B14F-4D97-AF65-F5344CB8AC3E}">
        <p14:creationId xmlns:p14="http://schemas.microsoft.com/office/powerpoint/2010/main" val="192495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74"/>
        <p:cNvGrpSpPr/>
        <p:nvPr/>
      </p:nvGrpSpPr>
      <p:grpSpPr>
        <a:xfrm>
          <a:off x="0" y="0"/>
          <a:ext cx="0" cy="0"/>
          <a:chOff x="0" y="0"/>
          <a:chExt cx="0" cy="0"/>
        </a:xfrm>
      </p:grpSpPr>
      <p:sp>
        <p:nvSpPr>
          <p:cNvPr id="75" name="Google Shape;75;p3"/>
          <p:cNvSpPr/>
          <p:nvPr/>
        </p:nvSpPr>
        <p:spPr>
          <a:xfrm>
            <a:off x="-35700" y="2677834"/>
            <a:ext cx="12280867" cy="4230167"/>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76" name="Google Shape;76;p3"/>
          <p:cNvSpPr/>
          <p:nvPr/>
        </p:nvSpPr>
        <p:spPr>
          <a:xfrm>
            <a:off x="-35700" y="2852933"/>
            <a:ext cx="12280867" cy="4055067"/>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77" name="Google Shape;77;p3"/>
          <p:cNvSpPr/>
          <p:nvPr/>
        </p:nvSpPr>
        <p:spPr>
          <a:xfrm rot="8100000">
            <a:off x="2463975" y="24194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rot="8100000">
            <a:off x="8051975" y="27978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8100000">
            <a:off x="9575975" y="28423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3"/>
          <p:cNvGrpSpPr/>
          <p:nvPr/>
        </p:nvGrpSpPr>
        <p:grpSpPr>
          <a:xfrm>
            <a:off x="-12700" y="2698767"/>
            <a:ext cx="12223767" cy="793733"/>
            <a:chOff x="-9525" y="4462475"/>
            <a:chExt cx="9167825" cy="595300"/>
          </a:xfrm>
        </p:grpSpPr>
        <p:sp>
          <p:nvSpPr>
            <p:cNvPr id="81" name="Google Shape;81;p3"/>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82" name="Google Shape;82;p3"/>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83" name="Google Shape;83;p3"/>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84" name="Google Shape;84;p3"/>
          <p:cNvGrpSpPr/>
          <p:nvPr/>
        </p:nvGrpSpPr>
        <p:grpSpPr>
          <a:xfrm>
            <a:off x="-57115" y="2673452"/>
            <a:ext cx="12306100" cy="857049"/>
            <a:chOff x="-42837" y="4443488"/>
            <a:chExt cx="9229575" cy="642787"/>
          </a:xfrm>
        </p:grpSpPr>
        <p:sp>
          <p:nvSpPr>
            <p:cNvPr id="85" name="Google Shape;85;p3"/>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3"/>
          <p:cNvSpPr/>
          <p:nvPr/>
        </p:nvSpPr>
        <p:spPr>
          <a:xfrm>
            <a:off x="3987600" y="28637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1447600" y="3244733"/>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6527600" y="2770176"/>
            <a:ext cx="152800" cy="152800"/>
          </a:xfrm>
          <a:prstGeom prst="ellipse">
            <a:avLst/>
          </a:prstGeom>
          <a:noFill/>
          <a:ln w="952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3"/>
          <p:cNvSpPr/>
          <p:nvPr/>
        </p:nvSpPr>
        <p:spPr>
          <a:xfrm rot="8100000">
            <a:off x="11599932" y="25210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3"/>
          <p:cNvSpPr txBox="1">
            <a:spLocks noGrp="1"/>
          </p:cNvSpPr>
          <p:nvPr>
            <p:ph type="ctrTitle"/>
          </p:nvPr>
        </p:nvSpPr>
        <p:spPr>
          <a:xfrm>
            <a:off x="3079133" y="4041533"/>
            <a:ext cx="6952800" cy="1546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600"/>
              <a:buNone/>
              <a:defRPr sz="4800">
                <a:solidFill>
                  <a:srgbClr val="FFFFFF"/>
                </a:solidFill>
              </a:defRPr>
            </a:lvl1pPr>
            <a:lvl2pPr lvl="1" algn="r" rtl="0">
              <a:spcBef>
                <a:spcPts val="0"/>
              </a:spcBef>
              <a:spcAft>
                <a:spcPts val="0"/>
              </a:spcAft>
              <a:buClr>
                <a:srgbClr val="FFFFFF"/>
              </a:buClr>
              <a:buSzPts val="3600"/>
              <a:buNone/>
              <a:defRPr sz="4800">
                <a:solidFill>
                  <a:srgbClr val="FFFFFF"/>
                </a:solidFill>
              </a:defRPr>
            </a:lvl2pPr>
            <a:lvl3pPr lvl="2" algn="r" rtl="0">
              <a:spcBef>
                <a:spcPts val="0"/>
              </a:spcBef>
              <a:spcAft>
                <a:spcPts val="0"/>
              </a:spcAft>
              <a:buClr>
                <a:srgbClr val="FFFFFF"/>
              </a:buClr>
              <a:buSzPts val="3600"/>
              <a:buNone/>
              <a:defRPr sz="4800">
                <a:solidFill>
                  <a:srgbClr val="FFFFFF"/>
                </a:solidFill>
              </a:defRPr>
            </a:lvl3pPr>
            <a:lvl4pPr lvl="3" algn="r" rtl="0">
              <a:spcBef>
                <a:spcPts val="0"/>
              </a:spcBef>
              <a:spcAft>
                <a:spcPts val="0"/>
              </a:spcAft>
              <a:buClr>
                <a:srgbClr val="FFFFFF"/>
              </a:buClr>
              <a:buSzPts val="3600"/>
              <a:buNone/>
              <a:defRPr sz="4800">
                <a:solidFill>
                  <a:srgbClr val="FFFFFF"/>
                </a:solidFill>
              </a:defRPr>
            </a:lvl4pPr>
            <a:lvl5pPr lvl="4" algn="r" rtl="0">
              <a:spcBef>
                <a:spcPts val="0"/>
              </a:spcBef>
              <a:spcAft>
                <a:spcPts val="0"/>
              </a:spcAft>
              <a:buClr>
                <a:srgbClr val="FFFFFF"/>
              </a:buClr>
              <a:buSzPts val="3600"/>
              <a:buNone/>
              <a:defRPr sz="4800">
                <a:solidFill>
                  <a:srgbClr val="FFFFFF"/>
                </a:solidFill>
              </a:defRPr>
            </a:lvl5pPr>
            <a:lvl6pPr lvl="5" algn="r" rtl="0">
              <a:spcBef>
                <a:spcPts val="0"/>
              </a:spcBef>
              <a:spcAft>
                <a:spcPts val="0"/>
              </a:spcAft>
              <a:buClr>
                <a:srgbClr val="FFFFFF"/>
              </a:buClr>
              <a:buSzPts val="3600"/>
              <a:buNone/>
              <a:defRPr sz="4800">
                <a:solidFill>
                  <a:srgbClr val="FFFFFF"/>
                </a:solidFill>
              </a:defRPr>
            </a:lvl6pPr>
            <a:lvl7pPr lvl="6" algn="r" rtl="0">
              <a:spcBef>
                <a:spcPts val="0"/>
              </a:spcBef>
              <a:spcAft>
                <a:spcPts val="0"/>
              </a:spcAft>
              <a:buClr>
                <a:srgbClr val="FFFFFF"/>
              </a:buClr>
              <a:buSzPts val="3600"/>
              <a:buNone/>
              <a:defRPr sz="4800">
                <a:solidFill>
                  <a:srgbClr val="FFFFFF"/>
                </a:solidFill>
              </a:defRPr>
            </a:lvl7pPr>
            <a:lvl8pPr lvl="7" algn="r" rtl="0">
              <a:spcBef>
                <a:spcPts val="0"/>
              </a:spcBef>
              <a:spcAft>
                <a:spcPts val="0"/>
              </a:spcAft>
              <a:buClr>
                <a:srgbClr val="FFFFFF"/>
              </a:buClr>
              <a:buSzPts val="3600"/>
              <a:buNone/>
              <a:defRPr sz="4800">
                <a:solidFill>
                  <a:srgbClr val="FFFFFF"/>
                </a:solidFill>
              </a:defRPr>
            </a:lvl8pPr>
            <a:lvl9pPr lvl="8" algn="r" rtl="0">
              <a:spcBef>
                <a:spcPts val="0"/>
              </a:spcBef>
              <a:spcAft>
                <a:spcPts val="0"/>
              </a:spcAft>
              <a:buClr>
                <a:srgbClr val="FFFFFF"/>
              </a:buClr>
              <a:buSzPts val="3600"/>
              <a:buNone/>
              <a:defRPr sz="4800">
                <a:solidFill>
                  <a:srgbClr val="FFFFFF"/>
                </a:solidFill>
              </a:defRPr>
            </a:lvl9pPr>
          </a:lstStyle>
          <a:p>
            <a:endParaRPr/>
          </a:p>
        </p:txBody>
      </p:sp>
      <p:sp>
        <p:nvSpPr>
          <p:cNvPr id="115" name="Google Shape;115;p3"/>
          <p:cNvSpPr txBox="1">
            <a:spLocks noGrp="1"/>
          </p:cNvSpPr>
          <p:nvPr>
            <p:ph type="subTitle" idx="1"/>
          </p:nvPr>
        </p:nvSpPr>
        <p:spPr>
          <a:xfrm>
            <a:off x="3079255" y="5412333"/>
            <a:ext cx="69528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None/>
              <a:defRPr>
                <a:solidFill>
                  <a:srgbClr val="FFFFFF"/>
                </a:solidFill>
              </a:defRPr>
            </a:lvl1pPr>
            <a:lvl2pPr lvl="1" algn="r" rtl="0">
              <a:spcBef>
                <a:spcPts val="0"/>
              </a:spcBef>
              <a:spcAft>
                <a:spcPts val="0"/>
              </a:spcAft>
              <a:buClr>
                <a:srgbClr val="FFFFFF"/>
              </a:buClr>
              <a:buSzPts val="3000"/>
              <a:buNone/>
              <a:defRPr sz="4000">
                <a:solidFill>
                  <a:srgbClr val="FFFFFF"/>
                </a:solidFill>
              </a:defRPr>
            </a:lvl2pPr>
            <a:lvl3pPr lvl="2" algn="r" rtl="0">
              <a:spcBef>
                <a:spcPts val="0"/>
              </a:spcBef>
              <a:spcAft>
                <a:spcPts val="0"/>
              </a:spcAft>
              <a:buClr>
                <a:srgbClr val="FFFFFF"/>
              </a:buClr>
              <a:buSzPts val="3000"/>
              <a:buNone/>
              <a:defRPr sz="4000">
                <a:solidFill>
                  <a:srgbClr val="FFFFFF"/>
                </a:solidFill>
              </a:defRPr>
            </a:lvl3pPr>
            <a:lvl4pPr lvl="3" algn="r" rtl="0">
              <a:spcBef>
                <a:spcPts val="0"/>
              </a:spcBef>
              <a:spcAft>
                <a:spcPts val="0"/>
              </a:spcAft>
              <a:buClr>
                <a:srgbClr val="FFFFFF"/>
              </a:buClr>
              <a:buSzPts val="3000"/>
              <a:buNone/>
              <a:defRPr sz="4000">
                <a:solidFill>
                  <a:srgbClr val="FFFFFF"/>
                </a:solidFill>
              </a:defRPr>
            </a:lvl4pPr>
            <a:lvl5pPr lvl="4" algn="r" rtl="0">
              <a:spcBef>
                <a:spcPts val="0"/>
              </a:spcBef>
              <a:spcAft>
                <a:spcPts val="0"/>
              </a:spcAft>
              <a:buClr>
                <a:srgbClr val="FFFFFF"/>
              </a:buClr>
              <a:buSzPts val="3000"/>
              <a:buNone/>
              <a:defRPr sz="4000">
                <a:solidFill>
                  <a:srgbClr val="FFFFFF"/>
                </a:solidFill>
              </a:defRPr>
            </a:lvl5pPr>
            <a:lvl6pPr lvl="5" algn="r" rtl="0">
              <a:spcBef>
                <a:spcPts val="0"/>
              </a:spcBef>
              <a:spcAft>
                <a:spcPts val="0"/>
              </a:spcAft>
              <a:buClr>
                <a:srgbClr val="FFFFFF"/>
              </a:buClr>
              <a:buSzPts val="3000"/>
              <a:buNone/>
              <a:defRPr sz="4000">
                <a:solidFill>
                  <a:srgbClr val="FFFFFF"/>
                </a:solidFill>
              </a:defRPr>
            </a:lvl6pPr>
            <a:lvl7pPr lvl="6" algn="r" rtl="0">
              <a:spcBef>
                <a:spcPts val="0"/>
              </a:spcBef>
              <a:spcAft>
                <a:spcPts val="0"/>
              </a:spcAft>
              <a:buClr>
                <a:srgbClr val="FFFFFF"/>
              </a:buClr>
              <a:buSzPts val="3000"/>
              <a:buNone/>
              <a:defRPr sz="4000">
                <a:solidFill>
                  <a:srgbClr val="FFFFFF"/>
                </a:solidFill>
              </a:defRPr>
            </a:lvl7pPr>
            <a:lvl8pPr lvl="7" algn="r" rtl="0">
              <a:spcBef>
                <a:spcPts val="0"/>
              </a:spcBef>
              <a:spcAft>
                <a:spcPts val="0"/>
              </a:spcAft>
              <a:buClr>
                <a:srgbClr val="FFFFFF"/>
              </a:buClr>
              <a:buSzPts val="3000"/>
              <a:buNone/>
              <a:defRPr sz="4000">
                <a:solidFill>
                  <a:srgbClr val="FFFFFF"/>
                </a:solidFill>
              </a:defRPr>
            </a:lvl8pPr>
            <a:lvl9pPr lvl="8" algn="r" rtl="0">
              <a:spcBef>
                <a:spcPts val="0"/>
              </a:spcBef>
              <a:spcAft>
                <a:spcPts val="0"/>
              </a:spcAft>
              <a:buClr>
                <a:srgbClr val="FFFFFF"/>
              </a:buClr>
              <a:buSzPts val="3000"/>
              <a:buNone/>
              <a:defRPr sz="4000">
                <a:solidFill>
                  <a:srgbClr val="FFFFFF"/>
                </a:solidFill>
              </a:defRPr>
            </a:lvl9pPr>
          </a:lstStyle>
          <a:p>
            <a:endParaRPr/>
          </a:p>
        </p:txBody>
      </p:sp>
      <p:sp>
        <p:nvSpPr>
          <p:cNvPr id="116" name="Google Shape;116;p3"/>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720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7"/>
        <p:cNvGrpSpPr/>
        <p:nvPr/>
      </p:nvGrpSpPr>
      <p:grpSpPr>
        <a:xfrm>
          <a:off x="0" y="0"/>
          <a:ext cx="0" cy="0"/>
          <a:chOff x="0" y="0"/>
          <a:chExt cx="0" cy="0"/>
        </a:xfrm>
      </p:grpSpPr>
      <p:sp>
        <p:nvSpPr>
          <p:cNvPr id="118" name="Google Shape;118;p4"/>
          <p:cNvSpPr txBox="1">
            <a:spLocks noGrp="1"/>
          </p:cNvSpPr>
          <p:nvPr>
            <p:ph type="body" idx="1"/>
          </p:nvPr>
        </p:nvSpPr>
        <p:spPr>
          <a:xfrm>
            <a:off x="2026633" y="2882400"/>
            <a:ext cx="8138800" cy="1093200"/>
          </a:xfrm>
          <a:prstGeom prst="rect">
            <a:avLst/>
          </a:prstGeom>
        </p:spPr>
        <p:txBody>
          <a:bodyPr spcFirstLastPara="1" wrap="square" lIns="91425" tIns="91425" rIns="91425" bIns="91425" anchor="ctr" anchorCtr="0">
            <a:noAutofit/>
          </a:bodyPr>
          <a:lstStyle>
            <a:lvl1pPr marL="609585" lvl="0" indent="-558786" algn="ctr" rtl="0">
              <a:spcBef>
                <a:spcPts val="800"/>
              </a:spcBef>
              <a:spcAft>
                <a:spcPts val="0"/>
              </a:spcAft>
              <a:buSzPts val="3000"/>
              <a:buChar char="◉"/>
              <a:defRPr sz="4000" i="1"/>
            </a:lvl1pPr>
            <a:lvl2pPr marL="1219170" lvl="1" indent="-558786" algn="ctr" rtl="0">
              <a:spcBef>
                <a:spcPts val="0"/>
              </a:spcBef>
              <a:spcAft>
                <a:spcPts val="0"/>
              </a:spcAft>
              <a:buSzPts val="3000"/>
              <a:buChar char="◉"/>
              <a:defRPr sz="4000" i="1"/>
            </a:lvl2pPr>
            <a:lvl3pPr marL="1828754" lvl="2" indent="-558786" algn="ctr" rtl="0">
              <a:spcBef>
                <a:spcPts val="0"/>
              </a:spcBef>
              <a:spcAft>
                <a:spcPts val="0"/>
              </a:spcAft>
              <a:buSzPts val="3000"/>
              <a:buChar char="■"/>
              <a:defRPr sz="4000" i="1"/>
            </a:lvl3pPr>
            <a:lvl4pPr marL="2438339" lvl="3" indent="-558786" algn="ctr" rtl="0">
              <a:spcBef>
                <a:spcPts val="0"/>
              </a:spcBef>
              <a:spcAft>
                <a:spcPts val="0"/>
              </a:spcAft>
              <a:buSzPts val="3000"/>
              <a:buChar char="●"/>
              <a:defRPr sz="4000" i="1"/>
            </a:lvl4pPr>
            <a:lvl5pPr marL="3047924" lvl="4" indent="-558786" algn="ctr" rtl="0">
              <a:spcBef>
                <a:spcPts val="0"/>
              </a:spcBef>
              <a:spcAft>
                <a:spcPts val="0"/>
              </a:spcAft>
              <a:buSzPts val="3000"/>
              <a:buChar char="○"/>
              <a:defRPr sz="4000" i="1"/>
            </a:lvl5pPr>
            <a:lvl6pPr marL="3657509" lvl="5" indent="-558786" algn="ctr" rtl="0">
              <a:spcBef>
                <a:spcPts val="0"/>
              </a:spcBef>
              <a:spcAft>
                <a:spcPts val="0"/>
              </a:spcAft>
              <a:buSzPts val="3000"/>
              <a:buChar char="■"/>
              <a:defRPr sz="4000" i="1"/>
            </a:lvl6pPr>
            <a:lvl7pPr marL="4267093" lvl="6" indent="-558786" algn="ctr" rtl="0">
              <a:spcBef>
                <a:spcPts val="0"/>
              </a:spcBef>
              <a:spcAft>
                <a:spcPts val="0"/>
              </a:spcAft>
              <a:buSzPts val="3000"/>
              <a:buChar char="●"/>
              <a:defRPr sz="4000" i="1"/>
            </a:lvl7pPr>
            <a:lvl8pPr marL="4876678" lvl="7" indent="-558786" algn="ctr" rtl="0">
              <a:spcBef>
                <a:spcPts val="0"/>
              </a:spcBef>
              <a:spcAft>
                <a:spcPts val="0"/>
              </a:spcAft>
              <a:buSzPts val="3000"/>
              <a:buChar char="○"/>
              <a:defRPr sz="4000" i="1"/>
            </a:lvl8pPr>
            <a:lvl9pPr marL="5486263" lvl="8" indent="-558786" algn="ctr">
              <a:spcBef>
                <a:spcPts val="0"/>
              </a:spcBef>
              <a:spcAft>
                <a:spcPts val="0"/>
              </a:spcAft>
              <a:buSzPts val="3000"/>
              <a:buChar char="■"/>
              <a:defRPr sz="4000" i="1"/>
            </a:lvl9pPr>
          </a:lstStyle>
          <a:p>
            <a:endParaRPr/>
          </a:p>
        </p:txBody>
      </p:sp>
      <p:sp>
        <p:nvSpPr>
          <p:cNvPr id="119" name="Google Shape;119;p4"/>
          <p:cNvSpPr txBox="1"/>
          <p:nvPr/>
        </p:nvSpPr>
        <p:spPr>
          <a:xfrm>
            <a:off x="4791200" y="7370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accent1"/>
                </a:solidFill>
              </a:rPr>
              <a:t>“</a:t>
            </a:r>
            <a:endParaRPr sz="12800">
              <a:solidFill>
                <a:schemeClr val="accent1"/>
              </a:solidFill>
            </a:endParaRPr>
          </a:p>
        </p:txBody>
      </p:sp>
      <p:sp>
        <p:nvSpPr>
          <p:cNvPr id="120" name="Google Shape;120;p4"/>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21" name="Google Shape;121;p4"/>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22" name="Google Shape;122;p4"/>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4"/>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4"/>
          <p:cNvGrpSpPr/>
          <p:nvPr/>
        </p:nvGrpSpPr>
        <p:grpSpPr>
          <a:xfrm>
            <a:off x="-12700" y="5949967"/>
            <a:ext cx="12223767" cy="793733"/>
            <a:chOff x="-9525" y="4462475"/>
            <a:chExt cx="9167825" cy="595300"/>
          </a:xfrm>
        </p:grpSpPr>
        <p:sp>
          <p:nvSpPr>
            <p:cNvPr id="126" name="Google Shape;126;p4"/>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27" name="Google Shape;127;p4"/>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28" name="Google Shape;128;p4"/>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29" name="Google Shape;129;p4"/>
          <p:cNvGrpSpPr/>
          <p:nvPr/>
        </p:nvGrpSpPr>
        <p:grpSpPr>
          <a:xfrm>
            <a:off x="-57115" y="5924652"/>
            <a:ext cx="12306100" cy="857049"/>
            <a:chOff x="-42837" y="4443488"/>
            <a:chExt cx="9229575" cy="642787"/>
          </a:xfrm>
        </p:grpSpPr>
        <p:sp>
          <p:nvSpPr>
            <p:cNvPr id="130" name="Google Shape;130;p4"/>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 name="Google Shape;155;p4"/>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4"/>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4"/>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154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0"/>
        <p:cNvGrpSpPr/>
        <p:nvPr/>
      </p:nvGrpSpPr>
      <p:grpSpPr>
        <a:xfrm>
          <a:off x="0" y="0"/>
          <a:ext cx="0" cy="0"/>
          <a:chOff x="0" y="0"/>
          <a:chExt cx="0" cy="0"/>
        </a:xfrm>
      </p:grpSpPr>
      <p:sp>
        <p:nvSpPr>
          <p:cNvPr id="161" name="Google Shape;161;p5"/>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62" name="Google Shape;162;p5"/>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63" name="Google Shape;163;p5"/>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5"/>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5"/>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5"/>
          <p:cNvGrpSpPr/>
          <p:nvPr/>
        </p:nvGrpSpPr>
        <p:grpSpPr>
          <a:xfrm>
            <a:off x="-12700" y="5949967"/>
            <a:ext cx="12223767" cy="793733"/>
            <a:chOff x="-9525" y="4462475"/>
            <a:chExt cx="9167825" cy="595300"/>
          </a:xfrm>
        </p:grpSpPr>
        <p:sp>
          <p:nvSpPr>
            <p:cNvPr id="167" name="Google Shape;167;p5"/>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68" name="Google Shape;168;p5"/>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69" name="Google Shape;169;p5"/>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70" name="Google Shape;170;p5"/>
          <p:cNvGrpSpPr/>
          <p:nvPr/>
        </p:nvGrpSpPr>
        <p:grpSpPr>
          <a:xfrm>
            <a:off x="-57115" y="5924651"/>
            <a:ext cx="12306100" cy="857051"/>
            <a:chOff x="-42837" y="4443488"/>
            <a:chExt cx="9229575" cy="642788"/>
          </a:xfrm>
        </p:grpSpPr>
        <p:sp>
          <p:nvSpPr>
            <p:cNvPr id="171" name="Google Shape;171;p5"/>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5"/>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 name="Google Shape;196;p5"/>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5"/>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5"/>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1" name="Google Shape;201;p5"/>
          <p:cNvSpPr txBox="1">
            <a:spLocks noGrp="1"/>
          </p:cNvSpPr>
          <p:nvPr>
            <p:ph type="body" idx="1"/>
          </p:nvPr>
        </p:nvSpPr>
        <p:spPr>
          <a:xfrm>
            <a:off x="1434467" y="2053567"/>
            <a:ext cx="9328800" cy="25628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02" name="Google Shape;202;p5"/>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4349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03"/>
        <p:cNvGrpSpPr/>
        <p:nvPr/>
      </p:nvGrpSpPr>
      <p:grpSpPr>
        <a:xfrm>
          <a:off x="0" y="0"/>
          <a:ext cx="0" cy="0"/>
          <a:chOff x="0" y="0"/>
          <a:chExt cx="0" cy="0"/>
        </a:xfrm>
      </p:grpSpPr>
      <p:sp>
        <p:nvSpPr>
          <p:cNvPr id="204" name="Google Shape;204;p6"/>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05" name="Google Shape;205;p6"/>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06" name="Google Shape;206;p6"/>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6"/>
          <p:cNvGrpSpPr/>
          <p:nvPr/>
        </p:nvGrpSpPr>
        <p:grpSpPr>
          <a:xfrm>
            <a:off x="-12700" y="5949967"/>
            <a:ext cx="12223767" cy="793733"/>
            <a:chOff x="-9525" y="4462475"/>
            <a:chExt cx="9167825" cy="595300"/>
          </a:xfrm>
        </p:grpSpPr>
        <p:sp>
          <p:nvSpPr>
            <p:cNvPr id="210" name="Google Shape;210;p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11" name="Google Shape;211;p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12" name="Google Shape;212;p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13" name="Google Shape;213;p6"/>
          <p:cNvGrpSpPr/>
          <p:nvPr/>
        </p:nvGrpSpPr>
        <p:grpSpPr>
          <a:xfrm>
            <a:off x="-57115" y="5924651"/>
            <a:ext cx="12306100" cy="857051"/>
            <a:chOff x="-42837" y="4443488"/>
            <a:chExt cx="9229575" cy="642788"/>
          </a:xfrm>
        </p:grpSpPr>
        <p:sp>
          <p:nvSpPr>
            <p:cNvPr id="214" name="Google Shape;214;p6"/>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6"/>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6"/>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6"/>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6"/>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6"/>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44" name="Google Shape;244;p6"/>
          <p:cNvSpPr txBox="1">
            <a:spLocks noGrp="1"/>
          </p:cNvSpPr>
          <p:nvPr>
            <p:ph type="body" idx="1"/>
          </p:nvPr>
        </p:nvSpPr>
        <p:spPr>
          <a:xfrm>
            <a:off x="1508667" y="2070600"/>
            <a:ext cx="4453200" cy="3554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45" name="Google Shape;245;p6"/>
          <p:cNvSpPr txBox="1">
            <a:spLocks noGrp="1"/>
          </p:cNvSpPr>
          <p:nvPr>
            <p:ph type="body" idx="2"/>
          </p:nvPr>
        </p:nvSpPr>
        <p:spPr>
          <a:xfrm>
            <a:off x="6230084" y="2070600"/>
            <a:ext cx="4453200" cy="3554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46" name="Google Shape;246;p6"/>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162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47"/>
        <p:cNvGrpSpPr/>
        <p:nvPr/>
      </p:nvGrpSpPr>
      <p:grpSpPr>
        <a:xfrm>
          <a:off x="0" y="0"/>
          <a:ext cx="0" cy="0"/>
          <a:chOff x="0" y="0"/>
          <a:chExt cx="0" cy="0"/>
        </a:xfrm>
      </p:grpSpPr>
      <p:sp>
        <p:nvSpPr>
          <p:cNvPr id="248" name="Google Shape;248;p7"/>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49" name="Google Shape;249;p7"/>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50" name="Google Shape;250;p7"/>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7"/>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7"/>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7"/>
          <p:cNvGrpSpPr/>
          <p:nvPr/>
        </p:nvGrpSpPr>
        <p:grpSpPr>
          <a:xfrm>
            <a:off x="-12700" y="5949967"/>
            <a:ext cx="12223767" cy="793733"/>
            <a:chOff x="-9525" y="4462475"/>
            <a:chExt cx="9167825" cy="595300"/>
          </a:xfrm>
        </p:grpSpPr>
        <p:sp>
          <p:nvSpPr>
            <p:cNvPr id="254" name="Google Shape;254;p7"/>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55" name="Google Shape;255;p7"/>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56" name="Google Shape;256;p7"/>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57" name="Google Shape;257;p7"/>
          <p:cNvGrpSpPr/>
          <p:nvPr/>
        </p:nvGrpSpPr>
        <p:grpSpPr>
          <a:xfrm>
            <a:off x="-57115" y="5924651"/>
            <a:ext cx="12306100" cy="857051"/>
            <a:chOff x="-42837" y="4443488"/>
            <a:chExt cx="9229575" cy="642788"/>
          </a:xfrm>
        </p:grpSpPr>
        <p:sp>
          <p:nvSpPr>
            <p:cNvPr id="258" name="Google Shape;258;p7"/>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7"/>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7"/>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7"/>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7"/>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88" name="Google Shape;288;p7"/>
          <p:cNvSpPr txBox="1">
            <a:spLocks noGrp="1"/>
          </p:cNvSpPr>
          <p:nvPr>
            <p:ph type="body" idx="1"/>
          </p:nvPr>
        </p:nvSpPr>
        <p:spPr>
          <a:xfrm>
            <a:off x="941200" y="2168800"/>
            <a:ext cx="3295600" cy="3603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89" name="Google Shape;289;p7"/>
          <p:cNvSpPr txBox="1">
            <a:spLocks noGrp="1"/>
          </p:cNvSpPr>
          <p:nvPr>
            <p:ph type="body" idx="2"/>
          </p:nvPr>
        </p:nvSpPr>
        <p:spPr>
          <a:xfrm>
            <a:off x="4405500" y="2168800"/>
            <a:ext cx="3295600" cy="3603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90" name="Google Shape;290;p7"/>
          <p:cNvSpPr txBox="1">
            <a:spLocks noGrp="1"/>
          </p:cNvSpPr>
          <p:nvPr>
            <p:ph type="body" idx="3"/>
          </p:nvPr>
        </p:nvSpPr>
        <p:spPr>
          <a:xfrm>
            <a:off x="7869800" y="2168800"/>
            <a:ext cx="3295600" cy="36036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291" name="Google Shape;291;p7"/>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963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2"/>
        <p:cNvGrpSpPr/>
        <p:nvPr/>
      </p:nvGrpSpPr>
      <p:grpSpPr>
        <a:xfrm>
          <a:off x="0" y="0"/>
          <a:ext cx="0" cy="0"/>
          <a:chOff x="0" y="0"/>
          <a:chExt cx="0" cy="0"/>
        </a:xfrm>
      </p:grpSpPr>
      <p:sp>
        <p:nvSpPr>
          <p:cNvPr id="293" name="Google Shape;293;p8"/>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94" name="Google Shape;294;p8"/>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95" name="Google Shape;295;p8"/>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8"/>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8"/>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8" name="Google Shape;298;p8"/>
          <p:cNvGrpSpPr/>
          <p:nvPr/>
        </p:nvGrpSpPr>
        <p:grpSpPr>
          <a:xfrm>
            <a:off x="-12700" y="5949967"/>
            <a:ext cx="12223767" cy="793733"/>
            <a:chOff x="-9525" y="4462475"/>
            <a:chExt cx="9167825" cy="595300"/>
          </a:xfrm>
        </p:grpSpPr>
        <p:sp>
          <p:nvSpPr>
            <p:cNvPr id="299" name="Google Shape;299;p8"/>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00" name="Google Shape;300;p8"/>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01" name="Google Shape;301;p8"/>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02" name="Google Shape;302;p8"/>
          <p:cNvGrpSpPr/>
          <p:nvPr/>
        </p:nvGrpSpPr>
        <p:grpSpPr>
          <a:xfrm>
            <a:off x="-57115" y="5924651"/>
            <a:ext cx="12306100" cy="857051"/>
            <a:chOff x="-42837" y="4443488"/>
            <a:chExt cx="9229575" cy="642788"/>
          </a:xfrm>
        </p:grpSpPr>
        <p:sp>
          <p:nvSpPr>
            <p:cNvPr id="303" name="Google Shape;303;p8"/>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8"/>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8"/>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8"/>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8"/>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8"/>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8"/>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8"/>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8"/>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8"/>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8"/>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8"/>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8"/>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8"/>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8"/>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8"/>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8"/>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8"/>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8"/>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8"/>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8"/>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8"/>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8"/>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8"/>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8"/>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8"/>
          <p:cNvSpPr txBox="1">
            <a:spLocks noGrp="1"/>
          </p:cNvSpPr>
          <p:nvPr>
            <p:ph type="title"/>
          </p:nvPr>
        </p:nvSpPr>
        <p:spPr>
          <a:xfrm>
            <a:off x="1397000" y="845500"/>
            <a:ext cx="9328800" cy="9544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33" name="Google Shape;333;p8"/>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8169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p10"/>
          <p:cNvSpPr/>
          <p:nvPr/>
        </p:nvSpPr>
        <p:spPr>
          <a:xfrm>
            <a:off x="-38099" y="5929033"/>
            <a:ext cx="12255500" cy="949971"/>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378" name="Google Shape;378;p10"/>
          <p:cNvSpPr/>
          <p:nvPr/>
        </p:nvSpPr>
        <p:spPr>
          <a:xfrm>
            <a:off x="-38099" y="6104149"/>
            <a:ext cx="12255500"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79" name="Google Shape;379;p10"/>
          <p:cNvSpPr/>
          <p:nvPr/>
        </p:nvSpPr>
        <p:spPr>
          <a:xfrm rot="8100000">
            <a:off x="2463975" y="567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0"/>
          <p:cNvSpPr/>
          <p:nvPr/>
        </p:nvSpPr>
        <p:spPr>
          <a:xfrm rot="8100000">
            <a:off x="8051975" y="604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0"/>
          <p:cNvSpPr/>
          <p:nvPr/>
        </p:nvSpPr>
        <p:spPr>
          <a:xfrm rot="8100000">
            <a:off x="9575975" y="609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0"/>
          <p:cNvGrpSpPr/>
          <p:nvPr/>
        </p:nvGrpSpPr>
        <p:grpSpPr>
          <a:xfrm>
            <a:off x="-12700" y="5949967"/>
            <a:ext cx="12223767" cy="793733"/>
            <a:chOff x="-9525" y="4462475"/>
            <a:chExt cx="9167825" cy="595300"/>
          </a:xfrm>
        </p:grpSpPr>
        <p:sp>
          <p:nvSpPr>
            <p:cNvPr id="383" name="Google Shape;383;p10"/>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84" name="Google Shape;384;p10"/>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85" name="Google Shape;385;p10"/>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86" name="Google Shape;386;p10"/>
          <p:cNvGrpSpPr/>
          <p:nvPr/>
        </p:nvGrpSpPr>
        <p:grpSpPr>
          <a:xfrm>
            <a:off x="-57115" y="5924651"/>
            <a:ext cx="12306100" cy="857051"/>
            <a:chOff x="-42837" y="4443488"/>
            <a:chExt cx="9229575" cy="642788"/>
          </a:xfrm>
        </p:grpSpPr>
        <p:sp>
          <p:nvSpPr>
            <p:cNvPr id="387" name="Google Shape;387;p10"/>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0"/>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0"/>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0"/>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0"/>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0"/>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0"/>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0"/>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0"/>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0"/>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0"/>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0"/>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0"/>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0"/>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0"/>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0"/>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0"/>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0"/>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0"/>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0"/>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0"/>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0"/>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0"/>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0"/>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0"/>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0"/>
          <p:cNvSpPr/>
          <p:nvPr/>
        </p:nvSpPr>
        <p:spPr>
          <a:xfrm>
            <a:off x="3987600" y="611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0"/>
          <p:cNvSpPr/>
          <p:nvPr/>
        </p:nvSpPr>
        <p:spPr>
          <a:xfrm>
            <a:off x="1447600" y="649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0"/>
          <p:cNvSpPr/>
          <p:nvPr/>
        </p:nvSpPr>
        <p:spPr>
          <a:xfrm>
            <a:off x="6527600" y="602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0"/>
          <p:cNvSpPr/>
          <p:nvPr/>
        </p:nvSpPr>
        <p:spPr>
          <a:xfrm rot="8100000">
            <a:off x="11599932" y="577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0"/>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937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B4EF-30B3-2D0B-45B1-551AC1FB306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D4A895D-7346-3BC1-F362-A6B9FCB7C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F8E867-0BD8-E92B-8468-AFDFBCA5E3C4}"/>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7159AC58-B2FE-C639-40CD-496C0D56CC4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498B7D-105A-A277-90F7-6F47814D788A}"/>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3818730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ll graph">
  <p:cSld name="All graph">
    <p:spTree>
      <p:nvGrpSpPr>
        <p:cNvPr id="1" name="Shape 417"/>
        <p:cNvGrpSpPr/>
        <p:nvPr/>
      </p:nvGrpSpPr>
      <p:grpSpPr>
        <a:xfrm>
          <a:off x="0" y="0"/>
          <a:ext cx="0" cy="0"/>
          <a:chOff x="0" y="0"/>
          <a:chExt cx="0" cy="0"/>
        </a:xfrm>
      </p:grpSpPr>
      <p:sp>
        <p:nvSpPr>
          <p:cNvPr id="418" name="Google Shape;418;p11"/>
          <p:cNvSpPr/>
          <p:nvPr/>
        </p:nvSpPr>
        <p:spPr>
          <a:xfrm>
            <a:off x="-26766" y="849033"/>
            <a:ext cx="12271933" cy="6067867"/>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chemeClr val="accent5"/>
          </a:solidFill>
          <a:ln>
            <a:noFill/>
          </a:ln>
        </p:spPr>
      </p:sp>
      <p:sp>
        <p:nvSpPr>
          <p:cNvPr id="419" name="Google Shape;419;p11"/>
          <p:cNvSpPr/>
          <p:nvPr/>
        </p:nvSpPr>
        <p:spPr>
          <a:xfrm>
            <a:off x="-44634" y="1024134"/>
            <a:ext cx="12280867" cy="5874933"/>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2463975" y="590625"/>
            <a:ext cx="163483" cy="163483"/>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1"/>
          <p:cNvSpPr/>
          <p:nvPr/>
        </p:nvSpPr>
        <p:spPr>
          <a:xfrm rot="8100000">
            <a:off x="8051975" y="969092"/>
            <a:ext cx="163483" cy="163483"/>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1"/>
          <p:cNvSpPr/>
          <p:nvPr/>
        </p:nvSpPr>
        <p:spPr>
          <a:xfrm rot="8100000">
            <a:off x="9575975" y="1013559"/>
            <a:ext cx="163483" cy="163483"/>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1"/>
          <p:cNvGrpSpPr/>
          <p:nvPr/>
        </p:nvGrpSpPr>
        <p:grpSpPr>
          <a:xfrm>
            <a:off x="-12700" y="869967"/>
            <a:ext cx="12223767" cy="793733"/>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27" name="Google Shape;427;p11"/>
          <p:cNvGrpSpPr/>
          <p:nvPr/>
        </p:nvGrpSpPr>
        <p:grpSpPr>
          <a:xfrm>
            <a:off x="-57115" y="844652"/>
            <a:ext cx="12306100" cy="857049"/>
            <a:chOff x="-42837" y="4443488"/>
            <a:chExt cx="9229575" cy="642787"/>
          </a:xfrm>
        </p:grpSpPr>
        <p:sp>
          <p:nvSpPr>
            <p:cNvPr id="428" name="Google Shape;428;p11"/>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1"/>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3" name="Google Shape;453;p11"/>
          <p:cNvSpPr/>
          <p:nvPr/>
        </p:nvSpPr>
        <p:spPr>
          <a:xfrm>
            <a:off x="3987600" y="1034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11"/>
          <p:cNvSpPr/>
          <p:nvPr/>
        </p:nvSpPr>
        <p:spPr>
          <a:xfrm>
            <a:off x="1447600" y="1415933"/>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6527600" y="941376"/>
            <a:ext cx="152800" cy="1528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11"/>
          <p:cNvSpPr/>
          <p:nvPr/>
        </p:nvSpPr>
        <p:spPr>
          <a:xfrm rot="8100000">
            <a:off x="11599932" y="692225"/>
            <a:ext cx="163483" cy="163483"/>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11"/>
          <p:cNvSpPr txBox="1">
            <a:spLocks noGrp="1"/>
          </p:cNvSpPr>
          <p:nvPr>
            <p:ph type="sldNum" idx="12"/>
          </p:nvPr>
        </p:nvSpPr>
        <p:spPr>
          <a:xfrm>
            <a:off x="11409033" y="6434933"/>
            <a:ext cx="731600" cy="423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634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3002-F304-6BE5-AC21-9F3BD923DC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EAA0F54-3CED-14D9-F9A7-7757ECFB4D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261E1E-FA42-F519-C45A-8B5A8116E7B2}"/>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32D34285-1FE3-6180-2357-9D4C6050CC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9B206-91AD-864E-D880-8397A5B60656}"/>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26326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6631-D6BA-C8F0-E308-115AAD63C92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8407EDE-87A2-B05A-5D34-267B3139F9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451034D-6014-D4C5-599A-AB92BAD1F5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D546030-4771-F974-A8E6-0632DD60603E}"/>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6" name="Footer Placeholder 5">
            <a:extLst>
              <a:ext uri="{FF2B5EF4-FFF2-40B4-BE49-F238E27FC236}">
                <a16:creationId xmlns:a16="http://schemas.microsoft.com/office/drawing/2014/main" id="{0BB8F850-91E8-B6DD-DCF9-AF0C3CBBB9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418D9C5-862B-A390-5568-8A2AEF5A8AA4}"/>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21643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5D9C-2596-394D-A487-0D56FEC50D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C18990-B4AC-7BDD-9D5F-B664E1B9D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7D993F-BDB2-B8D3-A553-EDB562C0D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A0725BC-1489-E961-B5E5-1E430E565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79746D-3A82-648F-8EC0-4C0660B91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0D8BA07-786A-026D-1E90-B9CED772C0DF}"/>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8" name="Footer Placeholder 7">
            <a:extLst>
              <a:ext uri="{FF2B5EF4-FFF2-40B4-BE49-F238E27FC236}">
                <a16:creationId xmlns:a16="http://schemas.microsoft.com/office/drawing/2014/main" id="{05DCD2F9-CDFF-4A9A-E2D9-467551C8D91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EB42226-3FAF-11D1-6AF2-0CE24E24690A}"/>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111749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9252-EB0F-5A5B-B5C2-9561E30CEFA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4F22EA-66D1-A3DC-7666-D9E9F8EB83F7}"/>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4" name="Footer Placeholder 3">
            <a:extLst>
              <a:ext uri="{FF2B5EF4-FFF2-40B4-BE49-F238E27FC236}">
                <a16:creationId xmlns:a16="http://schemas.microsoft.com/office/drawing/2014/main" id="{AEB04A9B-6673-3D7E-DE40-6A931020567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EA59ADC-CA76-8264-D9FA-122BEC032035}"/>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283300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60C64-5147-F7AF-25A8-556DD5E4A8F9}"/>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3" name="Footer Placeholder 2">
            <a:extLst>
              <a:ext uri="{FF2B5EF4-FFF2-40B4-BE49-F238E27FC236}">
                <a16:creationId xmlns:a16="http://schemas.microsoft.com/office/drawing/2014/main" id="{377D2EBA-7D6B-3C09-B9A4-C9CBBA484AA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98FC15A-8270-194A-EC1F-448EE2FDFD11}"/>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321500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56EF-C1F9-A973-0492-DE9D7E760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7E1B7DE-21D6-6CF3-4405-B3FCF670F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8746174-9561-8BEA-57D3-C95713730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DB52D-BC24-0D7A-8CFB-1A992CFF5265}"/>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6" name="Footer Placeholder 5">
            <a:extLst>
              <a:ext uri="{FF2B5EF4-FFF2-40B4-BE49-F238E27FC236}">
                <a16:creationId xmlns:a16="http://schemas.microsoft.com/office/drawing/2014/main" id="{772B2487-977C-E964-7BA5-4E7E17AF49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AAB3AC-B4D6-7BB1-B50D-6EC5396F6DE5}"/>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41104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B9E5-ADF5-1B6A-0AD8-1C7C262C4D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0F7F6AA-AAA9-3CDF-398D-6E2306BDA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C4ED7CF-E476-F0E4-9BDB-739DBFB22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4DA282-21EA-9B84-0DFB-FDA0A639DD25}"/>
              </a:ext>
            </a:extLst>
          </p:cNvPr>
          <p:cNvSpPr>
            <a:spLocks noGrp="1"/>
          </p:cNvSpPr>
          <p:nvPr>
            <p:ph type="dt" sz="half" idx="10"/>
          </p:nvPr>
        </p:nvSpPr>
        <p:spPr/>
        <p:txBody>
          <a:bodyPr/>
          <a:lstStyle/>
          <a:p>
            <a:fld id="{0244227C-8123-4317-9F24-8DF4DCCF4955}" type="datetimeFigureOut">
              <a:rPr lang="vi-VN" smtClean="0"/>
              <a:t>18/09/2023</a:t>
            </a:fld>
            <a:endParaRPr lang="vi-VN"/>
          </a:p>
        </p:txBody>
      </p:sp>
      <p:sp>
        <p:nvSpPr>
          <p:cNvPr id="6" name="Footer Placeholder 5">
            <a:extLst>
              <a:ext uri="{FF2B5EF4-FFF2-40B4-BE49-F238E27FC236}">
                <a16:creationId xmlns:a16="http://schemas.microsoft.com/office/drawing/2014/main" id="{4DC1D400-75B0-5876-53DA-74D82938D5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CCCCC1C-4021-B168-743E-0E4E2957D36C}"/>
              </a:ext>
            </a:extLst>
          </p:cNvPr>
          <p:cNvSpPr>
            <a:spLocks noGrp="1"/>
          </p:cNvSpPr>
          <p:nvPr>
            <p:ph type="sldNum" sz="quarter" idx="12"/>
          </p:nvPr>
        </p:nvSpPr>
        <p:spPr/>
        <p:txBody>
          <a:bodyPr/>
          <a:lstStyle/>
          <a:p>
            <a:fld id="{01C6D717-5596-4D9C-B6E1-FC3A389A2D08}" type="slidenum">
              <a:rPr lang="vi-VN" smtClean="0"/>
              <a:t>‹#›</a:t>
            </a:fld>
            <a:endParaRPr lang="vi-VN"/>
          </a:p>
        </p:txBody>
      </p:sp>
    </p:spTree>
    <p:extLst>
      <p:ext uri="{BB962C8B-B14F-4D97-AF65-F5344CB8AC3E}">
        <p14:creationId xmlns:p14="http://schemas.microsoft.com/office/powerpoint/2010/main" val="186615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56A43-A286-3E5B-0EF0-AD331F1AA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E92ECD4-8B98-87D1-6559-E97353D50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DB2E8F-4534-4FE8-AC59-8792B1C57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4227C-8123-4317-9F24-8DF4DCCF4955}" type="datetimeFigureOut">
              <a:rPr lang="vi-VN" smtClean="0"/>
              <a:t>18/09/2023</a:t>
            </a:fld>
            <a:endParaRPr lang="vi-VN"/>
          </a:p>
        </p:txBody>
      </p:sp>
      <p:sp>
        <p:nvSpPr>
          <p:cNvPr id="5" name="Footer Placeholder 4">
            <a:extLst>
              <a:ext uri="{FF2B5EF4-FFF2-40B4-BE49-F238E27FC236}">
                <a16:creationId xmlns:a16="http://schemas.microsoft.com/office/drawing/2014/main" id="{76ED97F4-B505-F268-271E-0BC04B5FF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DA7F2499-79AF-0CC3-8E0F-639F60C34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6D717-5596-4D9C-B6E1-FC3A389A2D08}" type="slidenum">
              <a:rPr lang="vi-VN" smtClean="0"/>
              <a:t>‹#›</a:t>
            </a:fld>
            <a:endParaRPr lang="vi-VN"/>
          </a:p>
        </p:txBody>
      </p:sp>
    </p:spTree>
    <p:extLst>
      <p:ext uri="{BB962C8B-B14F-4D97-AF65-F5344CB8AC3E}">
        <p14:creationId xmlns:p14="http://schemas.microsoft.com/office/powerpoint/2010/main" val="92284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508000" y="9"/>
            <a:ext cx="11176000" cy="6883131"/>
            <a:chOff x="381000" y="-18750"/>
            <a:chExt cx="8382000" cy="5181000"/>
          </a:xfrm>
        </p:grpSpPr>
        <p:cxnSp>
          <p:nvCxnSpPr>
            <p:cNvPr id="7" name="Google Shape;7;p1"/>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8;p1"/>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9;p1"/>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0;p1"/>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1"/>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1"/>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1"/>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1"/>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1"/>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1"/>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1"/>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1"/>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19;p1"/>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0;p1"/>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1;p1"/>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2;p1"/>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3;p1"/>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4;p1"/>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5;p1"/>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6;p1"/>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7;p1"/>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8;p1"/>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9;p1"/>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30" name="Google Shape;30;p1"/>
          <p:cNvSpPr txBox="1">
            <a:spLocks noGrp="1"/>
          </p:cNvSpPr>
          <p:nvPr>
            <p:ph type="title"/>
          </p:nvPr>
        </p:nvSpPr>
        <p:spPr>
          <a:xfrm>
            <a:off x="1397000" y="845500"/>
            <a:ext cx="9328800" cy="95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1pPr>
            <a:lvl2pPr lvl="1"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2pPr>
            <a:lvl3pPr lvl="2"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3pPr>
            <a:lvl4pPr lvl="3"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4pPr>
            <a:lvl5pPr lvl="4"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5pPr>
            <a:lvl6pPr lvl="5"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6pPr>
            <a:lvl7pPr lvl="6"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7pPr>
            <a:lvl8pPr lvl="7"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8pPr>
            <a:lvl9pPr lvl="8"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9pPr>
          </a:lstStyle>
          <a:p>
            <a:endParaRPr/>
          </a:p>
        </p:txBody>
      </p:sp>
      <p:sp>
        <p:nvSpPr>
          <p:cNvPr id="31" name="Google Shape;31;p1"/>
          <p:cNvSpPr txBox="1">
            <a:spLocks noGrp="1"/>
          </p:cNvSpPr>
          <p:nvPr>
            <p:ph type="body" idx="1"/>
          </p:nvPr>
        </p:nvSpPr>
        <p:spPr>
          <a:xfrm>
            <a:off x="1434467" y="2053567"/>
            <a:ext cx="9328800" cy="25628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Source Sans Pro"/>
              <a:buChar char="◉"/>
              <a:defRPr sz="2000">
                <a:solidFill>
                  <a:schemeClr val="dk1"/>
                </a:solidFill>
                <a:latin typeface="Source Sans Pro"/>
                <a:ea typeface="Source Sans Pro"/>
                <a:cs typeface="Source Sans Pro"/>
                <a:sym typeface="Source Sans Pro"/>
              </a:defRPr>
            </a:lvl1pPr>
            <a:lvl2pPr marL="914400" lvl="1"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32" name="Google Shape;32;p1"/>
          <p:cNvSpPr txBox="1">
            <a:spLocks noGrp="1"/>
          </p:cNvSpPr>
          <p:nvPr>
            <p:ph type="sldNum" idx="12"/>
          </p:nvPr>
        </p:nvSpPr>
        <p:spPr>
          <a:xfrm>
            <a:off x="11409033" y="6434933"/>
            <a:ext cx="731600" cy="423200"/>
          </a:xfrm>
          <a:prstGeom prst="rect">
            <a:avLst/>
          </a:prstGeom>
          <a:noFill/>
          <a:ln>
            <a:noFill/>
          </a:ln>
        </p:spPr>
        <p:txBody>
          <a:bodyPr spcFirstLastPara="1" wrap="square" lIns="91425" tIns="91425" rIns="91425" bIns="91425" anchor="t" anchorCtr="0">
            <a:noAutofit/>
          </a:bodyPr>
          <a:lstStyle>
            <a:lvl1pPr lvl="0" algn="r">
              <a:buNone/>
              <a:defRPr sz="1333">
                <a:solidFill>
                  <a:srgbClr val="FFFFFF"/>
                </a:solidFill>
                <a:latin typeface="Oswald"/>
                <a:ea typeface="Oswald"/>
                <a:cs typeface="Oswald"/>
                <a:sym typeface="Oswald"/>
              </a:defRPr>
            </a:lvl1pPr>
            <a:lvl2pPr lvl="1" algn="r">
              <a:buNone/>
              <a:defRPr sz="1333">
                <a:solidFill>
                  <a:srgbClr val="FFFFFF"/>
                </a:solidFill>
                <a:latin typeface="Oswald"/>
                <a:ea typeface="Oswald"/>
                <a:cs typeface="Oswald"/>
                <a:sym typeface="Oswald"/>
              </a:defRPr>
            </a:lvl2pPr>
            <a:lvl3pPr lvl="2" algn="r">
              <a:buNone/>
              <a:defRPr sz="1333">
                <a:solidFill>
                  <a:srgbClr val="FFFFFF"/>
                </a:solidFill>
                <a:latin typeface="Oswald"/>
                <a:ea typeface="Oswald"/>
                <a:cs typeface="Oswald"/>
                <a:sym typeface="Oswald"/>
              </a:defRPr>
            </a:lvl3pPr>
            <a:lvl4pPr lvl="3" algn="r">
              <a:buNone/>
              <a:defRPr sz="1333">
                <a:solidFill>
                  <a:srgbClr val="FFFFFF"/>
                </a:solidFill>
                <a:latin typeface="Oswald"/>
                <a:ea typeface="Oswald"/>
                <a:cs typeface="Oswald"/>
                <a:sym typeface="Oswald"/>
              </a:defRPr>
            </a:lvl4pPr>
            <a:lvl5pPr lvl="4" algn="r">
              <a:buNone/>
              <a:defRPr sz="1333">
                <a:solidFill>
                  <a:srgbClr val="FFFFFF"/>
                </a:solidFill>
                <a:latin typeface="Oswald"/>
                <a:ea typeface="Oswald"/>
                <a:cs typeface="Oswald"/>
                <a:sym typeface="Oswald"/>
              </a:defRPr>
            </a:lvl5pPr>
            <a:lvl6pPr lvl="5" algn="r">
              <a:buNone/>
              <a:defRPr sz="1333">
                <a:solidFill>
                  <a:srgbClr val="FFFFFF"/>
                </a:solidFill>
                <a:latin typeface="Oswald"/>
                <a:ea typeface="Oswald"/>
                <a:cs typeface="Oswald"/>
                <a:sym typeface="Oswald"/>
              </a:defRPr>
            </a:lvl6pPr>
            <a:lvl7pPr lvl="6" algn="r">
              <a:buNone/>
              <a:defRPr sz="1333">
                <a:solidFill>
                  <a:srgbClr val="FFFFFF"/>
                </a:solidFill>
                <a:latin typeface="Oswald"/>
                <a:ea typeface="Oswald"/>
                <a:cs typeface="Oswald"/>
                <a:sym typeface="Oswald"/>
              </a:defRPr>
            </a:lvl7pPr>
            <a:lvl8pPr lvl="7" algn="r">
              <a:buNone/>
              <a:defRPr sz="1333">
                <a:solidFill>
                  <a:srgbClr val="FFFFFF"/>
                </a:solidFill>
                <a:latin typeface="Oswald"/>
                <a:ea typeface="Oswald"/>
                <a:cs typeface="Oswald"/>
                <a:sym typeface="Oswald"/>
              </a:defRPr>
            </a:lvl8pPr>
            <a:lvl9pPr lvl="8" algn="r">
              <a:buNone/>
              <a:defRPr sz="1333">
                <a:solidFill>
                  <a:srgbClr val="FFFFFF"/>
                </a:solidFill>
                <a:latin typeface="Oswald"/>
                <a:ea typeface="Oswald"/>
                <a:cs typeface="Oswald"/>
                <a:sym typeface="Oswa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29106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3"/>
          <p:cNvSpPr txBox="1">
            <a:spLocks noGrp="1"/>
          </p:cNvSpPr>
          <p:nvPr>
            <p:ph type="ctrTitle"/>
          </p:nvPr>
        </p:nvSpPr>
        <p:spPr>
          <a:xfrm>
            <a:off x="803565" y="674567"/>
            <a:ext cx="10307881" cy="1546400"/>
          </a:xfrm>
          <a:prstGeom prst="rect">
            <a:avLst/>
          </a:prstGeom>
        </p:spPr>
        <p:txBody>
          <a:bodyPr spcFirstLastPara="1" wrap="square" lIns="121900" tIns="121900" rIns="121900" bIns="121900" anchor="ctr" anchorCtr="0">
            <a:noAutofit/>
          </a:bodyPr>
          <a:lstStyle/>
          <a:p>
            <a:pPr algn="ctr"/>
            <a:r>
              <a:rPr lang="en-US" sz="6667" dirty="0">
                <a:solidFill>
                  <a:srgbClr val="FF0000"/>
                </a:solidFill>
                <a:latin typeface="Times New Roman" panose="02020603050405020304" pitchFamily="18" charset="0"/>
                <a:cs typeface="Times New Roman" panose="02020603050405020304" pitchFamily="18" charset="0"/>
              </a:rPr>
              <a:t>C</a:t>
            </a:r>
            <a:r>
              <a:rPr lang="en" sz="6667" dirty="0">
                <a:solidFill>
                  <a:srgbClr val="FF0000"/>
                </a:solidFill>
                <a:latin typeface="Times New Roman" panose="02020603050405020304" pitchFamily="18" charset="0"/>
                <a:cs typeface="Times New Roman" panose="02020603050405020304" pitchFamily="18" charset="0"/>
              </a:rPr>
              <a:t>hào mừng quý thầy cô và các em học sinh</a:t>
            </a:r>
            <a:endParaRPr sz="6667"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2" name="Picture 1">
            <a:extLst>
              <a:ext uri="{FF2B5EF4-FFF2-40B4-BE49-F238E27FC236}">
                <a16:creationId xmlns:a16="http://schemas.microsoft.com/office/drawing/2014/main" id="{95385BB5-2832-B187-0DD0-1F9F6594351D}"/>
              </a:ext>
            </a:extLst>
          </p:cNvPr>
          <p:cNvPicPr>
            <a:picLocks noChangeAspect="1"/>
          </p:cNvPicPr>
          <p:nvPr/>
        </p:nvPicPr>
        <p:blipFill>
          <a:blip r:embed="rId3"/>
          <a:stretch>
            <a:fillRect/>
          </a:stretch>
        </p:blipFill>
        <p:spPr>
          <a:xfrm>
            <a:off x="363894" y="190593"/>
            <a:ext cx="4219557" cy="5641039"/>
          </a:xfrm>
          <a:prstGeom prst="rect">
            <a:avLst/>
          </a:prstGeom>
        </p:spPr>
      </p:pic>
      <p:pic>
        <p:nvPicPr>
          <p:cNvPr id="7" name="Picture 6">
            <a:extLst>
              <a:ext uri="{FF2B5EF4-FFF2-40B4-BE49-F238E27FC236}">
                <a16:creationId xmlns:a16="http://schemas.microsoft.com/office/drawing/2014/main" id="{39F386AC-8AAD-80EA-096C-CE12086A0DFF}"/>
              </a:ext>
            </a:extLst>
          </p:cNvPr>
          <p:cNvPicPr>
            <a:picLocks noChangeAspect="1"/>
          </p:cNvPicPr>
          <p:nvPr/>
        </p:nvPicPr>
        <p:blipFill>
          <a:blip r:embed="rId4"/>
          <a:stretch>
            <a:fillRect/>
          </a:stretch>
        </p:blipFill>
        <p:spPr>
          <a:xfrm>
            <a:off x="5014815" y="190592"/>
            <a:ext cx="7032575" cy="5641039"/>
          </a:xfrm>
          <a:prstGeom prst="rect">
            <a:avLst/>
          </a:prstGeom>
        </p:spPr>
      </p:pic>
    </p:spTree>
    <p:extLst>
      <p:ext uri="{BB962C8B-B14F-4D97-AF65-F5344CB8AC3E}">
        <p14:creationId xmlns:p14="http://schemas.microsoft.com/office/powerpoint/2010/main" val="2622964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DDE723-F909-F659-362B-D2095656CF61}"/>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5" name="Picture 4">
            <a:extLst>
              <a:ext uri="{FF2B5EF4-FFF2-40B4-BE49-F238E27FC236}">
                <a16:creationId xmlns:a16="http://schemas.microsoft.com/office/drawing/2014/main" id="{A195D374-EBCF-09D2-4320-8ED9AB89A7F9}"/>
              </a:ext>
            </a:extLst>
          </p:cNvPr>
          <p:cNvPicPr>
            <a:picLocks noChangeAspect="1"/>
          </p:cNvPicPr>
          <p:nvPr/>
        </p:nvPicPr>
        <p:blipFill>
          <a:blip r:embed="rId2"/>
          <a:stretch>
            <a:fillRect/>
          </a:stretch>
        </p:blipFill>
        <p:spPr>
          <a:xfrm>
            <a:off x="985546" y="170867"/>
            <a:ext cx="4386555" cy="5687652"/>
          </a:xfrm>
          <a:prstGeom prst="rect">
            <a:avLst/>
          </a:prstGeom>
        </p:spPr>
      </p:pic>
      <p:pic>
        <p:nvPicPr>
          <p:cNvPr id="7" name="Picture 6">
            <a:extLst>
              <a:ext uri="{FF2B5EF4-FFF2-40B4-BE49-F238E27FC236}">
                <a16:creationId xmlns:a16="http://schemas.microsoft.com/office/drawing/2014/main" id="{BD613462-5A8A-A6DB-4AC6-75A8A7E36E02}"/>
              </a:ext>
            </a:extLst>
          </p:cNvPr>
          <p:cNvPicPr>
            <a:picLocks noChangeAspect="1"/>
          </p:cNvPicPr>
          <p:nvPr/>
        </p:nvPicPr>
        <p:blipFill>
          <a:blip r:embed="rId3"/>
          <a:stretch>
            <a:fillRect/>
          </a:stretch>
        </p:blipFill>
        <p:spPr>
          <a:xfrm>
            <a:off x="6239095" y="3702898"/>
            <a:ext cx="5372100" cy="3019425"/>
          </a:xfrm>
          <a:prstGeom prst="rect">
            <a:avLst/>
          </a:prstGeom>
        </p:spPr>
      </p:pic>
      <p:pic>
        <p:nvPicPr>
          <p:cNvPr id="8" name="Picture 7">
            <a:extLst>
              <a:ext uri="{FF2B5EF4-FFF2-40B4-BE49-F238E27FC236}">
                <a16:creationId xmlns:a16="http://schemas.microsoft.com/office/drawing/2014/main" id="{82413CF9-3D22-55C2-4016-891A288BA98E}"/>
              </a:ext>
            </a:extLst>
          </p:cNvPr>
          <p:cNvPicPr>
            <a:picLocks noChangeAspect="1"/>
          </p:cNvPicPr>
          <p:nvPr/>
        </p:nvPicPr>
        <p:blipFill>
          <a:blip r:embed="rId4"/>
          <a:stretch>
            <a:fillRect/>
          </a:stretch>
        </p:blipFill>
        <p:spPr>
          <a:xfrm>
            <a:off x="6239095" y="56889"/>
            <a:ext cx="5372100" cy="3522700"/>
          </a:xfrm>
          <a:prstGeom prst="rect">
            <a:avLst/>
          </a:prstGeom>
        </p:spPr>
      </p:pic>
    </p:spTree>
    <p:extLst>
      <p:ext uri="{BB962C8B-B14F-4D97-AF65-F5344CB8AC3E}">
        <p14:creationId xmlns:p14="http://schemas.microsoft.com/office/powerpoint/2010/main" val="280276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7818" y="117988"/>
            <a:ext cx="4175023" cy="2928633"/>
          </a:xfrm>
          <a:prstGeom prst="rect">
            <a:avLst/>
          </a:prstGeom>
        </p:spPr>
      </p:pic>
      <p:sp>
        <p:nvSpPr>
          <p:cNvPr id="4" name="TextBox 3"/>
          <p:cNvSpPr txBox="1"/>
          <p:nvPr/>
        </p:nvSpPr>
        <p:spPr>
          <a:xfrm>
            <a:off x="223935" y="3515763"/>
            <a:ext cx="11504645" cy="2241960"/>
          </a:xfrm>
          <a:prstGeom prst="rect">
            <a:avLst/>
          </a:prstGeom>
          <a:noFill/>
        </p:spPr>
        <p:txBody>
          <a:bodyPr wrap="square" rtlCol="0">
            <a:spAutoFit/>
          </a:bodyPr>
          <a:lstStyle/>
          <a:p>
            <a:pPr algn="just" defTabSz="1219170">
              <a:lnSpc>
                <a:spcPct val="150000"/>
              </a:lnSpc>
              <a:buClr>
                <a:srgbClr val="000000"/>
              </a:buClr>
            </a:pPr>
            <a:r>
              <a:rPr lang="en-US" sz="24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sắp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xếp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bài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hành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theo</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nhóm</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a:p>
            <a:pPr marL="380990" indent="-380990" algn="just" defTabSz="1219170">
              <a:lnSpc>
                <a:spcPct val="150000"/>
              </a:lnSpc>
              <a:buClr>
                <a:srgbClr val="000000"/>
              </a:buClr>
              <a:buFontTx/>
              <a:buChar char="-"/>
            </a:pPr>
            <a:r>
              <a:rPr lang="en-US" sz="2400" b="1" kern="0" dirty="0" err="1">
                <a:solidFill>
                  <a:srgbClr val="000000"/>
                </a:solidFill>
                <a:latin typeface="Times New Roman" panose="02020603050405020304" pitchFamily="18" charset="0"/>
                <a:cs typeface="Times New Roman" panose="02020603050405020304" pitchFamily="18" charset="0"/>
                <a:sym typeface="Arial"/>
              </a:rPr>
              <a:t>Những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sản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thể</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hiện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nhân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vật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khung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cảnh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gắn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liền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với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chủ</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đề</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a:p>
            <a:pPr marL="380990" indent="-380990" algn="just" defTabSz="1219170">
              <a:lnSpc>
                <a:spcPct val="150000"/>
              </a:lnSpc>
              <a:buClr>
                <a:srgbClr val="000000"/>
              </a:buClr>
              <a:buFontTx/>
              <a:buChar char="-"/>
            </a:pPr>
            <a:r>
              <a:rPr lang="en-US" sz="2400" b="1" kern="0" dirty="0" err="1">
                <a:solidFill>
                  <a:srgbClr val="000000"/>
                </a:solidFill>
                <a:latin typeface="Times New Roman" panose="02020603050405020304" pitchFamily="18" charset="0"/>
                <a:cs typeface="Times New Roman" panose="02020603050405020304" pitchFamily="18" charset="0"/>
                <a:sym typeface="Arial"/>
              </a:rPr>
              <a:t>Những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sản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ý </a:t>
            </a:r>
            <a:r>
              <a:rPr lang="en-US" sz="2400" b="1" kern="0" dirty="0" err="1">
                <a:solidFill>
                  <a:srgbClr val="000000"/>
                </a:solidFill>
                <a:latin typeface="Times New Roman" panose="02020603050405020304" pitchFamily="18" charset="0"/>
                <a:cs typeface="Times New Roman" panose="02020603050405020304" pitchFamily="18" charset="0"/>
                <a:sym typeface="Arial"/>
              </a:rPr>
              <a:t>tưởng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từ</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sự</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liên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tưởng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tưởng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tưởng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suy</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nghĩ</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bản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thân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liên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quan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đến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chủ</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đề</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5" name="TextBox 4">
            <a:extLst>
              <a:ext uri="{FF2B5EF4-FFF2-40B4-BE49-F238E27FC236}">
                <a16:creationId xmlns:a16="http://schemas.microsoft.com/office/drawing/2014/main" id="{CACA9F74-01A1-AACD-2552-EE3FDD2892AF}"/>
              </a:ext>
            </a:extLst>
          </p:cNvPr>
          <p:cNvSpPr txBox="1"/>
          <p:nvPr/>
        </p:nvSpPr>
        <p:spPr>
          <a:xfrm>
            <a:off x="4655977" y="518098"/>
            <a:ext cx="7277876" cy="2908489"/>
          </a:xfrm>
          <a:prstGeom prst="rect">
            <a:avLst/>
          </a:prstGeom>
          <a:noFill/>
        </p:spPr>
        <p:txBody>
          <a:bodyPr wrap="square">
            <a:spAutoFit/>
          </a:bodyPr>
          <a:lstStyle/>
          <a:p>
            <a:pPr marL="101600" marR="0" lvl="0" indent="0" algn="l" defTabSz="914400" rtl="0" eaLnBrk="1" fontAlgn="auto" latinLnBrk="0" hangingPunct="1">
              <a:lnSpc>
                <a:spcPct val="100000"/>
              </a:lnSpc>
              <a:spcBef>
                <a:spcPts val="600"/>
              </a:spcBef>
              <a:spcAft>
                <a:spcPts val="0"/>
              </a:spcAft>
              <a:buClr>
                <a:srgbClr val="28324A"/>
              </a:buClr>
              <a:buSzPts val="2000"/>
              <a:buFont typeface="Source Sans Pro"/>
              <a:buNone/>
              <a:tabLst/>
              <a:defRPr/>
            </a:pP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Quan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sát</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SPMT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của</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các</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bạn</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và</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trao</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đổi</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theo</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nhóm</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với</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nội</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dung </a:t>
            </a:r>
            <a:r>
              <a:rPr kumimoji="0" lang="en-US" sz="2400" b="1" i="0" u="none" strike="noStrike" kern="0" cap="none" spc="0" normalizeH="0" baseline="0" noProof="0" dirty="0" err="1">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sau</a:t>
            </a:r>
            <a:r>
              <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a:t>
            </a:r>
          </a:p>
          <a:p>
            <a:pPr marL="101600" marR="0" lvl="0" algn="l" defTabSz="914400" rtl="0" eaLnBrk="1" fontAlgn="auto" latinLnBrk="0" hangingPunct="1">
              <a:lnSpc>
                <a:spcPct val="100000"/>
              </a:lnSpc>
              <a:spcBef>
                <a:spcPts val="600"/>
              </a:spcBef>
              <a:spcAft>
                <a:spcPts val="0"/>
              </a:spcAft>
              <a:buClr>
                <a:srgbClr val="28324A"/>
              </a:buClr>
              <a:buSzPts val="2000"/>
              <a:tabLst/>
              <a:defRPr/>
            </a:pPr>
            <a:r>
              <a:rPr kumimoji="0" lang="nl-NL"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Bạn đã có ý tưởng gì để thể hiện chủ để?</a:t>
            </a:r>
            <a:endPar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endParaRPr>
          </a:p>
          <a:p>
            <a:pPr marL="101600" marR="0" lvl="0" algn="l" defTabSz="914400" rtl="0" eaLnBrk="1" fontAlgn="auto" latinLnBrk="0" hangingPunct="1">
              <a:lnSpc>
                <a:spcPct val="100000"/>
              </a:lnSpc>
              <a:spcBef>
                <a:spcPts val="600"/>
              </a:spcBef>
              <a:spcAft>
                <a:spcPts val="0"/>
              </a:spcAft>
              <a:buClr>
                <a:srgbClr val="28324A"/>
              </a:buClr>
              <a:buSzPts val="2000"/>
              <a:tabLst/>
              <a:defRPr/>
            </a:pPr>
            <a:r>
              <a:rPr kumimoji="0" lang="nl-NL"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Bạn đã sử dụng đường nét, màu sắc như thế nào để thể hiện ý tưởng?</a:t>
            </a:r>
            <a:endPar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endParaRPr>
          </a:p>
          <a:p>
            <a:pPr marL="101600" marR="0" lvl="0" algn="l" defTabSz="914400" rtl="0" eaLnBrk="1" fontAlgn="auto" latinLnBrk="0" hangingPunct="1">
              <a:lnSpc>
                <a:spcPct val="100000"/>
              </a:lnSpc>
              <a:spcBef>
                <a:spcPts val="600"/>
              </a:spcBef>
              <a:spcAft>
                <a:spcPts val="0"/>
              </a:spcAft>
              <a:buClr>
                <a:srgbClr val="28324A"/>
              </a:buClr>
              <a:buSzPts val="2000"/>
              <a:tabLst/>
              <a:defRPr/>
            </a:pPr>
            <a:r>
              <a:rPr kumimoji="0" lang="nl-NL"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rPr>
              <a:t>- Bạn đã vẽ những cảnh vật, nhân vật, hoạt động nào để thể hiện ý tưởng của mình?</a:t>
            </a:r>
            <a:endParaRPr kumimoji="0" lang="en-US" sz="2400" b="1" i="0" u="none" strike="noStrike" kern="0" cap="none" spc="0" normalizeH="0" baseline="0" noProof="0" dirty="0">
              <a:ln>
                <a:noFill/>
              </a:ln>
              <a:solidFill>
                <a:srgbClr val="28324A"/>
              </a:solidFill>
              <a:effectLst/>
              <a:uLnTx/>
              <a:uFillTx/>
              <a:latin typeface="Times New Roman" panose="02020603050405020304" pitchFamily="18" charset="0"/>
              <a:ea typeface="Source Sans Pro"/>
              <a:cs typeface="Times New Roman" panose="02020603050405020304" pitchFamily="18" charset="0"/>
              <a:sym typeface="Source Sans Pro"/>
            </a:endParaRPr>
          </a:p>
        </p:txBody>
      </p:sp>
      <p:sp>
        <p:nvSpPr>
          <p:cNvPr id="6" name="TextBox 5">
            <a:extLst>
              <a:ext uri="{FF2B5EF4-FFF2-40B4-BE49-F238E27FC236}">
                <a16:creationId xmlns:a16="http://schemas.microsoft.com/office/drawing/2014/main" id="{17396C05-DEB3-61B6-A98C-637B49CCB113}"/>
              </a:ext>
            </a:extLst>
          </p:cNvPr>
          <p:cNvSpPr txBox="1"/>
          <p:nvPr/>
        </p:nvSpPr>
        <p:spPr>
          <a:xfrm>
            <a:off x="4016117" y="117988"/>
            <a:ext cx="3778897" cy="400110"/>
          </a:xfrm>
          <a:prstGeom prst="rect">
            <a:avLst/>
          </a:prstGeom>
          <a:noFill/>
        </p:spPr>
        <p:txBody>
          <a:bodyPr wrap="square" rtlCol="0">
            <a:spAutoFit/>
          </a:bodyPr>
          <a:lstStyle/>
          <a:p>
            <a:r>
              <a:rPr lang="vi-VN" sz="2000" b="1" dirty="0">
                <a:solidFill>
                  <a:srgbClr val="FF0000"/>
                </a:solidFill>
                <a:latin typeface="+mj-lt"/>
              </a:rPr>
              <a:t>HOẠT ĐỘNG 3: THẢO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94162" y="378749"/>
            <a:ext cx="3987763" cy="5549900"/>
          </a:xfrm>
          <a:prstGeom prst="rect">
            <a:avLst/>
          </a:prstGeom>
        </p:spPr>
      </p:pic>
      <p:pic>
        <p:nvPicPr>
          <p:cNvPr id="4" name="Picture 3"/>
          <p:cNvPicPr>
            <a:picLocks noChangeAspect="1"/>
          </p:cNvPicPr>
          <p:nvPr/>
        </p:nvPicPr>
        <p:blipFill>
          <a:blip r:embed="rId4"/>
          <a:stretch>
            <a:fillRect/>
          </a:stretch>
        </p:blipFill>
        <p:spPr>
          <a:xfrm>
            <a:off x="651805" y="1346960"/>
            <a:ext cx="5086760" cy="4275197"/>
          </a:xfrm>
          <a:prstGeom prst="rect">
            <a:avLst/>
          </a:prstGeom>
        </p:spPr>
      </p:pic>
      <p:sp>
        <p:nvSpPr>
          <p:cNvPr id="5" name="Rectangle 4"/>
          <p:cNvSpPr/>
          <p:nvPr/>
        </p:nvSpPr>
        <p:spPr>
          <a:xfrm>
            <a:off x="431916" y="517249"/>
            <a:ext cx="7748331" cy="523220"/>
          </a:xfrm>
          <a:prstGeom prst="rect">
            <a:avLst/>
          </a:prstGeom>
        </p:spPr>
        <p:txBody>
          <a:bodyPr wrap="square">
            <a:spAutoFit/>
          </a:bodyPr>
          <a:lstStyle/>
          <a:p>
            <a:pPr defTabSz="1219170">
              <a:buClr>
                <a:srgbClr val="000000"/>
              </a:buClr>
            </a:pP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Trình</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bày</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vẻ</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đẹp</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của</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hai</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tác</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phẩm</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mĩ</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thuật</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sau</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 name="TextBox 5"/>
          <p:cNvSpPr txBox="1"/>
          <p:nvPr/>
        </p:nvSpPr>
        <p:spPr>
          <a:xfrm>
            <a:off x="4506695" y="92871"/>
            <a:ext cx="3477609" cy="400110"/>
          </a:xfrm>
          <a:prstGeom prst="rect">
            <a:avLst/>
          </a:prstGeom>
          <a:noFill/>
        </p:spPr>
        <p:txBody>
          <a:bodyPr wrap="square" rtlCol="0">
            <a:spAutoFit/>
          </a:bodyPr>
          <a:lstStyle/>
          <a:p>
            <a:pPr defTabSz="1219170">
              <a:buClr>
                <a:srgbClr val="000000"/>
              </a:buClr>
            </a:pPr>
            <a:r>
              <a:rPr lang="vi-VN" sz="2000" b="1" kern="0" dirty="0">
                <a:solidFill>
                  <a:srgbClr val="FF0000"/>
                </a:solidFill>
                <a:latin typeface="Times New Roman" panose="02020603050405020304" pitchFamily="18" charset="0"/>
                <a:cs typeface="Times New Roman" panose="02020603050405020304" pitchFamily="18" charset="0"/>
                <a:sym typeface="Arial"/>
              </a:rPr>
              <a:t>HOẠT ĐỘNG 4: VẬN DỤNG</a:t>
            </a:r>
            <a:endParaRPr lang="en-US" sz="2000" b="1" kern="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198" y="2944271"/>
            <a:ext cx="2722299" cy="3788712"/>
          </a:xfrm>
          <a:prstGeom prst="rect">
            <a:avLst/>
          </a:prstGeom>
        </p:spPr>
      </p:pic>
      <p:pic>
        <p:nvPicPr>
          <p:cNvPr id="4" name="Picture 3"/>
          <p:cNvPicPr>
            <a:picLocks noChangeAspect="1"/>
          </p:cNvPicPr>
          <p:nvPr/>
        </p:nvPicPr>
        <p:blipFill>
          <a:blip r:embed="rId4"/>
          <a:stretch>
            <a:fillRect/>
          </a:stretch>
        </p:blipFill>
        <p:spPr>
          <a:xfrm>
            <a:off x="173315" y="0"/>
            <a:ext cx="3503184" cy="2944271"/>
          </a:xfrm>
          <a:prstGeom prst="rect">
            <a:avLst/>
          </a:prstGeom>
        </p:spPr>
      </p:pic>
      <p:sp>
        <p:nvSpPr>
          <p:cNvPr id="7" name="TextBox 6">
            <a:extLst>
              <a:ext uri="{FF2B5EF4-FFF2-40B4-BE49-F238E27FC236}">
                <a16:creationId xmlns:a16="http://schemas.microsoft.com/office/drawing/2014/main" id="{C35A5002-41DB-287A-7771-88B75A2EE9C5}"/>
              </a:ext>
            </a:extLst>
          </p:cNvPr>
          <p:cNvSpPr txBox="1"/>
          <p:nvPr/>
        </p:nvSpPr>
        <p:spPr>
          <a:xfrm>
            <a:off x="3963177" y="412523"/>
            <a:ext cx="8055507"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rPr>
              <a:t>Tác phẩm Bình minh trên nông trang thể hiện hình ảnh người nông dân đang gieo hạt vào một sớm bình minh. Gam màu nóng chủ đạo trong tranh, cùng với các sắc màu lục, lam ẩn hiện trong những rặng cây tạo nên hoà sắc bức tranh sinh động, hấp dẫn.</a:t>
            </a:r>
          </a:p>
        </p:txBody>
      </p:sp>
      <p:sp>
        <p:nvSpPr>
          <p:cNvPr id="9" name="TextBox 8">
            <a:extLst>
              <a:ext uri="{FF2B5EF4-FFF2-40B4-BE49-F238E27FC236}">
                <a16:creationId xmlns:a16="http://schemas.microsoft.com/office/drawing/2014/main" id="{68A481DD-21C8-353C-B7CE-A796DF06A044}"/>
              </a:ext>
            </a:extLst>
          </p:cNvPr>
          <p:cNvSpPr txBox="1"/>
          <p:nvPr/>
        </p:nvSpPr>
        <p:spPr>
          <a:xfrm>
            <a:off x="4124986" y="3167657"/>
            <a:ext cx="7893698"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rPr>
              <a:t>Tác phẩm Hũ gạo nuôi quân thể hiện hình ảnh hai mẹ con. Tác giả sử dụng khối tròn, hình dáng sinh động và sự kết hợp hài hoà giữa nét cong, nét thẳng trên hình tượng nhân vật để thể hiện. Tác phẩm bộc lộ tình cảm yêu thương của người ở hậu phương dành cho những chiến sĩ đang cầm súng bảo vệ Tổ quốc.</a:t>
            </a:r>
          </a:p>
        </p:txBody>
      </p:sp>
    </p:spTree>
    <p:extLst>
      <p:ext uri="{BB962C8B-B14F-4D97-AF65-F5344CB8AC3E}">
        <p14:creationId xmlns:p14="http://schemas.microsoft.com/office/powerpoint/2010/main" val="20554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15</a:t>
            </a:fld>
            <a:endParaRPr lang="en" kern="0"/>
          </a:p>
        </p:txBody>
      </p:sp>
      <p:grpSp>
        <p:nvGrpSpPr>
          <p:cNvPr id="16" name="Group 15"/>
          <p:cNvGrpSpPr/>
          <p:nvPr/>
        </p:nvGrpSpPr>
        <p:grpSpPr>
          <a:xfrm>
            <a:off x="1011591" y="201756"/>
            <a:ext cx="6908800" cy="1625600"/>
            <a:chOff x="0" y="0"/>
            <a:chExt cx="5181600" cy="1219200"/>
          </a:xfrm>
        </p:grpSpPr>
        <p:sp>
          <p:nvSpPr>
            <p:cNvPr id="17" name="Rounded Rectangle 16"/>
            <p:cNvSpPr/>
            <p:nvPr/>
          </p:nvSpPr>
          <p:spPr>
            <a:xfrm>
              <a:off x="0" y="0"/>
              <a:ext cx="5181600" cy="1219200"/>
            </a:xfrm>
            <a:prstGeom prst="roundRect">
              <a:avLst>
                <a:gd name="adj" fmla="val 10000"/>
              </a:avLst>
            </a:prstGeom>
          </p:spPr>
          <p:style>
            <a:lnRef idx="3">
              <a:schemeClr val="lt1">
                <a:hueOff val="0"/>
                <a:satOff val="0"/>
                <a:lumOff val="0"/>
                <a:alphaOff val="0"/>
              </a:schemeClr>
            </a:lnRef>
            <a:fillRef idx="1">
              <a:schemeClr val="accent3">
                <a:shade val="80000"/>
                <a:hueOff val="0"/>
                <a:satOff val="0"/>
                <a:lumOff val="0"/>
                <a:alphaOff val="0"/>
              </a:schemeClr>
            </a:fillRef>
            <a:effectRef idx="1">
              <a:schemeClr val="accent3">
                <a:shade val="80000"/>
                <a:hueOff val="0"/>
                <a:satOff val="0"/>
                <a:lumOff val="0"/>
                <a:alphaOff val="0"/>
              </a:schemeClr>
            </a:effectRef>
            <a:fontRef idx="minor">
              <a:schemeClr val="lt1"/>
            </a:fontRef>
          </p:style>
          <p:txBody>
            <a:bodyPr/>
            <a:lstStyle/>
            <a:p>
              <a:endParaRPr lang="vi-VN"/>
            </a:p>
          </p:txBody>
        </p:sp>
        <p:sp>
          <p:nvSpPr>
            <p:cNvPr id="18" name="Rounded Rectangle 4"/>
            <p:cNvSpPr txBox="1"/>
            <p:nvPr/>
          </p:nvSpPr>
          <p:spPr>
            <a:xfrm>
              <a:off x="35708" y="35709"/>
              <a:ext cx="4988089"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364">
                <a:lnSpc>
                  <a:spcPct val="150000"/>
                </a:lnSpc>
                <a:spcBef>
                  <a:spcPct val="0"/>
                </a:spcBef>
                <a:spcAft>
                  <a:spcPct val="35000"/>
                </a:spcAft>
                <a:buClr>
                  <a:srgbClr val="000000"/>
                </a:buClr>
              </a:pPr>
              <a:r>
                <a:rPr lang="en-US" sz="3200" dirty="0" err="1">
                  <a:solidFill>
                    <a:srgbClr val="FFFFFF"/>
                  </a:solidFill>
                  <a:latin typeface="Arial"/>
                  <a:sym typeface="Arial"/>
                </a:rPr>
                <a:t>Nêu</a:t>
              </a:r>
              <a:r>
                <a:rPr lang="en-US" sz="3200" dirty="0">
                  <a:solidFill>
                    <a:srgbClr val="FFFFFF"/>
                  </a:solidFill>
                  <a:latin typeface="Arial"/>
                  <a:sym typeface="Arial"/>
                </a:rPr>
                <a:t> </a:t>
              </a:r>
              <a:r>
                <a:rPr lang="en-US" sz="3200" dirty="0" err="1">
                  <a:solidFill>
                    <a:srgbClr val="FFFFFF"/>
                  </a:solidFill>
                  <a:latin typeface="Arial"/>
                  <a:sym typeface="Arial"/>
                </a:rPr>
                <a:t>một</a:t>
              </a:r>
              <a:r>
                <a:rPr lang="en-US" sz="3200" dirty="0">
                  <a:solidFill>
                    <a:srgbClr val="FFFFFF"/>
                  </a:solidFill>
                  <a:latin typeface="Arial"/>
                  <a:sym typeface="Arial"/>
                </a:rPr>
                <a:t> </a:t>
              </a:r>
              <a:r>
                <a:rPr lang="en-US" sz="3200" dirty="0" err="1">
                  <a:solidFill>
                    <a:srgbClr val="FFFFFF"/>
                  </a:solidFill>
                  <a:latin typeface="Arial"/>
                  <a:sym typeface="Arial"/>
                </a:rPr>
                <a:t>số</a:t>
              </a:r>
              <a:r>
                <a:rPr lang="en-US" sz="3200" dirty="0">
                  <a:solidFill>
                    <a:srgbClr val="FFFFFF"/>
                  </a:solidFill>
                  <a:latin typeface="Arial"/>
                  <a:sym typeface="Arial"/>
                </a:rPr>
                <a:t> </a:t>
              </a:r>
              <a:r>
                <a:rPr lang="en-US" sz="3200" dirty="0" err="1">
                  <a:solidFill>
                    <a:srgbClr val="FFFFFF"/>
                  </a:solidFill>
                  <a:latin typeface="Arial"/>
                  <a:sym typeface="Arial"/>
                </a:rPr>
                <a:t>cách</a:t>
              </a:r>
              <a:r>
                <a:rPr lang="en-US" sz="3200" dirty="0">
                  <a:solidFill>
                    <a:srgbClr val="FFFFFF"/>
                  </a:solidFill>
                  <a:latin typeface="Arial"/>
                  <a:sym typeface="Arial"/>
                </a:rPr>
                <a:t> </a:t>
              </a:r>
              <a:r>
                <a:rPr lang="en-US" sz="3200" dirty="0" err="1">
                  <a:solidFill>
                    <a:srgbClr val="FFFFFF"/>
                  </a:solidFill>
                  <a:latin typeface="Arial"/>
                  <a:sym typeface="Arial"/>
                </a:rPr>
                <a:t>xây</a:t>
              </a:r>
              <a:r>
                <a:rPr lang="en-US" sz="3200" dirty="0">
                  <a:solidFill>
                    <a:srgbClr val="FFFFFF"/>
                  </a:solidFill>
                  <a:latin typeface="Arial"/>
                  <a:sym typeface="Arial"/>
                </a:rPr>
                <a:t> </a:t>
              </a:r>
              <a:r>
                <a:rPr lang="en-US" sz="3200" dirty="0" err="1">
                  <a:solidFill>
                    <a:srgbClr val="FFFFFF"/>
                  </a:solidFill>
                  <a:latin typeface="Arial"/>
                  <a:sym typeface="Arial"/>
                </a:rPr>
                <a:t>dựng</a:t>
              </a:r>
              <a:r>
                <a:rPr lang="en-US" sz="3200" dirty="0">
                  <a:solidFill>
                    <a:srgbClr val="FFFFFF"/>
                  </a:solidFill>
                  <a:latin typeface="Arial"/>
                  <a:sym typeface="Arial"/>
                </a:rPr>
                <a:t> ý </a:t>
              </a:r>
              <a:r>
                <a:rPr lang="en-US" sz="3200" dirty="0" err="1">
                  <a:solidFill>
                    <a:srgbClr val="FFFFFF"/>
                  </a:solidFill>
                  <a:latin typeface="Arial"/>
                  <a:sym typeface="Arial"/>
                </a:rPr>
                <a:t>tưởng</a:t>
              </a:r>
              <a:r>
                <a:rPr lang="en-US" sz="3200" dirty="0">
                  <a:solidFill>
                    <a:srgbClr val="FFFFFF"/>
                  </a:solidFill>
                  <a:latin typeface="Arial"/>
                  <a:sym typeface="Arial"/>
                </a:rPr>
                <a:t> </a:t>
              </a:r>
              <a:r>
                <a:rPr lang="en-US" sz="3200" dirty="0" err="1">
                  <a:solidFill>
                    <a:srgbClr val="FFFFFF"/>
                  </a:solidFill>
                  <a:latin typeface="Arial"/>
                  <a:sym typeface="Arial"/>
                </a:rPr>
                <a:t>trong</a:t>
              </a:r>
              <a:r>
                <a:rPr lang="en-US" sz="3200" dirty="0">
                  <a:solidFill>
                    <a:srgbClr val="FFFFFF"/>
                  </a:solidFill>
                  <a:latin typeface="Arial"/>
                  <a:sym typeface="Arial"/>
                </a:rPr>
                <a:t> </a:t>
              </a:r>
              <a:r>
                <a:rPr lang="en-US" sz="3200" dirty="0" err="1">
                  <a:solidFill>
                    <a:srgbClr val="FFFFFF"/>
                  </a:solidFill>
                  <a:latin typeface="Arial"/>
                  <a:sym typeface="Arial"/>
                </a:rPr>
                <a:t>sáng</a:t>
              </a:r>
              <a:r>
                <a:rPr lang="en-US" sz="3200" dirty="0">
                  <a:solidFill>
                    <a:srgbClr val="FFFFFF"/>
                  </a:solidFill>
                  <a:latin typeface="Arial"/>
                  <a:sym typeface="Arial"/>
                </a:rPr>
                <a:t> </a:t>
              </a:r>
              <a:r>
                <a:rPr lang="en-US" sz="3200" dirty="0" err="1">
                  <a:solidFill>
                    <a:srgbClr val="FFFFFF"/>
                  </a:solidFill>
                  <a:latin typeface="Arial"/>
                  <a:sym typeface="Arial"/>
                </a:rPr>
                <a:t>tác</a:t>
              </a:r>
              <a:r>
                <a:rPr lang="en-US" sz="3200" dirty="0">
                  <a:solidFill>
                    <a:srgbClr val="FFFFFF"/>
                  </a:solidFill>
                  <a:latin typeface="Arial"/>
                  <a:sym typeface="Arial"/>
                </a:rPr>
                <a:t>?</a:t>
              </a:r>
            </a:p>
          </p:txBody>
        </p:sp>
      </p:grpSp>
      <p:grpSp>
        <p:nvGrpSpPr>
          <p:cNvPr id="19" name="Group 18"/>
          <p:cNvGrpSpPr/>
          <p:nvPr/>
        </p:nvGrpSpPr>
        <p:grpSpPr>
          <a:xfrm>
            <a:off x="3026965" y="2336077"/>
            <a:ext cx="6908800" cy="1625600"/>
            <a:chOff x="457199" y="1422399"/>
            <a:chExt cx="5181600" cy="1219200"/>
          </a:xfrm>
        </p:grpSpPr>
        <p:sp>
          <p:nvSpPr>
            <p:cNvPr id="20" name="Rounded Rectangle 19"/>
            <p:cNvSpPr/>
            <p:nvPr/>
          </p:nvSpPr>
          <p:spPr>
            <a:xfrm>
              <a:off x="457199" y="1422399"/>
              <a:ext cx="5181600" cy="1219200"/>
            </a:xfrm>
            <a:prstGeom prst="roundRect">
              <a:avLst>
                <a:gd name="adj" fmla="val 10000"/>
              </a:avLst>
            </a:prstGeom>
          </p:spPr>
          <p:style>
            <a:lnRef idx="3">
              <a:schemeClr val="lt1">
                <a:hueOff val="0"/>
                <a:satOff val="0"/>
                <a:lumOff val="0"/>
                <a:alphaOff val="0"/>
              </a:schemeClr>
            </a:lnRef>
            <a:fillRef idx="1">
              <a:schemeClr val="accent3">
                <a:shade val="80000"/>
                <a:hueOff val="206529"/>
                <a:satOff val="-25622"/>
                <a:lumOff val="18266"/>
                <a:alphaOff val="0"/>
              </a:schemeClr>
            </a:fillRef>
            <a:effectRef idx="1">
              <a:schemeClr val="accent3">
                <a:shade val="80000"/>
                <a:hueOff val="206529"/>
                <a:satOff val="-25622"/>
                <a:lumOff val="18266"/>
                <a:alphaOff val="0"/>
              </a:schemeClr>
            </a:effectRef>
            <a:fontRef idx="minor">
              <a:schemeClr val="lt1"/>
            </a:fontRef>
          </p:style>
          <p:txBody>
            <a:bodyPr/>
            <a:lstStyle/>
            <a:p>
              <a:endParaRPr lang="vi-VN"/>
            </a:p>
          </p:txBody>
        </p:sp>
        <p:sp>
          <p:nvSpPr>
            <p:cNvPr id="21" name="Rounded Rectangle 4"/>
            <p:cNvSpPr txBox="1"/>
            <p:nvPr/>
          </p:nvSpPr>
          <p:spPr>
            <a:xfrm>
              <a:off x="492907" y="1458108"/>
              <a:ext cx="5060843"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364">
                <a:lnSpc>
                  <a:spcPct val="150000"/>
                </a:lnSpc>
                <a:spcBef>
                  <a:spcPct val="0"/>
                </a:spcBef>
                <a:spcAft>
                  <a:spcPct val="35000"/>
                </a:spcAft>
                <a:buClr>
                  <a:srgbClr val="000000"/>
                </a:buClr>
              </a:pPr>
              <a:r>
                <a:rPr lang="en-US" sz="3200" dirty="0" err="1">
                  <a:solidFill>
                    <a:srgbClr val="FFFFFF"/>
                  </a:solidFill>
                  <a:latin typeface="Arial"/>
                  <a:sym typeface="Arial"/>
                </a:rPr>
                <a:t>Xây</a:t>
              </a:r>
              <a:r>
                <a:rPr lang="en-US" sz="3200" dirty="0">
                  <a:solidFill>
                    <a:srgbClr val="FFFFFF"/>
                  </a:solidFill>
                  <a:latin typeface="Arial"/>
                  <a:sym typeface="Arial"/>
                </a:rPr>
                <a:t> </a:t>
              </a:r>
              <a:r>
                <a:rPr lang="en-US" sz="3200" dirty="0" err="1">
                  <a:solidFill>
                    <a:srgbClr val="FFFFFF"/>
                  </a:solidFill>
                  <a:latin typeface="Arial"/>
                  <a:sym typeface="Arial"/>
                </a:rPr>
                <a:t>dựng</a:t>
              </a:r>
              <a:r>
                <a:rPr lang="en-US" sz="3200" dirty="0">
                  <a:solidFill>
                    <a:srgbClr val="FFFFFF"/>
                  </a:solidFill>
                  <a:latin typeface="Arial"/>
                  <a:sym typeface="Arial"/>
                </a:rPr>
                <a:t> ý </a:t>
              </a:r>
              <a:r>
                <a:rPr lang="en-US" sz="3200" dirty="0" err="1">
                  <a:solidFill>
                    <a:srgbClr val="FFFFFF"/>
                  </a:solidFill>
                  <a:latin typeface="Arial"/>
                  <a:sym typeface="Arial"/>
                </a:rPr>
                <a:t>tưởng</a:t>
              </a:r>
              <a:r>
                <a:rPr lang="en-US" sz="3200" dirty="0">
                  <a:solidFill>
                    <a:srgbClr val="FFFFFF"/>
                  </a:solidFill>
                  <a:latin typeface="Arial"/>
                  <a:sym typeface="Arial"/>
                </a:rPr>
                <a:t> </a:t>
              </a:r>
              <a:r>
                <a:rPr lang="en-US" sz="3200" dirty="0" err="1">
                  <a:solidFill>
                    <a:srgbClr val="FFFFFF"/>
                  </a:solidFill>
                  <a:latin typeface="Arial"/>
                  <a:sym typeface="Arial"/>
                </a:rPr>
                <a:t>từ</a:t>
              </a:r>
              <a:r>
                <a:rPr lang="en-US" sz="3200" dirty="0">
                  <a:solidFill>
                    <a:srgbClr val="FFFFFF"/>
                  </a:solidFill>
                  <a:latin typeface="Arial"/>
                  <a:sym typeface="Arial"/>
                </a:rPr>
                <a:t> </a:t>
              </a:r>
              <a:r>
                <a:rPr lang="en-US" sz="3200" dirty="0" err="1">
                  <a:solidFill>
                    <a:srgbClr val="FFFFFF"/>
                  </a:solidFill>
                  <a:latin typeface="Arial"/>
                  <a:sym typeface="Arial"/>
                </a:rPr>
                <a:t>cảnh</a:t>
              </a:r>
              <a:r>
                <a:rPr lang="en-US" sz="3200" dirty="0">
                  <a:solidFill>
                    <a:srgbClr val="FFFFFF"/>
                  </a:solidFill>
                  <a:latin typeface="Arial"/>
                  <a:sym typeface="Arial"/>
                </a:rPr>
                <a:t> </a:t>
              </a:r>
              <a:r>
                <a:rPr lang="en-US" sz="3200" dirty="0" err="1">
                  <a:solidFill>
                    <a:srgbClr val="FFFFFF"/>
                  </a:solidFill>
                  <a:latin typeface="Arial"/>
                  <a:sym typeface="Arial"/>
                </a:rPr>
                <a:t>đẹp</a:t>
              </a:r>
              <a:r>
                <a:rPr lang="en-US" sz="3200" dirty="0">
                  <a:solidFill>
                    <a:srgbClr val="FFFFFF"/>
                  </a:solidFill>
                  <a:latin typeface="Arial"/>
                  <a:sym typeface="Arial"/>
                </a:rPr>
                <a:t> </a:t>
              </a:r>
              <a:r>
                <a:rPr lang="en-US" sz="3200" dirty="0" err="1">
                  <a:solidFill>
                    <a:srgbClr val="FFFFFF"/>
                  </a:solidFill>
                  <a:latin typeface="Arial"/>
                  <a:sym typeface="Arial"/>
                </a:rPr>
                <a:t>trong</a:t>
              </a:r>
              <a:r>
                <a:rPr lang="en-US" sz="3200" dirty="0">
                  <a:solidFill>
                    <a:srgbClr val="FFFFFF"/>
                  </a:solidFill>
                  <a:latin typeface="Arial"/>
                  <a:sym typeface="Arial"/>
                </a:rPr>
                <a:t> </a:t>
              </a:r>
              <a:r>
                <a:rPr lang="en-US" sz="3200" dirty="0" err="1">
                  <a:solidFill>
                    <a:srgbClr val="FFFFFF"/>
                  </a:solidFill>
                  <a:latin typeface="Arial"/>
                  <a:sym typeface="Arial"/>
                </a:rPr>
                <a:t>cuộc</a:t>
              </a:r>
              <a:r>
                <a:rPr lang="en-US" sz="3200" dirty="0">
                  <a:solidFill>
                    <a:srgbClr val="FFFFFF"/>
                  </a:solidFill>
                  <a:latin typeface="Arial"/>
                  <a:sym typeface="Arial"/>
                </a:rPr>
                <a:t> </a:t>
              </a:r>
              <a:r>
                <a:rPr lang="en-US" sz="3200" dirty="0" err="1">
                  <a:solidFill>
                    <a:srgbClr val="FFFFFF"/>
                  </a:solidFill>
                  <a:latin typeface="Arial"/>
                  <a:sym typeface="Arial"/>
                </a:rPr>
                <a:t>sống</a:t>
              </a:r>
              <a:r>
                <a:rPr lang="en-US" sz="3200" dirty="0">
                  <a:solidFill>
                    <a:srgbClr val="FFFFFF"/>
                  </a:solidFill>
                  <a:latin typeface="Arial"/>
                  <a:sym typeface="Arial"/>
                </a:rPr>
                <a:t>.</a:t>
              </a:r>
            </a:p>
          </p:txBody>
        </p:sp>
      </p:grpSp>
      <p:grpSp>
        <p:nvGrpSpPr>
          <p:cNvPr id="22" name="Group 21"/>
          <p:cNvGrpSpPr/>
          <p:nvPr/>
        </p:nvGrpSpPr>
        <p:grpSpPr>
          <a:xfrm>
            <a:off x="4008464" y="4640752"/>
            <a:ext cx="6908800" cy="1625600"/>
            <a:chOff x="914399" y="2844799"/>
            <a:chExt cx="5181600" cy="1219200"/>
          </a:xfrm>
        </p:grpSpPr>
        <p:sp>
          <p:nvSpPr>
            <p:cNvPr id="23" name="Rounded Rectangle 22"/>
            <p:cNvSpPr/>
            <p:nvPr/>
          </p:nvSpPr>
          <p:spPr>
            <a:xfrm>
              <a:off x="914399" y="2844799"/>
              <a:ext cx="5181600" cy="1219200"/>
            </a:xfrm>
            <a:prstGeom prst="roundRect">
              <a:avLst>
                <a:gd name="adj" fmla="val 10000"/>
              </a:avLst>
            </a:prstGeom>
          </p:spPr>
          <p:style>
            <a:lnRef idx="3">
              <a:schemeClr val="lt1">
                <a:hueOff val="0"/>
                <a:satOff val="0"/>
                <a:lumOff val="0"/>
                <a:alphaOff val="0"/>
              </a:schemeClr>
            </a:lnRef>
            <a:fillRef idx="1">
              <a:schemeClr val="accent3">
                <a:shade val="80000"/>
                <a:hueOff val="413058"/>
                <a:satOff val="-51245"/>
                <a:lumOff val="36533"/>
                <a:alphaOff val="0"/>
              </a:schemeClr>
            </a:fillRef>
            <a:effectRef idx="1">
              <a:schemeClr val="accent3">
                <a:shade val="80000"/>
                <a:hueOff val="413058"/>
                <a:satOff val="-51245"/>
                <a:lumOff val="36533"/>
                <a:alphaOff val="0"/>
              </a:schemeClr>
            </a:effectRef>
            <a:fontRef idx="minor">
              <a:schemeClr val="lt1"/>
            </a:fontRef>
          </p:style>
          <p:txBody>
            <a:bodyPr/>
            <a:lstStyle/>
            <a:p>
              <a:endParaRPr lang="vi-VN"/>
            </a:p>
          </p:txBody>
        </p:sp>
        <p:sp>
          <p:nvSpPr>
            <p:cNvPr id="24" name="Rounded Rectangle 4"/>
            <p:cNvSpPr txBox="1"/>
            <p:nvPr/>
          </p:nvSpPr>
          <p:spPr>
            <a:xfrm>
              <a:off x="950107" y="2880508"/>
              <a:ext cx="5145891" cy="11477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364">
                <a:lnSpc>
                  <a:spcPct val="150000"/>
                </a:lnSpc>
                <a:spcBef>
                  <a:spcPct val="0"/>
                </a:spcBef>
                <a:spcAft>
                  <a:spcPct val="35000"/>
                </a:spcAft>
                <a:buClr>
                  <a:srgbClr val="000000"/>
                </a:buClr>
              </a:pPr>
              <a:r>
                <a:rPr lang="en-US" sz="3200" dirty="0" err="1">
                  <a:solidFill>
                    <a:srgbClr val="707685">
                      <a:lumMod val="50000"/>
                    </a:srgbClr>
                  </a:solidFill>
                  <a:latin typeface="Arial"/>
                  <a:sym typeface="Arial"/>
                </a:rPr>
                <a:t>Xây</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dựng</a:t>
              </a:r>
              <a:r>
                <a:rPr lang="en-US" sz="3200" dirty="0">
                  <a:solidFill>
                    <a:srgbClr val="707685">
                      <a:lumMod val="50000"/>
                    </a:srgbClr>
                  </a:solidFill>
                  <a:latin typeface="Arial"/>
                  <a:sym typeface="Arial"/>
                </a:rPr>
                <a:t> ý </a:t>
              </a:r>
              <a:r>
                <a:rPr lang="en-US" sz="3200" dirty="0" err="1">
                  <a:solidFill>
                    <a:srgbClr val="707685">
                      <a:lumMod val="50000"/>
                    </a:srgbClr>
                  </a:solidFill>
                  <a:latin typeface="Arial"/>
                  <a:sym typeface="Arial"/>
                </a:rPr>
                <a:t>tưởng</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từ</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hình</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ảnh</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sinh</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hoạt</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trong</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cuộc</a:t>
              </a:r>
              <a:r>
                <a:rPr lang="en-US" sz="3200" dirty="0">
                  <a:solidFill>
                    <a:srgbClr val="707685">
                      <a:lumMod val="50000"/>
                    </a:srgbClr>
                  </a:solidFill>
                  <a:latin typeface="Arial"/>
                  <a:sym typeface="Arial"/>
                </a:rPr>
                <a:t> </a:t>
              </a:r>
              <a:r>
                <a:rPr lang="en-US" sz="3200" dirty="0" err="1">
                  <a:solidFill>
                    <a:srgbClr val="707685">
                      <a:lumMod val="50000"/>
                    </a:srgbClr>
                  </a:solidFill>
                  <a:latin typeface="Arial"/>
                  <a:sym typeface="Arial"/>
                </a:rPr>
                <a:t>sống</a:t>
              </a:r>
              <a:r>
                <a:rPr lang="en-US" sz="3200" dirty="0">
                  <a:solidFill>
                    <a:srgbClr val="707685">
                      <a:lumMod val="50000"/>
                    </a:srgbClr>
                  </a:solidFill>
                  <a:latin typeface="Arial"/>
                  <a:sym typeface="Arial"/>
                </a:rPr>
                <a:t>.</a:t>
              </a:r>
            </a:p>
          </p:txBody>
        </p:sp>
      </p:grpSp>
      <p:sp>
        <p:nvSpPr>
          <p:cNvPr id="25" name="Down Arrow 24"/>
          <p:cNvSpPr/>
          <p:nvPr/>
        </p:nvSpPr>
        <p:spPr>
          <a:xfrm>
            <a:off x="6777703" y="1547084"/>
            <a:ext cx="1142688" cy="94375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6" name="Down Arrow 25"/>
          <p:cNvSpPr/>
          <p:nvPr/>
        </p:nvSpPr>
        <p:spPr>
          <a:xfrm>
            <a:off x="8679680" y="3817539"/>
            <a:ext cx="1142688" cy="94375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9265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9"/>
          <p:cNvSpPr txBox="1">
            <a:spLocks noGrp="1"/>
          </p:cNvSpPr>
          <p:nvPr>
            <p:ph type="title"/>
          </p:nvPr>
        </p:nvSpPr>
        <p:spPr>
          <a:xfrm>
            <a:off x="1397000" y="845500"/>
            <a:ext cx="9328800" cy="954400"/>
          </a:xfrm>
          <a:prstGeom prst="rect">
            <a:avLst/>
          </a:prstGeom>
        </p:spPr>
        <p:txBody>
          <a:bodyPr spcFirstLastPara="1" wrap="square" lIns="121900" tIns="121900" rIns="121900" bIns="121900" anchor="b" anchorCtr="0">
            <a:noAutofit/>
          </a:bodyPr>
          <a:lstStyle/>
          <a:p>
            <a:r>
              <a:rPr lang="en-US" sz="3200" dirty="0">
                <a:latin typeface="+mj-lt"/>
              </a:rPr>
              <a:t>H</a:t>
            </a:r>
            <a:r>
              <a:rPr lang="en" sz="3200" dirty="0">
                <a:latin typeface="+mj-lt"/>
              </a:rPr>
              <a:t>ướng dẫn về nhà</a:t>
            </a:r>
            <a:endParaRPr sz="3200" dirty="0">
              <a:latin typeface="+mj-lt"/>
            </a:endParaRPr>
          </a:p>
        </p:txBody>
      </p:sp>
      <p:sp>
        <p:nvSpPr>
          <p:cNvPr id="618" name="Google Shape;618;p29"/>
          <p:cNvSpPr/>
          <p:nvPr/>
        </p:nvSpPr>
        <p:spPr>
          <a:xfrm>
            <a:off x="771433" y="2252618"/>
            <a:ext cx="3744000" cy="2263033"/>
          </a:xfrm>
          <a:prstGeom prst="homePlate">
            <a:avLst>
              <a:gd name="adj" fmla="val 30129"/>
            </a:avLst>
          </a:prstGeom>
          <a:solidFill>
            <a:schemeClr val="accent5"/>
          </a:solidFill>
          <a:ln>
            <a:noFill/>
          </a:ln>
        </p:spPr>
        <p:txBody>
          <a:bodyPr spcFirstLastPara="1" wrap="square" lIns="121900" tIns="121900" rIns="121900" bIns="121900" anchor="ctr" anchorCtr="0">
            <a:noAutofit/>
          </a:bodyPr>
          <a:lstStyle/>
          <a:p>
            <a:pPr algn="ctr" defTabSz="1219170">
              <a:lnSpc>
                <a:spcPct val="150000"/>
              </a:lnSpc>
              <a:buClr>
                <a:srgbClr val="000000"/>
              </a:buClr>
            </a:pPr>
            <a:r>
              <a:rPr lang="en" sz="2400" b="1" kern="0" dirty="0">
                <a:solidFill>
                  <a:srgbClr val="FFFFFF"/>
                </a:solidFill>
                <a:latin typeface="Arial"/>
                <a:ea typeface="Source Sans Pro"/>
                <a:cs typeface="Source Sans Pro"/>
                <a:sym typeface="Source Sans Pro"/>
              </a:rPr>
              <a:t>1. Xây dựng ý tưởng cho sản phẩm mĩ thuật của mình đinh sáng tác</a:t>
            </a:r>
            <a:endParaRPr sz="2400" b="1" kern="0" dirty="0">
              <a:solidFill>
                <a:srgbClr val="FFFFFF"/>
              </a:solidFill>
              <a:latin typeface="Arial"/>
              <a:ea typeface="Source Sans Pro"/>
              <a:cs typeface="Source Sans Pro"/>
              <a:sym typeface="Source Sans Pro"/>
            </a:endParaRPr>
          </a:p>
        </p:txBody>
      </p:sp>
      <p:sp>
        <p:nvSpPr>
          <p:cNvPr id="619" name="Google Shape;619;p29"/>
          <p:cNvSpPr/>
          <p:nvPr/>
        </p:nvSpPr>
        <p:spPr>
          <a:xfrm>
            <a:off x="4133667" y="2252618"/>
            <a:ext cx="4191727" cy="2263033"/>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algn="ctr" defTabSz="1219170">
              <a:lnSpc>
                <a:spcPct val="150000"/>
              </a:lnSpc>
              <a:buClr>
                <a:srgbClr val="000000"/>
              </a:buClr>
            </a:pPr>
            <a:r>
              <a:rPr lang="en" sz="2400" b="1" kern="0" dirty="0">
                <a:solidFill>
                  <a:srgbClr val="FFFFFF"/>
                </a:solidFill>
                <a:latin typeface="Arial"/>
                <a:ea typeface="Source Sans Pro"/>
                <a:cs typeface="Source Sans Pro"/>
                <a:sym typeface="Source Sans Pro"/>
              </a:rPr>
              <a:t>2. Chuẩn bị đồ dùng cho tiết sau theo hướng dẫn của GV</a:t>
            </a:r>
            <a:endParaRPr sz="2400" b="1" kern="0" dirty="0">
              <a:solidFill>
                <a:srgbClr val="FFFFFF"/>
              </a:solidFill>
              <a:latin typeface="Arial"/>
              <a:ea typeface="Source Sans Pro"/>
              <a:cs typeface="Source Sans Pro"/>
              <a:sym typeface="Source Sans Pro"/>
            </a:endParaRPr>
          </a:p>
        </p:txBody>
      </p:sp>
      <p:sp>
        <p:nvSpPr>
          <p:cNvPr id="620" name="Google Shape;620;p29"/>
          <p:cNvSpPr/>
          <p:nvPr/>
        </p:nvSpPr>
        <p:spPr>
          <a:xfrm>
            <a:off x="7946767" y="2252617"/>
            <a:ext cx="3816000" cy="2263033"/>
          </a:xfrm>
          <a:prstGeom prst="chevron">
            <a:avLst>
              <a:gd name="adj" fmla="val 29853"/>
            </a:avLst>
          </a:prstGeom>
          <a:solidFill>
            <a:schemeClr val="accent2"/>
          </a:solidFill>
          <a:ln>
            <a:noFill/>
          </a:ln>
        </p:spPr>
        <p:txBody>
          <a:bodyPr spcFirstLastPara="1" wrap="square" lIns="121900" tIns="121900" rIns="121900" bIns="121900" anchor="ctr" anchorCtr="0">
            <a:noAutofit/>
          </a:bodyPr>
          <a:lstStyle/>
          <a:p>
            <a:pPr algn="ctr" defTabSz="1219170">
              <a:lnSpc>
                <a:spcPct val="150000"/>
              </a:lnSpc>
              <a:buClr>
                <a:srgbClr val="000000"/>
              </a:buClr>
            </a:pPr>
            <a:r>
              <a:rPr lang="en" sz="2400" b="1" kern="0" dirty="0">
                <a:solidFill>
                  <a:srgbClr val="FFFFFF"/>
                </a:solidFill>
                <a:latin typeface="Arial"/>
                <a:ea typeface="Source Sans Pro"/>
                <a:cs typeface="Source Sans Pro"/>
                <a:sym typeface="Source Sans Pro"/>
              </a:rPr>
              <a:t>3. </a:t>
            </a:r>
            <a:r>
              <a:rPr lang="en-US" sz="2400" b="1" kern="0" dirty="0" err="1">
                <a:solidFill>
                  <a:srgbClr val="FFFFFF"/>
                </a:solidFill>
                <a:latin typeface="Arial"/>
                <a:ea typeface="Source Sans Pro"/>
                <a:cs typeface="Source Sans Pro"/>
                <a:sym typeface="Source Sans Pro"/>
              </a:rPr>
              <a:t>Đọc</a:t>
            </a:r>
            <a:r>
              <a:rPr lang="en-US" sz="2400" b="1" kern="0" dirty="0">
                <a:solidFill>
                  <a:srgbClr val="FFFFFF"/>
                </a:solidFill>
                <a:latin typeface="Arial"/>
                <a:ea typeface="Source Sans Pro"/>
                <a:cs typeface="Source Sans Pro"/>
                <a:sym typeface="Source Sans Pro"/>
              </a:rPr>
              <a:t> </a:t>
            </a:r>
            <a:r>
              <a:rPr lang="en-US" sz="2400" b="1" kern="0" dirty="0" err="1">
                <a:solidFill>
                  <a:srgbClr val="FFFFFF"/>
                </a:solidFill>
                <a:latin typeface="Arial"/>
                <a:ea typeface="Source Sans Pro"/>
                <a:cs typeface="Source Sans Pro"/>
                <a:sym typeface="Source Sans Pro"/>
              </a:rPr>
              <a:t>trước</a:t>
            </a:r>
            <a:r>
              <a:rPr lang="en-US" sz="2400" b="1" kern="0" dirty="0">
                <a:solidFill>
                  <a:srgbClr val="FFFFFF"/>
                </a:solidFill>
                <a:latin typeface="Arial"/>
                <a:ea typeface="Source Sans Pro"/>
                <a:cs typeface="Source Sans Pro"/>
                <a:sym typeface="Source Sans Pro"/>
              </a:rPr>
              <a:t> </a:t>
            </a:r>
            <a:r>
              <a:rPr lang="en-US" sz="2400" b="1" kern="0" dirty="0" err="1">
                <a:solidFill>
                  <a:srgbClr val="FFFFFF"/>
                </a:solidFill>
                <a:latin typeface="Arial"/>
                <a:ea typeface="Source Sans Pro"/>
                <a:cs typeface="Source Sans Pro"/>
                <a:sym typeface="Source Sans Pro"/>
              </a:rPr>
              <a:t>nội</a:t>
            </a:r>
            <a:r>
              <a:rPr lang="en-US" sz="2400" b="1" kern="0" dirty="0">
                <a:solidFill>
                  <a:srgbClr val="FFFFFF"/>
                </a:solidFill>
                <a:latin typeface="Arial"/>
                <a:ea typeface="Source Sans Pro"/>
                <a:cs typeface="Source Sans Pro"/>
                <a:sym typeface="Source Sans Pro"/>
              </a:rPr>
              <a:t> dung </a:t>
            </a:r>
            <a:r>
              <a:rPr lang="en-US" sz="2400" b="1" kern="0" dirty="0" err="1">
                <a:solidFill>
                  <a:srgbClr val="FFFFFF"/>
                </a:solidFill>
                <a:latin typeface="Arial"/>
                <a:ea typeface="Source Sans Pro"/>
                <a:cs typeface="Source Sans Pro"/>
                <a:sym typeface="Source Sans Pro"/>
              </a:rPr>
              <a:t>bài</a:t>
            </a:r>
            <a:r>
              <a:rPr lang="en-US" sz="2400" b="1" kern="0" dirty="0">
                <a:solidFill>
                  <a:srgbClr val="FFFFFF"/>
                </a:solidFill>
                <a:latin typeface="Arial"/>
                <a:ea typeface="Source Sans Pro"/>
                <a:cs typeface="Source Sans Pro"/>
                <a:sym typeface="Source Sans Pro"/>
              </a:rPr>
              <a:t> 3</a:t>
            </a:r>
            <a:endParaRPr sz="2400" b="1" kern="0" dirty="0">
              <a:solidFill>
                <a:srgbClr val="FFFFFF"/>
              </a:solidFill>
              <a:latin typeface="Arial"/>
              <a:ea typeface="Source Sans Pro"/>
              <a:cs typeface="Source Sans Pro"/>
              <a:sym typeface="Source Sans Pro"/>
            </a:endParaRPr>
          </a:p>
        </p:txBody>
      </p:sp>
      <p:sp>
        <p:nvSpPr>
          <p:cNvPr id="621" name="Google Shape;621;p29"/>
          <p:cNvSpPr txBox="1">
            <a:spLocks noGrp="1"/>
          </p:cNvSpPr>
          <p:nvPr>
            <p:ph type="sldNum" idx="12"/>
          </p:nvPr>
        </p:nvSpPr>
        <p:spPr>
          <a:xfrm>
            <a:off x="11409033" y="6434933"/>
            <a:ext cx="731600" cy="4232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16</a:t>
            </a:fld>
            <a:endParaRPr ker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8"/>
                                        </p:tgtEl>
                                        <p:attrNameLst>
                                          <p:attrName>style.visibility</p:attrName>
                                        </p:attrNameLst>
                                      </p:cBhvr>
                                      <p:to>
                                        <p:strVal val="visible"/>
                                      </p:to>
                                    </p:set>
                                    <p:anim calcmode="lin" valueType="num">
                                      <p:cBhvr additive="base">
                                        <p:cTn id="7" dur="500" fill="hold"/>
                                        <p:tgtEl>
                                          <p:spTgt spid="618"/>
                                        </p:tgtEl>
                                        <p:attrNameLst>
                                          <p:attrName>ppt_x</p:attrName>
                                        </p:attrNameLst>
                                      </p:cBhvr>
                                      <p:tavLst>
                                        <p:tav tm="0">
                                          <p:val>
                                            <p:strVal val="#ppt_x"/>
                                          </p:val>
                                        </p:tav>
                                        <p:tav tm="100000">
                                          <p:val>
                                            <p:strVal val="#ppt_x"/>
                                          </p:val>
                                        </p:tav>
                                      </p:tavLst>
                                    </p:anim>
                                    <p:anim calcmode="lin" valueType="num">
                                      <p:cBhvr additive="base">
                                        <p:cTn id="8" dur="500" fill="hold"/>
                                        <p:tgtEl>
                                          <p:spTgt spid="6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9"/>
                                        </p:tgtEl>
                                        <p:attrNameLst>
                                          <p:attrName>style.visibility</p:attrName>
                                        </p:attrNameLst>
                                      </p:cBhvr>
                                      <p:to>
                                        <p:strVal val="visible"/>
                                      </p:to>
                                    </p:set>
                                    <p:anim calcmode="lin" valueType="num">
                                      <p:cBhvr additive="base">
                                        <p:cTn id="13" dur="500" fill="hold"/>
                                        <p:tgtEl>
                                          <p:spTgt spid="619"/>
                                        </p:tgtEl>
                                        <p:attrNameLst>
                                          <p:attrName>ppt_x</p:attrName>
                                        </p:attrNameLst>
                                      </p:cBhvr>
                                      <p:tavLst>
                                        <p:tav tm="0">
                                          <p:val>
                                            <p:strVal val="#ppt_x"/>
                                          </p:val>
                                        </p:tav>
                                        <p:tav tm="100000">
                                          <p:val>
                                            <p:strVal val="#ppt_x"/>
                                          </p:val>
                                        </p:tav>
                                      </p:tavLst>
                                    </p:anim>
                                    <p:anim calcmode="lin" valueType="num">
                                      <p:cBhvr additive="base">
                                        <p:cTn id="14" dur="500" fill="hold"/>
                                        <p:tgtEl>
                                          <p:spTgt spid="6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0"/>
                                        </p:tgtEl>
                                        <p:attrNameLst>
                                          <p:attrName>style.visibility</p:attrName>
                                        </p:attrNameLst>
                                      </p:cBhvr>
                                      <p:to>
                                        <p:strVal val="visible"/>
                                      </p:to>
                                    </p:set>
                                    <p:anim calcmode="lin" valueType="num">
                                      <p:cBhvr additive="base">
                                        <p:cTn id="19" dur="500" fill="hold"/>
                                        <p:tgtEl>
                                          <p:spTgt spid="620"/>
                                        </p:tgtEl>
                                        <p:attrNameLst>
                                          <p:attrName>ppt_x</p:attrName>
                                        </p:attrNameLst>
                                      </p:cBhvr>
                                      <p:tavLst>
                                        <p:tav tm="0">
                                          <p:val>
                                            <p:strVal val="#ppt_x"/>
                                          </p:val>
                                        </p:tav>
                                        <p:tav tm="100000">
                                          <p:val>
                                            <p:strVal val="#ppt_x"/>
                                          </p:val>
                                        </p:tav>
                                      </p:tavLst>
                                    </p:anim>
                                    <p:anim calcmode="lin" valueType="num">
                                      <p:cBhvr additive="base">
                                        <p:cTn id="20" dur="500" fill="hold"/>
                                        <p:tgtEl>
                                          <p:spTgt spid="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animBg="1"/>
      <p:bldP spid="619" grpId="0" animBg="1"/>
      <p:bldP spid="6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a:t>
            </a:fld>
            <a:endParaRPr lang="en" kern="0"/>
          </a:p>
        </p:txBody>
      </p:sp>
      <p:sp>
        <p:nvSpPr>
          <p:cNvPr id="8" name="Rectangle 7"/>
          <p:cNvSpPr/>
          <p:nvPr/>
        </p:nvSpPr>
        <p:spPr>
          <a:xfrm>
            <a:off x="1110343" y="5591161"/>
            <a:ext cx="10170367" cy="954107"/>
          </a:xfrm>
          <a:prstGeom prst="rect">
            <a:avLst/>
          </a:prstGeom>
        </p:spPr>
        <p:txBody>
          <a:bodyPr wrap="square">
            <a:spAutoFit/>
          </a:bodyPr>
          <a:lstStyle/>
          <a:p>
            <a:pPr defTabSz="1219170">
              <a:buClr>
                <a:srgbClr val="000000"/>
              </a:buClr>
            </a:pP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Quan</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sát</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tranh</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và</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cho</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biết</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nội</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dung</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bức</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tranh</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thể</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hiện</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điều</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gì</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Em</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có</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ý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tưởng</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gì</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để</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thể</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hiện</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bức</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tranh</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trên</a:t>
            </a:r>
            <a:r>
              <a:rPr lang="fr-FR"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DDCEC9FD-6067-4795-06FB-D4F3EDCF9884}"/>
              </a:ext>
            </a:extLst>
          </p:cNvPr>
          <p:cNvPicPr>
            <a:picLocks noChangeAspect="1"/>
          </p:cNvPicPr>
          <p:nvPr/>
        </p:nvPicPr>
        <p:blipFill>
          <a:blip r:embed="rId2"/>
          <a:stretch>
            <a:fillRect/>
          </a:stretch>
        </p:blipFill>
        <p:spPr>
          <a:xfrm>
            <a:off x="195650" y="253894"/>
            <a:ext cx="6068315" cy="4887271"/>
          </a:xfrm>
          <a:prstGeom prst="rect">
            <a:avLst/>
          </a:prstGeom>
        </p:spPr>
      </p:pic>
      <p:pic>
        <p:nvPicPr>
          <p:cNvPr id="3" name="Picture 2">
            <a:extLst>
              <a:ext uri="{FF2B5EF4-FFF2-40B4-BE49-F238E27FC236}">
                <a16:creationId xmlns:a16="http://schemas.microsoft.com/office/drawing/2014/main" id="{2C091E30-3BE2-FCA7-1971-2088D659C369}"/>
              </a:ext>
            </a:extLst>
          </p:cNvPr>
          <p:cNvPicPr>
            <a:picLocks noChangeAspect="1"/>
          </p:cNvPicPr>
          <p:nvPr/>
        </p:nvPicPr>
        <p:blipFill>
          <a:blip r:embed="rId3"/>
          <a:stretch>
            <a:fillRect/>
          </a:stretch>
        </p:blipFill>
        <p:spPr>
          <a:xfrm>
            <a:off x="6769638" y="253895"/>
            <a:ext cx="5154883" cy="4887272"/>
          </a:xfrm>
          <a:prstGeom prst="rect">
            <a:avLst/>
          </a:prstGeom>
        </p:spPr>
      </p:pic>
    </p:spTree>
    <p:extLst>
      <p:ext uri="{BB962C8B-B14F-4D97-AF65-F5344CB8AC3E}">
        <p14:creationId xmlns:p14="http://schemas.microsoft.com/office/powerpoint/2010/main" val="349389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5"/>
          <p:cNvSpPr txBox="1">
            <a:spLocks noGrp="1"/>
          </p:cNvSpPr>
          <p:nvPr>
            <p:ph type="ctrTitle" idx="4294967295"/>
          </p:nvPr>
        </p:nvSpPr>
        <p:spPr>
          <a:xfrm>
            <a:off x="475862" y="1428208"/>
            <a:ext cx="11485984" cy="2770568"/>
          </a:xfrm>
          <a:prstGeom prst="rect">
            <a:avLst/>
          </a:prstGeom>
        </p:spPr>
        <p:txBody>
          <a:bodyPr spcFirstLastPara="1" wrap="square" lIns="121900" tIns="121900" rIns="121900" bIns="121900" anchor="b" anchorCtr="0">
            <a:noAutofit/>
          </a:bodyPr>
          <a:lstStyle/>
          <a:p>
            <a:r>
              <a:rPr lang="vi-VN" sz="6000" dirty="0">
                <a:solidFill>
                  <a:srgbClr val="FF0000"/>
                </a:solidFill>
                <a:latin typeface="Times New Roman" panose="02020603050405020304" pitchFamily="18" charset="0"/>
                <a:cs typeface="Times New Roman" panose="02020603050405020304" pitchFamily="18" charset="0"/>
              </a:rPr>
              <a:t>Tiết 3, 4: </a:t>
            </a:r>
            <a:r>
              <a:rPr lang="en-US" sz="6000" dirty="0">
                <a:solidFill>
                  <a:srgbClr val="FF0000"/>
                </a:solidFill>
                <a:latin typeface="Times New Roman" panose="02020603050405020304" pitchFamily="18" charset="0"/>
                <a:cs typeface="Times New Roman" panose="02020603050405020304" pitchFamily="18" charset="0"/>
              </a:rPr>
              <a:t>B</a:t>
            </a:r>
            <a:r>
              <a:rPr lang="en" sz="6000" dirty="0">
                <a:solidFill>
                  <a:srgbClr val="FF0000"/>
                </a:solidFill>
                <a:latin typeface="Times New Roman" panose="02020603050405020304" pitchFamily="18" charset="0"/>
                <a:cs typeface="Times New Roman" panose="02020603050405020304" pitchFamily="18" charset="0"/>
              </a:rPr>
              <a:t>ài 2: </a:t>
            </a:r>
            <a:br>
              <a:rPr lang="vi-VN" sz="6000" dirty="0">
                <a:solidFill>
                  <a:srgbClr val="FF0000"/>
                </a:solidFill>
                <a:latin typeface="Times New Roman" panose="02020603050405020304" pitchFamily="18" charset="0"/>
                <a:cs typeface="Times New Roman" panose="02020603050405020304" pitchFamily="18" charset="0"/>
              </a:rPr>
            </a:br>
            <a:r>
              <a:rPr lang="vi-VN" sz="6000" dirty="0">
                <a:solidFill>
                  <a:srgbClr val="FF0000"/>
                </a:solidFill>
                <a:latin typeface="Times New Roman" panose="02020603050405020304" pitchFamily="18" charset="0"/>
                <a:cs typeface="Times New Roman" panose="02020603050405020304" pitchFamily="18" charset="0"/>
              </a:rPr>
              <a:t>XÂY DỰNG Ý TƯỞNG TRONG SÁNG TÁC THEO CHỦ ĐỀ</a:t>
            </a:r>
            <a:endParaRPr sz="6000" dirty="0">
              <a:solidFill>
                <a:srgbClr val="FF0000"/>
              </a:solidFill>
              <a:latin typeface="Times New Roman" panose="02020603050405020304" pitchFamily="18" charset="0"/>
              <a:cs typeface="Times New Roman" panose="02020603050405020304" pitchFamily="18" charset="0"/>
            </a:endParaRPr>
          </a:p>
        </p:txBody>
      </p:sp>
      <p:sp>
        <p:nvSpPr>
          <p:cNvPr id="480" name="Google Shape;480;p15"/>
          <p:cNvSpPr txBox="1">
            <a:spLocks noGrp="1"/>
          </p:cNvSpPr>
          <p:nvPr>
            <p:ph type="sldNum" idx="12"/>
          </p:nvPr>
        </p:nvSpPr>
        <p:spPr>
          <a:xfrm>
            <a:off x="11409033" y="6434933"/>
            <a:ext cx="731600" cy="4232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3</a:t>
            </a:fld>
            <a:endParaRPr ker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8"/>
                                        </p:tgtEl>
                                        <p:attrNameLst>
                                          <p:attrName>style.visibility</p:attrName>
                                        </p:attrNameLst>
                                      </p:cBhvr>
                                      <p:to>
                                        <p:strVal val="visible"/>
                                      </p:to>
                                    </p:set>
                                    <p:anim calcmode="lin" valueType="num">
                                      <p:cBhvr additive="base">
                                        <p:cTn id="7" dur="500" fill="hold"/>
                                        <p:tgtEl>
                                          <p:spTgt spid="478"/>
                                        </p:tgtEl>
                                        <p:attrNameLst>
                                          <p:attrName>ppt_x</p:attrName>
                                        </p:attrNameLst>
                                      </p:cBhvr>
                                      <p:tavLst>
                                        <p:tav tm="0">
                                          <p:val>
                                            <p:strVal val="#ppt_x"/>
                                          </p:val>
                                        </p:tav>
                                        <p:tav tm="100000">
                                          <p:val>
                                            <p:strVal val="#ppt_x"/>
                                          </p:val>
                                        </p:tav>
                                      </p:tavLst>
                                    </p:anim>
                                    <p:anim calcmode="lin" valueType="num">
                                      <p:cBhvr additive="base">
                                        <p:cTn id="8" dur="500" fill="hold"/>
                                        <p:tgtEl>
                                          <p:spTgt spid="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35FF0E-A6FE-C11D-E711-D515429773B9}"/>
              </a:ext>
            </a:extLst>
          </p:cNvPr>
          <p:cNvPicPr>
            <a:picLocks noChangeAspect="1"/>
          </p:cNvPicPr>
          <p:nvPr/>
        </p:nvPicPr>
        <p:blipFill>
          <a:blip r:embed="rId2"/>
          <a:stretch>
            <a:fillRect/>
          </a:stretch>
        </p:blipFill>
        <p:spPr>
          <a:xfrm>
            <a:off x="439696" y="517970"/>
            <a:ext cx="3853006" cy="3078627"/>
          </a:xfrm>
          <a:prstGeom prst="rect">
            <a:avLst/>
          </a:prstGeom>
        </p:spPr>
      </p:pic>
      <p:pic>
        <p:nvPicPr>
          <p:cNvPr id="5" name="Picture 4">
            <a:extLst>
              <a:ext uri="{FF2B5EF4-FFF2-40B4-BE49-F238E27FC236}">
                <a16:creationId xmlns:a16="http://schemas.microsoft.com/office/drawing/2014/main" id="{474A1BDB-0658-675F-0CB7-0DF211B09B68}"/>
              </a:ext>
            </a:extLst>
          </p:cNvPr>
          <p:cNvPicPr>
            <a:picLocks noChangeAspect="1"/>
          </p:cNvPicPr>
          <p:nvPr/>
        </p:nvPicPr>
        <p:blipFill>
          <a:blip r:embed="rId3"/>
          <a:stretch>
            <a:fillRect/>
          </a:stretch>
        </p:blipFill>
        <p:spPr>
          <a:xfrm>
            <a:off x="7688063" y="517970"/>
            <a:ext cx="4039856" cy="2985498"/>
          </a:xfrm>
          <a:prstGeom prst="rect">
            <a:avLst/>
          </a:prstGeom>
        </p:spPr>
      </p:pic>
      <p:pic>
        <p:nvPicPr>
          <p:cNvPr id="6" name="Picture 5">
            <a:extLst>
              <a:ext uri="{FF2B5EF4-FFF2-40B4-BE49-F238E27FC236}">
                <a16:creationId xmlns:a16="http://schemas.microsoft.com/office/drawing/2014/main" id="{38B19B43-2C8F-B400-3026-DD49FCF459B6}"/>
              </a:ext>
            </a:extLst>
          </p:cNvPr>
          <p:cNvPicPr>
            <a:picLocks noChangeAspect="1"/>
          </p:cNvPicPr>
          <p:nvPr/>
        </p:nvPicPr>
        <p:blipFill>
          <a:blip r:embed="rId4"/>
          <a:stretch>
            <a:fillRect/>
          </a:stretch>
        </p:blipFill>
        <p:spPr>
          <a:xfrm>
            <a:off x="439696" y="3660041"/>
            <a:ext cx="3828620" cy="3076681"/>
          </a:xfrm>
          <a:prstGeom prst="rect">
            <a:avLst/>
          </a:prstGeom>
        </p:spPr>
      </p:pic>
      <p:pic>
        <p:nvPicPr>
          <p:cNvPr id="7" name="Picture 6">
            <a:extLst>
              <a:ext uri="{FF2B5EF4-FFF2-40B4-BE49-F238E27FC236}">
                <a16:creationId xmlns:a16="http://schemas.microsoft.com/office/drawing/2014/main" id="{88FCAE7B-0061-F524-A22B-F8B511B92B1D}"/>
              </a:ext>
            </a:extLst>
          </p:cNvPr>
          <p:cNvPicPr>
            <a:picLocks noChangeAspect="1"/>
          </p:cNvPicPr>
          <p:nvPr/>
        </p:nvPicPr>
        <p:blipFill>
          <a:blip r:embed="rId5"/>
          <a:stretch>
            <a:fillRect/>
          </a:stretch>
        </p:blipFill>
        <p:spPr>
          <a:xfrm>
            <a:off x="7803472" y="3659378"/>
            <a:ext cx="3948832" cy="3125111"/>
          </a:xfrm>
          <a:prstGeom prst="rect">
            <a:avLst/>
          </a:prstGeom>
        </p:spPr>
      </p:pic>
      <p:sp>
        <p:nvSpPr>
          <p:cNvPr id="8" name="TextBox 7">
            <a:extLst>
              <a:ext uri="{FF2B5EF4-FFF2-40B4-BE49-F238E27FC236}">
                <a16:creationId xmlns:a16="http://schemas.microsoft.com/office/drawing/2014/main" id="{779325E0-905E-F0E5-BE33-C60EDED6F145}"/>
              </a:ext>
            </a:extLst>
          </p:cNvPr>
          <p:cNvSpPr txBox="1"/>
          <p:nvPr/>
        </p:nvSpPr>
        <p:spPr>
          <a:xfrm>
            <a:off x="4336399" y="26117"/>
            <a:ext cx="3232696" cy="369332"/>
          </a:xfrm>
          <a:prstGeom prst="rect">
            <a:avLst/>
          </a:prstGeom>
          <a:noFill/>
        </p:spPr>
        <p:txBody>
          <a:bodyPr wrap="square" rtlCol="0">
            <a:spAutoFit/>
          </a:bodyPr>
          <a:lstStyle/>
          <a:p>
            <a:pPr algn="ctr"/>
            <a:r>
              <a:rPr lang="vi-VN" b="1" dirty="0">
                <a:solidFill>
                  <a:srgbClr val="FF0000"/>
                </a:solidFill>
                <a:latin typeface="Times New Roman" panose="02020603050405020304" pitchFamily="18" charset="0"/>
                <a:cs typeface="Times New Roman" panose="02020603050405020304" pitchFamily="18" charset="0"/>
              </a:rPr>
              <a:t>HOẠT ĐỘNG 1: QUAN SÁT</a:t>
            </a:r>
          </a:p>
        </p:txBody>
      </p:sp>
      <p:sp>
        <p:nvSpPr>
          <p:cNvPr id="9" name="TextBox 8">
            <a:extLst>
              <a:ext uri="{FF2B5EF4-FFF2-40B4-BE49-F238E27FC236}">
                <a16:creationId xmlns:a16="http://schemas.microsoft.com/office/drawing/2014/main" id="{1ECA1BCC-94C1-EB0C-C79D-216FFC588F05}"/>
              </a:ext>
            </a:extLst>
          </p:cNvPr>
          <p:cNvSpPr txBox="1"/>
          <p:nvPr/>
        </p:nvSpPr>
        <p:spPr>
          <a:xfrm>
            <a:off x="4693327" y="741678"/>
            <a:ext cx="2805345" cy="2062103"/>
          </a:xfrm>
          <a:prstGeom prst="rect">
            <a:avLst/>
          </a:prstGeom>
          <a:noFill/>
        </p:spPr>
        <p:txBody>
          <a:bodyPr wrap="square" rtlCol="0">
            <a:spAutoFit/>
          </a:bodyPr>
          <a:lstStyle/>
          <a:p>
            <a:pPr algn="just"/>
            <a:r>
              <a:rPr lang="vi-VN" sz="3200" b="1" dirty="0">
                <a:latin typeface="+mj-lt"/>
              </a:rPr>
              <a:t>Quan sát hình ảnh và tìm ý tưởng qua các hình ảnh đó</a:t>
            </a:r>
          </a:p>
        </p:txBody>
      </p:sp>
      <p:sp>
        <p:nvSpPr>
          <p:cNvPr id="10" name="TextBox 9">
            <a:extLst>
              <a:ext uri="{FF2B5EF4-FFF2-40B4-BE49-F238E27FC236}">
                <a16:creationId xmlns:a16="http://schemas.microsoft.com/office/drawing/2014/main" id="{5A29CE04-013B-ECCD-8CB4-21ABFB662403}"/>
              </a:ext>
            </a:extLst>
          </p:cNvPr>
          <p:cNvSpPr txBox="1"/>
          <p:nvPr/>
        </p:nvSpPr>
        <p:spPr>
          <a:xfrm>
            <a:off x="4443932" y="3421263"/>
            <a:ext cx="3232696" cy="3046988"/>
          </a:xfrm>
          <a:prstGeom prst="rect">
            <a:avLst/>
          </a:prstGeom>
          <a:noFill/>
        </p:spPr>
        <p:txBody>
          <a:bodyPr wrap="square" rtlCol="0">
            <a:spAutoFit/>
          </a:bodyPr>
          <a:lstStyle/>
          <a:p>
            <a:pPr algn="just"/>
            <a:r>
              <a:rPr lang="fr-FR" sz="2400" b="1" i="0" dirty="0" err="1">
                <a:latin typeface="Times New Roman" panose="02020603050405020304" pitchFamily="18" charset="0"/>
                <a:cs typeface="Times New Roman" panose="02020603050405020304" pitchFamily="18" charset="0"/>
              </a:rPr>
              <a:t>Chính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những</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hình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ảnh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của</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cuộc</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sống</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và</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tự</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nhiên</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đã</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tạo</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nên</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cảm</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hứng</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để</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thể</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hiện</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chủ</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đề</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mĩ</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thuật</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với</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những</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hình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ảnh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màu</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sắc</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tươi</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mới</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theo</a:t>
            </a:r>
            <a:r>
              <a:rPr lang="fr-FR" sz="2400" b="1" i="0" dirty="0">
                <a:latin typeface="Times New Roman" panose="02020603050405020304" pitchFamily="18" charset="0"/>
                <a:cs typeface="Times New Roman" panose="02020603050405020304" pitchFamily="18" charset="0"/>
              </a:rPr>
              <a:t> ý </a:t>
            </a:r>
            <a:r>
              <a:rPr lang="fr-FR" sz="2400" b="1" i="0" dirty="0" err="1">
                <a:latin typeface="Times New Roman" panose="02020603050405020304" pitchFamily="18" charset="0"/>
                <a:cs typeface="Times New Roman" panose="02020603050405020304" pitchFamily="18" charset="0"/>
              </a:rPr>
              <a:t>thích</a:t>
            </a:r>
            <a:r>
              <a:rPr lang="fr-FR" sz="2400" b="1" i="0" dirty="0">
                <a:latin typeface="Times New Roman" panose="02020603050405020304" pitchFamily="18" charset="0"/>
                <a:cs typeface="Times New Roman" panose="02020603050405020304" pitchFamily="18" charset="0"/>
              </a:rPr>
              <a:t> </a:t>
            </a:r>
            <a:r>
              <a:rPr lang="fr-FR" sz="2400" b="1" i="0" dirty="0" err="1">
                <a:latin typeface="Times New Roman" panose="02020603050405020304" pitchFamily="18" charset="0"/>
                <a:cs typeface="Times New Roman" panose="02020603050405020304" pitchFamily="18" charset="0"/>
              </a:rPr>
              <a:t>của</a:t>
            </a:r>
            <a:r>
              <a:rPr lang="fr-FR" sz="2400" b="1" i="0" dirty="0">
                <a:latin typeface="Times New Roman" panose="02020603050405020304" pitchFamily="18" charset="0"/>
                <a:cs typeface="Times New Roman" panose="02020603050405020304" pitchFamily="18" charset="0"/>
              </a:rPr>
              <a:t> </a:t>
            </a:r>
            <a:r>
              <a:rPr lang="vi-VN" sz="2400" b="1" i="0" dirty="0">
                <a:latin typeface="Times New Roman" panose="02020603050405020304" pitchFamily="18" charset="0"/>
                <a:cs typeface="Times New Roman" panose="02020603050405020304" pitchFamily="18" charset="0"/>
              </a:rPr>
              <a:t>mình.</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70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93C6D-D7B2-6AF5-A5C4-0E3692334F80}"/>
              </a:ext>
            </a:extLst>
          </p:cNvPr>
          <p:cNvPicPr>
            <a:picLocks noChangeAspect="1"/>
          </p:cNvPicPr>
          <p:nvPr/>
        </p:nvPicPr>
        <p:blipFill>
          <a:blip r:embed="rId2"/>
          <a:stretch>
            <a:fillRect/>
          </a:stretch>
        </p:blipFill>
        <p:spPr>
          <a:xfrm>
            <a:off x="354413" y="537868"/>
            <a:ext cx="2844104" cy="2632074"/>
          </a:xfrm>
          <a:prstGeom prst="rect">
            <a:avLst/>
          </a:prstGeom>
        </p:spPr>
      </p:pic>
      <p:pic>
        <p:nvPicPr>
          <p:cNvPr id="5" name="Picture 4">
            <a:extLst>
              <a:ext uri="{FF2B5EF4-FFF2-40B4-BE49-F238E27FC236}">
                <a16:creationId xmlns:a16="http://schemas.microsoft.com/office/drawing/2014/main" id="{4EE2A714-FC65-66C1-AB50-91FAB5C82526}"/>
              </a:ext>
            </a:extLst>
          </p:cNvPr>
          <p:cNvPicPr>
            <a:picLocks noChangeAspect="1"/>
          </p:cNvPicPr>
          <p:nvPr/>
        </p:nvPicPr>
        <p:blipFill>
          <a:blip r:embed="rId3"/>
          <a:stretch>
            <a:fillRect/>
          </a:stretch>
        </p:blipFill>
        <p:spPr>
          <a:xfrm>
            <a:off x="3932675" y="552296"/>
            <a:ext cx="3048264" cy="2603218"/>
          </a:xfrm>
          <a:prstGeom prst="rect">
            <a:avLst/>
          </a:prstGeom>
        </p:spPr>
      </p:pic>
      <p:pic>
        <p:nvPicPr>
          <p:cNvPr id="6" name="Picture 5">
            <a:extLst>
              <a:ext uri="{FF2B5EF4-FFF2-40B4-BE49-F238E27FC236}">
                <a16:creationId xmlns:a16="http://schemas.microsoft.com/office/drawing/2014/main" id="{CBD4F762-E6A3-4773-43BF-4CE1A79FE6F7}"/>
              </a:ext>
            </a:extLst>
          </p:cNvPr>
          <p:cNvPicPr>
            <a:picLocks noChangeAspect="1"/>
          </p:cNvPicPr>
          <p:nvPr/>
        </p:nvPicPr>
        <p:blipFill>
          <a:blip r:embed="rId4"/>
          <a:stretch>
            <a:fillRect/>
          </a:stretch>
        </p:blipFill>
        <p:spPr>
          <a:xfrm>
            <a:off x="354413" y="3903678"/>
            <a:ext cx="3011685" cy="2591025"/>
          </a:xfrm>
          <a:prstGeom prst="rect">
            <a:avLst/>
          </a:prstGeom>
        </p:spPr>
      </p:pic>
      <p:pic>
        <p:nvPicPr>
          <p:cNvPr id="7" name="Picture 6">
            <a:extLst>
              <a:ext uri="{FF2B5EF4-FFF2-40B4-BE49-F238E27FC236}">
                <a16:creationId xmlns:a16="http://schemas.microsoft.com/office/drawing/2014/main" id="{D0ED9B4B-EF5A-2DA3-B4D8-FC7BFABE0F43}"/>
              </a:ext>
            </a:extLst>
          </p:cNvPr>
          <p:cNvPicPr>
            <a:picLocks noChangeAspect="1"/>
          </p:cNvPicPr>
          <p:nvPr/>
        </p:nvPicPr>
        <p:blipFill>
          <a:blip r:embed="rId5"/>
          <a:stretch>
            <a:fillRect/>
          </a:stretch>
        </p:blipFill>
        <p:spPr>
          <a:xfrm>
            <a:off x="3932674" y="3894378"/>
            <a:ext cx="3011685" cy="2600325"/>
          </a:xfrm>
          <a:prstGeom prst="rect">
            <a:avLst/>
          </a:prstGeom>
        </p:spPr>
      </p:pic>
      <p:sp>
        <p:nvSpPr>
          <p:cNvPr id="8" name="TextBox 7">
            <a:extLst>
              <a:ext uri="{FF2B5EF4-FFF2-40B4-BE49-F238E27FC236}">
                <a16:creationId xmlns:a16="http://schemas.microsoft.com/office/drawing/2014/main" id="{9A5C160C-2FE2-E498-E5DF-B153984D8163}"/>
              </a:ext>
            </a:extLst>
          </p:cNvPr>
          <p:cNvSpPr txBox="1"/>
          <p:nvPr/>
        </p:nvSpPr>
        <p:spPr>
          <a:xfrm>
            <a:off x="266331" y="123330"/>
            <a:ext cx="5486400" cy="400110"/>
          </a:xfrm>
          <a:prstGeom prst="rect">
            <a:avLst/>
          </a:prstGeom>
          <a:noFill/>
        </p:spPr>
        <p:txBody>
          <a:bodyPr wrap="square" rtlCol="0">
            <a:spAutoFit/>
          </a:bodyPr>
          <a:lstStyle/>
          <a:p>
            <a:r>
              <a:rPr lang="vi-VN" sz="2000" b="1" dirty="0">
                <a:latin typeface="+mj-lt"/>
              </a:rPr>
              <a:t>Xây dựng ý tưởng từ cảnh đẹp trong cuộc sống</a:t>
            </a:r>
          </a:p>
        </p:txBody>
      </p:sp>
      <p:sp>
        <p:nvSpPr>
          <p:cNvPr id="10" name="TextBox 9">
            <a:extLst>
              <a:ext uri="{FF2B5EF4-FFF2-40B4-BE49-F238E27FC236}">
                <a16:creationId xmlns:a16="http://schemas.microsoft.com/office/drawing/2014/main" id="{80F62487-B2B7-3771-A2DC-876E3BFC51B7}"/>
              </a:ext>
            </a:extLst>
          </p:cNvPr>
          <p:cNvSpPr txBox="1"/>
          <p:nvPr/>
        </p:nvSpPr>
        <p:spPr>
          <a:xfrm>
            <a:off x="354413" y="3302377"/>
            <a:ext cx="64518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Xây dựng ý tưởng từ </a:t>
            </a:r>
            <a:r>
              <a:rPr lang="vi-VN" sz="2000" b="1" dirty="0">
                <a:solidFill>
                  <a:prstClr val="black"/>
                </a:solidFill>
                <a:latin typeface="Times New Roman" panose="02020603050405020304" pitchFamily="18" charset="0"/>
              </a:rPr>
              <a:t>hình ảnh sinh hoạt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cuộc sống</a:t>
            </a:r>
          </a:p>
        </p:txBody>
      </p:sp>
      <p:sp>
        <p:nvSpPr>
          <p:cNvPr id="12" name="TextBox 11">
            <a:extLst>
              <a:ext uri="{FF2B5EF4-FFF2-40B4-BE49-F238E27FC236}">
                <a16:creationId xmlns:a16="http://schemas.microsoft.com/office/drawing/2014/main" id="{D497B26E-AB75-D606-8722-EF6656636BE8}"/>
              </a:ext>
            </a:extLst>
          </p:cNvPr>
          <p:cNvSpPr txBox="1"/>
          <p:nvPr/>
        </p:nvSpPr>
        <p:spPr>
          <a:xfrm>
            <a:off x="7236441" y="123330"/>
            <a:ext cx="4752065" cy="1883657"/>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nl-NL"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Quan sát tranh, hãy tìm hiểu cách xây dựng ý tưởng từ cảnh đẹp, sinh hoạt trong cuộc sống và chuyển thể thành SPMT?</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FCBF59DF-8B81-0F82-126D-1097510B35CC}"/>
              </a:ext>
            </a:extLst>
          </p:cNvPr>
          <p:cNvSpPr txBox="1"/>
          <p:nvPr/>
        </p:nvSpPr>
        <p:spPr>
          <a:xfrm>
            <a:off x="7245248" y="1961071"/>
            <a:ext cx="4743257" cy="1421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nl-NL"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Theo em, cách xây dựng ý tưởng nào trong sáng tác theo chủ đề phù hợp với mình?</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6CC74AEB-2528-4F49-74CD-5ED0FD6FCF57}"/>
              </a:ext>
            </a:extLst>
          </p:cNvPr>
          <p:cNvSpPr txBox="1"/>
          <p:nvPr/>
        </p:nvSpPr>
        <p:spPr>
          <a:xfrm>
            <a:off x="7208668" y="3299880"/>
            <a:ext cx="4752065" cy="3730317"/>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Chủ đề là gợi ý để mỗi người xây dựng ý tưởng thể hiện. Có nhiều cách tìm ý tưởng trong sáng tác mĩ thuật thông qua việc quan sát cảnh vật, sinh hoạt trong cuộc sống; những bức ảnh chụp, khai thác hình ảnh trong thơ, văn; hoặc xây dựng ý tưởng qua trí nhớ hoặc trí tưởng tượng,...</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593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BF719-4A7F-3FF6-B344-1DF7D3866E26}"/>
              </a:ext>
            </a:extLst>
          </p:cNvPr>
          <p:cNvPicPr>
            <a:picLocks noChangeAspect="1"/>
          </p:cNvPicPr>
          <p:nvPr/>
        </p:nvPicPr>
        <p:blipFill>
          <a:blip r:embed="rId2"/>
          <a:stretch>
            <a:fillRect/>
          </a:stretch>
        </p:blipFill>
        <p:spPr>
          <a:xfrm>
            <a:off x="213064" y="716431"/>
            <a:ext cx="11860567" cy="5825248"/>
          </a:xfrm>
          <a:prstGeom prst="rect">
            <a:avLst/>
          </a:prstGeom>
        </p:spPr>
      </p:pic>
      <p:sp>
        <p:nvSpPr>
          <p:cNvPr id="6" name="TextBox 5">
            <a:extLst>
              <a:ext uri="{FF2B5EF4-FFF2-40B4-BE49-F238E27FC236}">
                <a16:creationId xmlns:a16="http://schemas.microsoft.com/office/drawing/2014/main" id="{F52065E1-DE37-50CD-1A47-CEA8C9DB9AC4}"/>
              </a:ext>
            </a:extLst>
          </p:cNvPr>
          <p:cNvSpPr txBox="1"/>
          <p:nvPr/>
        </p:nvSpPr>
        <p:spPr>
          <a:xfrm>
            <a:off x="2763175" y="316321"/>
            <a:ext cx="7215326" cy="400110"/>
          </a:xfrm>
          <a:prstGeom prst="rect">
            <a:avLst/>
          </a:prstGeom>
          <a:noFill/>
        </p:spPr>
        <p:txBody>
          <a:bodyPr wrap="square">
            <a:spAutoFit/>
          </a:bodyPr>
          <a:lstStyle/>
          <a:p>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Sơ</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đồ</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quá</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trình</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xây</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dựng</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ý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tưởng</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đến</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thực</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a:t>
            </a:r>
            <a:r>
              <a:rPr kumimoji="0" lang="fr-FR" sz="2000" b="1" i="0" u="none" strike="noStrike" kern="0" cap="none" spc="0" normalizeH="0" baseline="0" noProof="0" dirty="0" err="1">
                <a:ln>
                  <a:noFill/>
                </a:ln>
                <a:effectLst/>
                <a:uLnTx/>
                <a:uFillTx/>
                <a:latin typeface="Arial"/>
                <a:ea typeface="Calibri" panose="020F0502020204030204" pitchFamily="34" charset="0"/>
                <a:cs typeface="Times New Roman" panose="02020603050405020304" pitchFamily="18" charset="0"/>
                <a:sym typeface="Oswald"/>
              </a:rPr>
              <a:t>hiện</a:t>
            </a:r>
            <a:r>
              <a:rPr kumimoji="0" lang="fr-FR" sz="2000" b="1"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sym typeface="Oswald"/>
              </a:rPr>
              <a:t> SPMT</a:t>
            </a:r>
            <a:endParaRPr lang="vi-VN" dirty="0"/>
          </a:p>
        </p:txBody>
      </p:sp>
    </p:spTree>
    <p:extLst>
      <p:ext uri="{BB962C8B-B14F-4D97-AF65-F5344CB8AC3E}">
        <p14:creationId xmlns:p14="http://schemas.microsoft.com/office/powerpoint/2010/main" val="139790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1"/>
          <p:cNvSpPr txBox="1">
            <a:spLocks noGrp="1"/>
          </p:cNvSpPr>
          <p:nvPr>
            <p:ph type="title"/>
          </p:nvPr>
        </p:nvSpPr>
        <p:spPr>
          <a:xfrm>
            <a:off x="3680739" y="67201"/>
            <a:ext cx="4511538" cy="663825"/>
          </a:xfrm>
          <a:prstGeom prst="rect">
            <a:avLst/>
          </a:prstGeom>
        </p:spPr>
        <p:txBody>
          <a:bodyPr spcFirstLastPara="1" wrap="square" lIns="121900" tIns="121900" rIns="121900" bIns="121900" anchor="b" anchorCtr="0">
            <a:noAutofit/>
          </a:bodyPr>
          <a:lstStyle/>
          <a:p>
            <a:r>
              <a:rPr lang="vi-VN" sz="2400" dirty="0">
                <a:solidFill>
                  <a:srgbClr val="FF0000"/>
                </a:solidFill>
                <a:latin typeface="Times New Roman" panose="02020603050405020304" pitchFamily="18" charset="0"/>
                <a:cs typeface="Times New Roman" panose="02020603050405020304" pitchFamily="18" charset="0"/>
              </a:rPr>
              <a:t>HOẠT ĐỘNG 2: THỂ HIỆN</a:t>
            </a:r>
            <a:endParaRPr sz="2400" dirty="0">
              <a:solidFill>
                <a:srgbClr val="FF0000"/>
              </a:solidFill>
              <a:latin typeface="Times New Roman" panose="02020603050405020304" pitchFamily="18" charset="0"/>
              <a:cs typeface="Times New Roman" panose="02020603050405020304" pitchFamily="18" charset="0"/>
            </a:endParaRPr>
          </a:p>
        </p:txBody>
      </p:sp>
      <p:sp>
        <p:nvSpPr>
          <p:cNvPr id="532" name="Google Shape;532;p21"/>
          <p:cNvSpPr txBox="1">
            <a:spLocks noGrp="1"/>
          </p:cNvSpPr>
          <p:nvPr>
            <p:ph type="body" idx="1"/>
          </p:nvPr>
        </p:nvSpPr>
        <p:spPr>
          <a:xfrm>
            <a:off x="615820" y="2224217"/>
            <a:ext cx="11178073" cy="2795652"/>
          </a:xfrm>
          <a:prstGeom prst="rect">
            <a:avLst/>
          </a:prstGeom>
        </p:spPr>
        <p:txBody>
          <a:bodyPr spcFirstLastPara="1" wrap="square" lIns="121900" tIns="121900" rIns="121900" bIns="121900" anchor="t" anchorCtr="0">
            <a:noAutofit/>
          </a:bodyPr>
          <a:lstStyle/>
          <a:p>
            <a:pPr marL="169329" indent="0" algn="just">
              <a:buNone/>
            </a:pPr>
            <a:r>
              <a:rPr lang="nl-NL" sz="3200" b="1" dirty="0">
                <a:latin typeface="Times New Roman" panose="02020603050405020304" pitchFamily="18" charset="0"/>
                <a:cs typeface="Times New Roman" panose="02020603050405020304" pitchFamily="18" charset="0"/>
              </a:rPr>
              <a:t>- Em lựa chọn chủ đề nào?</a:t>
            </a:r>
            <a:endParaRPr lang="en-US" sz="3200" b="1" dirty="0">
              <a:latin typeface="Times New Roman" panose="02020603050405020304" pitchFamily="18" charset="0"/>
              <a:cs typeface="Times New Roman" panose="02020603050405020304" pitchFamily="18" charset="0"/>
            </a:endParaRPr>
          </a:p>
          <a:p>
            <a:pPr marL="169329" indent="0" algn="just">
              <a:buNone/>
            </a:pPr>
            <a:r>
              <a:rPr lang="nl-NL" sz="3200" b="1" dirty="0">
                <a:latin typeface="Times New Roman" panose="02020603050405020304" pitchFamily="18" charset="0"/>
                <a:cs typeface="Times New Roman" panose="02020603050405020304" pitchFamily="18" charset="0"/>
              </a:rPr>
              <a:t>- Em tìm ý tưởng để thể hiện hình ảnh về chủ đề đó bằng cách nào?</a:t>
            </a:r>
            <a:endParaRPr lang="en-US" sz="3200" b="1" dirty="0">
              <a:latin typeface="Times New Roman" panose="02020603050405020304" pitchFamily="18" charset="0"/>
              <a:cs typeface="Times New Roman" panose="02020603050405020304" pitchFamily="18" charset="0"/>
            </a:endParaRPr>
          </a:p>
          <a:p>
            <a:pPr marL="169329" indent="0" algn="just">
              <a:buNone/>
            </a:pPr>
            <a:r>
              <a:rPr lang="nl-NL" sz="3200" b="1" dirty="0">
                <a:latin typeface="Times New Roman" panose="02020603050405020304" pitchFamily="18" charset="0"/>
                <a:cs typeface="Times New Roman" panose="02020603050405020304" pitchFamily="18" charset="0"/>
              </a:rPr>
              <a:t>- Em sử dụng hình thức nào để thực hiện?</a:t>
            </a:r>
            <a:endParaRPr lang="en-US" sz="3200" b="1" dirty="0">
              <a:latin typeface="Times New Roman" panose="02020603050405020304" pitchFamily="18" charset="0"/>
              <a:cs typeface="Times New Roman" panose="02020603050405020304" pitchFamily="18" charset="0"/>
            </a:endParaRPr>
          </a:p>
        </p:txBody>
      </p:sp>
      <p:sp>
        <p:nvSpPr>
          <p:cNvPr id="533" name="Google Shape;533;p21"/>
          <p:cNvSpPr txBox="1">
            <a:spLocks noGrp="1"/>
          </p:cNvSpPr>
          <p:nvPr>
            <p:ph type="body" idx="2"/>
          </p:nvPr>
        </p:nvSpPr>
        <p:spPr>
          <a:xfrm>
            <a:off x="923332" y="731026"/>
            <a:ext cx="10851501" cy="1253273"/>
          </a:xfrm>
          <a:prstGeom prst="rect">
            <a:avLst/>
          </a:prstGeom>
        </p:spPr>
        <p:txBody>
          <a:bodyPr spcFirstLastPara="1" wrap="square" lIns="121900" tIns="121900" rIns="121900" bIns="121900" anchor="t" anchorCtr="0">
            <a:noAutofit/>
          </a:bodyPr>
          <a:lstStyle/>
          <a:p>
            <a:pPr marL="0" indent="0">
              <a:lnSpc>
                <a:spcPct val="150000"/>
              </a:lnSpc>
              <a:buNone/>
            </a:pP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gợi</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sp>
        <p:nvSpPr>
          <p:cNvPr id="535" name="Google Shape;535;p21"/>
          <p:cNvSpPr txBox="1">
            <a:spLocks noGrp="1"/>
          </p:cNvSpPr>
          <p:nvPr>
            <p:ph type="sldNum" idx="12"/>
          </p:nvPr>
        </p:nvSpPr>
        <p:spPr>
          <a:xfrm>
            <a:off x="11409033" y="6434933"/>
            <a:ext cx="731600" cy="4232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7</a:t>
            </a:fld>
            <a:endParaRPr ker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anim calcmode="lin" valueType="num">
                                      <p:cBhvr additive="base">
                                        <p:cTn id="7" dur="500" fill="hold"/>
                                        <p:tgtEl>
                                          <p:spTgt spid="5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32">
                                            <p:txEl>
                                              <p:pRg st="0" end="0"/>
                                            </p:txEl>
                                          </p:spTgt>
                                        </p:tgtEl>
                                        <p:attrNameLst>
                                          <p:attrName>style.visibility</p:attrName>
                                        </p:attrNameLst>
                                      </p:cBhvr>
                                      <p:to>
                                        <p:strVal val="visible"/>
                                      </p:to>
                                    </p:set>
                                    <p:animEffect transition="in" filter="barn(inVertical)">
                                      <p:cBhvr>
                                        <p:cTn id="13" dur="500"/>
                                        <p:tgtEl>
                                          <p:spTgt spid="53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32">
                                            <p:txEl>
                                              <p:pRg st="1" end="1"/>
                                            </p:txEl>
                                          </p:spTgt>
                                        </p:tgtEl>
                                        <p:attrNameLst>
                                          <p:attrName>style.visibility</p:attrName>
                                        </p:attrNameLst>
                                      </p:cBhvr>
                                      <p:to>
                                        <p:strVal val="visible"/>
                                      </p:to>
                                    </p:set>
                                    <p:animEffect transition="in" filter="barn(inVertical)">
                                      <p:cBhvr>
                                        <p:cTn id="18" dur="500"/>
                                        <p:tgtEl>
                                          <p:spTgt spid="53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32">
                                            <p:txEl>
                                              <p:pRg st="2" end="2"/>
                                            </p:txEl>
                                          </p:spTgt>
                                        </p:tgtEl>
                                        <p:attrNameLst>
                                          <p:attrName>style.visibility</p:attrName>
                                        </p:attrNameLst>
                                      </p:cBhvr>
                                      <p:to>
                                        <p:strVal val="visible"/>
                                      </p:to>
                                    </p:set>
                                    <p:animEffect transition="in" filter="barn(inVertical)">
                                      <p:cBhvr>
                                        <p:cTn id="23" dur="500"/>
                                        <p:tgtEl>
                                          <p:spTgt spid="5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build="p"/>
      <p:bldP spid="53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5" name="Google Shape;535;p21"/>
          <p:cNvSpPr txBox="1">
            <a:spLocks noGrp="1"/>
          </p:cNvSpPr>
          <p:nvPr>
            <p:ph type="sldNum" idx="12"/>
          </p:nvPr>
        </p:nvSpPr>
        <p:spPr>
          <a:xfrm>
            <a:off x="11409033" y="6434933"/>
            <a:ext cx="731600" cy="423200"/>
          </a:xfrm>
          <a:prstGeom prst="rect">
            <a:avLst/>
          </a:prstGeom>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a:ln>
                  <a:noFill/>
                </a:ln>
                <a:solidFill>
                  <a:srgbClr val="FFFFFF"/>
                </a:solidFill>
                <a:effectLst/>
                <a:uLnTx/>
                <a:uFillTx/>
                <a:latin typeface="Oswald"/>
                <a:sym typeface="Oswal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8</a:t>
            </a:fld>
            <a:endParaRPr kumimoji="0" sz="1333" b="0" i="0" u="none" strike="noStrike" kern="0" cap="none" spc="0" normalizeH="0" baseline="0" noProof="0">
              <a:ln>
                <a:noFill/>
              </a:ln>
              <a:solidFill>
                <a:srgbClr val="FFFFFF"/>
              </a:solidFill>
              <a:effectLst/>
              <a:uLnTx/>
              <a:uFillTx/>
              <a:latin typeface="Oswald"/>
              <a:sym typeface="Oswald"/>
            </a:endParaRPr>
          </a:p>
        </p:txBody>
      </p:sp>
      <p:pic>
        <p:nvPicPr>
          <p:cNvPr id="8" name="Picture 7">
            <a:extLst>
              <a:ext uri="{FF2B5EF4-FFF2-40B4-BE49-F238E27FC236}">
                <a16:creationId xmlns:a16="http://schemas.microsoft.com/office/drawing/2014/main" id="{79065DE7-D4F1-ABA5-6472-1E6D07E97360}"/>
              </a:ext>
            </a:extLst>
          </p:cNvPr>
          <p:cNvPicPr>
            <a:picLocks noChangeAspect="1"/>
          </p:cNvPicPr>
          <p:nvPr/>
        </p:nvPicPr>
        <p:blipFill>
          <a:blip r:embed="rId3"/>
          <a:stretch>
            <a:fillRect/>
          </a:stretch>
        </p:blipFill>
        <p:spPr>
          <a:xfrm>
            <a:off x="228211" y="154731"/>
            <a:ext cx="4400552" cy="2933701"/>
          </a:xfrm>
          <a:prstGeom prst="rect">
            <a:avLst/>
          </a:prstGeom>
        </p:spPr>
      </p:pic>
      <p:pic>
        <p:nvPicPr>
          <p:cNvPr id="9" name="Picture 8">
            <a:extLst>
              <a:ext uri="{FF2B5EF4-FFF2-40B4-BE49-F238E27FC236}">
                <a16:creationId xmlns:a16="http://schemas.microsoft.com/office/drawing/2014/main" id="{90B2A423-0A40-7C63-5D26-898C0C8B025C}"/>
              </a:ext>
            </a:extLst>
          </p:cNvPr>
          <p:cNvPicPr>
            <a:picLocks noChangeAspect="1"/>
          </p:cNvPicPr>
          <p:nvPr/>
        </p:nvPicPr>
        <p:blipFill>
          <a:blip r:embed="rId4"/>
          <a:stretch>
            <a:fillRect/>
          </a:stretch>
        </p:blipFill>
        <p:spPr>
          <a:xfrm>
            <a:off x="9703837" y="211467"/>
            <a:ext cx="2259952" cy="3013269"/>
          </a:xfrm>
          <a:prstGeom prst="rect">
            <a:avLst/>
          </a:prstGeom>
        </p:spPr>
      </p:pic>
      <p:pic>
        <p:nvPicPr>
          <p:cNvPr id="10" name="Picture 9">
            <a:extLst>
              <a:ext uri="{FF2B5EF4-FFF2-40B4-BE49-F238E27FC236}">
                <a16:creationId xmlns:a16="http://schemas.microsoft.com/office/drawing/2014/main" id="{F177580C-13C4-7DE2-96E2-1C06007D196A}"/>
              </a:ext>
            </a:extLst>
          </p:cNvPr>
          <p:cNvPicPr>
            <a:picLocks noChangeAspect="1"/>
          </p:cNvPicPr>
          <p:nvPr/>
        </p:nvPicPr>
        <p:blipFill>
          <a:blip r:embed="rId5"/>
          <a:stretch>
            <a:fillRect/>
          </a:stretch>
        </p:blipFill>
        <p:spPr>
          <a:xfrm>
            <a:off x="4955493" y="154731"/>
            <a:ext cx="4256770" cy="2970682"/>
          </a:xfrm>
          <a:prstGeom prst="rect">
            <a:avLst/>
          </a:prstGeom>
        </p:spPr>
      </p:pic>
      <p:pic>
        <p:nvPicPr>
          <p:cNvPr id="11" name="Picture 10">
            <a:extLst>
              <a:ext uri="{FF2B5EF4-FFF2-40B4-BE49-F238E27FC236}">
                <a16:creationId xmlns:a16="http://schemas.microsoft.com/office/drawing/2014/main" id="{9DD91305-4F9E-64EE-4B7E-119233394D46}"/>
              </a:ext>
            </a:extLst>
          </p:cNvPr>
          <p:cNvPicPr>
            <a:picLocks noChangeAspect="1"/>
          </p:cNvPicPr>
          <p:nvPr/>
        </p:nvPicPr>
        <p:blipFill>
          <a:blip r:embed="rId6"/>
          <a:stretch>
            <a:fillRect/>
          </a:stretch>
        </p:blipFill>
        <p:spPr>
          <a:xfrm>
            <a:off x="228211" y="3360221"/>
            <a:ext cx="3056165" cy="3286312"/>
          </a:xfrm>
          <a:prstGeom prst="rect">
            <a:avLst/>
          </a:prstGeom>
        </p:spPr>
      </p:pic>
      <p:pic>
        <p:nvPicPr>
          <p:cNvPr id="2" name="Picture 1">
            <a:extLst>
              <a:ext uri="{FF2B5EF4-FFF2-40B4-BE49-F238E27FC236}">
                <a16:creationId xmlns:a16="http://schemas.microsoft.com/office/drawing/2014/main" id="{1F3B7F3B-0CDF-EFE7-243D-9066576234FE}"/>
              </a:ext>
            </a:extLst>
          </p:cNvPr>
          <p:cNvPicPr>
            <a:picLocks noChangeAspect="1"/>
          </p:cNvPicPr>
          <p:nvPr/>
        </p:nvPicPr>
        <p:blipFill>
          <a:blip r:embed="rId7"/>
          <a:stretch>
            <a:fillRect/>
          </a:stretch>
        </p:blipFill>
        <p:spPr>
          <a:xfrm>
            <a:off x="3778898" y="3264110"/>
            <a:ext cx="4935894" cy="3478533"/>
          </a:xfrm>
          <a:prstGeom prst="rect">
            <a:avLst/>
          </a:prstGeom>
        </p:spPr>
      </p:pic>
      <p:pic>
        <p:nvPicPr>
          <p:cNvPr id="3" name="Picture 2">
            <a:extLst>
              <a:ext uri="{FF2B5EF4-FFF2-40B4-BE49-F238E27FC236}">
                <a16:creationId xmlns:a16="http://schemas.microsoft.com/office/drawing/2014/main" id="{FC0F027D-4E82-03C4-71A1-9319F71A06C1}"/>
              </a:ext>
            </a:extLst>
          </p:cNvPr>
          <p:cNvPicPr>
            <a:picLocks noChangeAspect="1"/>
          </p:cNvPicPr>
          <p:nvPr/>
        </p:nvPicPr>
        <p:blipFill>
          <a:blip r:embed="rId8"/>
          <a:stretch>
            <a:fillRect/>
          </a:stretch>
        </p:blipFill>
        <p:spPr>
          <a:xfrm>
            <a:off x="9078687" y="3421512"/>
            <a:ext cx="2995126" cy="3225021"/>
          </a:xfrm>
          <a:prstGeom prst="rect">
            <a:avLst/>
          </a:prstGeom>
        </p:spPr>
      </p:pic>
    </p:spTree>
    <p:extLst>
      <p:ext uri="{BB962C8B-B14F-4D97-AF65-F5344CB8AC3E}">
        <p14:creationId xmlns:p14="http://schemas.microsoft.com/office/powerpoint/2010/main" val="2221155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2" name="Picture 1">
            <a:extLst>
              <a:ext uri="{FF2B5EF4-FFF2-40B4-BE49-F238E27FC236}">
                <a16:creationId xmlns:a16="http://schemas.microsoft.com/office/drawing/2014/main" id="{F5C0D6FE-9E99-8F86-DCAB-3650BB64575A}"/>
              </a:ext>
            </a:extLst>
          </p:cNvPr>
          <p:cNvPicPr>
            <a:picLocks noChangeAspect="1"/>
          </p:cNvPicPr>
          <p:nvPr/>
        </p:nvPicPr>
        <p:blipFill>
          <a:blip r:embed="rId3"/>
          <a:stretch>
            <a:fillRect/>
          </a:stretch>
        </p:blipFill>
        <p:spPr>
          <a:xfrm>
            <a:off x="904778" y="85949"/>
            <a:ext cx="5121353" cy="3074631"/>
          </a:xfrm>
          <a:prstGeom prst="rect">
            <a:avLst/>
          </a:prstGeom>
        </p:spPr>
      </p:pic>
      <p:pic>
        <p:nvPicPr>
          <p:cNvPr id="7" name="Picture 6">
            <a:extLst>
              <a:ext uri="{FF2B5EF4-FFF2-40B4-BE49-F238E27FC236}">
                <a16:creationId xmlns:a16="http://schemas.microsoft.com/office/drawing/2014/main" id="{A18A0C34-9D38-C116-9EC3-D1AB1B2C4CC6}"/>
              </a:ext>
            </a:extLst>
          </p:cNvPr>
          <p:cNvPicPr>
            <a:picLocks noChangeAspect="1"/>
          </p:cNvPicPr>
          <p:nvPr/>
        </p:nvPicPr>
        <p:blipFill>
          <a:blip r:embed="rId4"/>
          <a:stretch>
            <a:fillRect/>
          </a:stretch>
        </p:blipFill>
        <p:spPr>
          <a:xfrm>
            <a:off x="7790477" y="261063"/>
            <a:ext cx="3901143" cy="3074630"/>
          </a:xfrm>
          <a:prstGeom prst="rect">
            <a:avLst/>
          </a:prstGeom>
        </p:spPr>
      </p:pic>
      <p:pic>
        <p:nvPicPr>
          <p:cNvPr id="8" name="Picture 7">
            <a:extLst>
              <a:ext uri="{FF2B5EF4-FFF2-40B4-BE49-F238E27FC236}">
                <a16:creationId xmlns:a16="http://schemas.microsoft.com/office/drawing/2014/main" id="{41D3474F-E79A-02C7-FA37-DFFCFC5E7D55}"/>
              </a:ext>
            </a:extLst>
          </p:cNvPr>
          <p:cNvPicPr>
            <a:picLocks noChangeAspect="1"/>
          </p:cNvPicPr>
          <p:nvPr/>
        </p:nvPicPr>
        <p:blipFill>
          <a:blip r:embed="rId5"/>
          <a:stretch>
            <a:fillRect/>
          </a:stretch>
        </p:blipFill>
        <p:spPr>
          <a:xfrm>
            <a:off x="811762" y="3482254"/>
            <a:ext cx="5214369" cy="3191945"/>
          </a:xfrm>
          <a:prstGeom prst="rect">
            <a:avLst/>
          </a:prstGeom>
        </p:spPr>
      </p:pic>
      <p:pic>
        <p:nvPicPr>
          <p:cNvPr id="10" name="Picture 9">
            <a:extLst>
              <a:ext uri="{FF2B5EF4-FFF2-40B4-BE49-F238E27FC236}">
                <a16:creationId xmlns:a16="http://schemas.microsoft.com/office/drawing/2014/main" id="{77BF6171-2293-BBAB-AE4E-DE76734D50AA}"/>
              </a:ext>
            </a:extLst>
          </p:cNvPr>
          <p:cNvPicPr>
            <a:picLocks noChangeAspect="1"/>
          </p:cNvPicPr>
          <p:nvPr/>
        </p:nvPicPr>
        <p:blipFill>
          <a:blip r:embed="rId6"/>
          <a:stretch>
            <a:fillRect/>
          </a:stretch>
        </p:blipFill>
        <p:spPr>
          <a:xfrm>
            <a:off x="7864901" y="3677959"/>
            <a:ext cx="3826719" cy="2996240"/>
          </a:xfrm>
          <a:prstGeom prst="rect">
            <a:avLst/>
          </a:prstGeom>
        </p:spPr>
      </p:pic>
    </p:spTree>
    <p:extLst>
      <p:ext uri="{BB962C8B-B14F-4D97-AF65-F5344CB8AC3E}">
        <p14:creationId xmlns:p14="http://schemas.microsoft.com/office/powerpoint/2010/main" val="4257155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ince template">
  <a:themeElements>
    <a:clrScheme name="Custom 347">
      <a:dk1>
        <a:srgbClr val="28324A"/>
      </a:dk1>
      <a:lt1>
        <a:srgbClr val="FFFFFF"/>
      </a:lt1>
      <a:dk2>
        <a:srgbClr val="707685"/>
      </a:dk2>
      <a:lt2>
        <a:srgbClr val="E5E5E5"/>
      </a:lt2>
      <a:accent1>
        <a:srgbClr val="00CEF6"/>
      </a:accent1>
      <a:accent2>
        <a:srgbClr val="3C78D8"/>
      </a:accent2>
      <a:accent3>
        <a:srgbClr val="00A7C8"/>
      </a:accent3>
      <a:accent4>
        <a:srgbClr val="8EC400"/>
      </a:accent4>
      <a:accent5>
        <a:srgbClr val="AFF000"/>
      </a:accent5>
      <a:accent6>
        <a:srgbClr val="7F7F7F"/>
      </a:accent6>
      <a:hlink>
        <a:srgbClr val="28324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682</Words>
  <Application>Microsoft Office PowerPoint</Application>
  <PresentationFormat>Widescreen</PresentationFormat>
  <Paragraphs>43</Paragraphs>
  <Slides>16</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Oswald</vt:lpstr>
      <vt:lpstr>Source Sans Pro</vt:lpstr>
      <vt:lpstr>Times New Roman</vt:lpstr>
      <vt:lpstr>Office Theme</vt:lpstr>
      <vt:lpstr>Quince template</vt:lpstr>
      <vt:lpstr>Chào mừng quý thầy cô và các em học sinh</vt:lpstr>
      <vt:lpstr>PowerPoint Presentation</vt:lpstr>
      <vt:lpstr>Tiết 3, 4: Bài 2:  XÂY DỰNG Ý TƯỞNG TRONG SÁNG TÁC THEO CHỦ ĐỀ</vt:lpstr>
      <vt:lpstr>PowerPoint Presentation</vt:lpstr>
      <vt:lpstr>PowerPoint Presentation</vt:lpstr>
      <vt:lpstr>PowerPoint Presentation</vt:lpstr>
      <vt:lpstr>HOẠT ĐỘNG 2: THỂ HIỆN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dc:creator>
  <cp:lastModifiedBy>NG</cp:lastModifiedBy>
  <cp:revision>10</cp:revision>
  <dcterms:created xsi:type="dcterms:W3CDTF">2023-09-18T02:18:24Z</dcterms:created>
  <dcterms:modified xsi:type="dcterms:W3CDTF">2023-09-18T07:37:24Z</dcterms:modified>
</cp:coreProperties>
</file>