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p3" ContentType="audio/m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86" r:id="rId2"/>
  </p:sldMasterIdLst>
  <p:notesMasterIdLst>
    <p:notesMasterId r:id="rId30"/>
  </p:notesMasterIdLst>
  <p:sldIdLst>
    <p:sldId id="418" r:id="rId3"/>
    <p:sldId id="317" r:id="rId4"/>
    <p:sldId id="318" r:id="rId5"/>
    <p:sldId id="256" r:id="rId6"/>
    <p:sldId id="312" r:id="rId7"/>
    <p:sldId id="257" r:id="rId8"/>
    <p:sldId id="336" r:id="rId9"/>
    <p:sldId id="313" r:id="rId10"/>
    <p:sldId id="337" r:id="rId11"/>
    <p:sldId id="314" r:id="rId12"/>
    <p:sldId id="321" r:id="rId13"/>
    <p:sldId id="320" r:id="rId14"/>
    <p:sldId id="260" r:id="rId15"/>
    <p:sldId id="322" r:id="rId16"/>
    <p:sldId id="325" r:id="rId17"/>
    <p:sldId id="335" r:id="rId18"/>
    <p:sldId id="420" r:id="rId19"/>
    <p:sldId id="326" r:id="rId20"/>
    <p:sldId id="338" r:id="rId21"/>
    <p:sldId id="331" r:id="rId22"/>
    <p:sldId id="283" r:id="rId23"/>
    <p:sldId id="302" r:id="rId24"/>
    <p:sldId id="303" r:id="rId25"/>
    <p:sldId id="304" r:id="rId26"/>
    <p:sldId id="332" r:id="rId27"/>
    <p:sldId id="334" r:id="rId28"/>
    <p:sldId id="41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6B4C76-BA32-4758-9BE1-1454BD006D6F}" type="datetimeFigureOut">
              <a:rPr lang="en-US" smtClean="0"/>
              <a:t>10/16/2025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66F46-7048-48CA-A2AA-D471F51B438B}" type="slidenum">
              <a:rPr lang="en-US" smtClean="0"/>
              <a:t>‹#›</a:t>
            </a:fld>
            <a:endParaRPr lang="en-US"/>
          </a:p>
        </p:txBody>
      </p:sp>
    </p:spTree>
    <p:extLst>
      <p:ext uri="{BB962C8B-B14F-4D97-AF65-F5344CB8AC3E}">
        <p14:creationId xmlns:p14="http://schemas.microsoft.com/office/powerpoint/2010/main" val="366393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375917"/>
            <a:ext cx="5792000" cy="3292400"/>
          </a:xfrm>
          <a:prstGeom prst="rect">
            <a:avLst/>
          </a:prstGeom>
        </p:spPr>
        <p:txBody>
          <a:bodyPr spcFirstLastPara="1" wrap="square" lIns="91425" tIns="91425" rIns="91425" bIns="91425" anchor="t"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1162767" y="5025967"/>
            <a:ext cx="4826400" cy="6344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p:nvPr/>
        </p:nvSpPr>
        <p:spPr>
          <a:xfrm>
            <a:off x="0" y="6018000"/>
            <a:ext cx="12192000" cy="840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33"/>
            <a:ext cx="12192000" cy="840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a:off x="454000" y="1549910"/>
            <a:ext cx="11368065" cy="2031340"/>
            <a:chOff x="340499" y="1162432"/>
            <a:chExt cx="8526049" cy="1523505"/>
          </a:xfrm>
        </p:grpSpPr>
        <p:sp>
          <p:nvSpPr>
            <p:cNvPr id="14" name="Google Shape;14;p2"/>
            <p:cNvSpPr/>
            <p:nvPr/>
          </p:nvSpPr>
          <p:spPr>
            <a:xfrm>
              <a:off x="340499" y="1162432"/>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793948" y="2613338"/>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 name="Google Shape;16;p2"/>
          <p:cNvGrpSpPr/>
          <p:nvPr/>
        </p:nvGrpSpPr>
        <p:grpSpPr>
          <a:xfrm>
            <a:off x="209206" y="4074927"/>
            <a:ext cx="506453" cy="506453"/>
            <a:chOff x="7205551" y="2358983"/>
            <a:chExt cx="327703" cy="327703"/>
          </a:xfrm>
        </p:grpSpPr>
        <p:sp>
          <p:nvSpPr>
            <p:cNvPr id="17" name="Google Shape;17;p2"/>
            <p:cNvSpPr/>
            <p:nvPr/>
          </p:nvSpPr>
          <p:spPr>
            <a:xfrm>
              <a:off x="7215537" y="2368969"/>
              <a:ext cx="310333" cy="310263"/>
            </a:xfrm>
            <a:custGeom>
              <a:avLst/>
              <a:gdLst/>
              <a:ahLst/>
              <a:cxnLst/>
              <a:rect l="l" t="t" r="r" b="b"/>
              <a:pathLst>
                <a:path w="4413" h="4412" extrusionOk="0">
                  <a:moveTo>
                    <a:pt x="2118" y="0"/>
                  </a:moveTo>
                  <a:lnTo>
                    <a:pt x="2118" y="71"/>
                  </a:lnTo>
                  <a:lnTo>
                    <a:pt x="2083" y="494"/>
                  </a:lnTo>
                  <a:lnTo>
                    <a:pt x="1941" y="847"/>
                  </a:lnTo>
                  <a:lnTo>
                    <a:pt x="1765" y="1200"/>
                  </a:lnTo>
                  <a:lnTo>
                    <a:pt x="1518" y="1518"/>
                  </a:lnTo>
                  <a:lnTo>
                    <a:pt x="1200" y="1765"/>
                  </a:lnTo>
                  <a:lnTo>
                    <a:pt x="883" y="1941"/>
                  </a:lnTo>
                  <a:lnTo>
                    <a:pt x="494" y="2047"/>
                  </a:lnTo>
                  <a:lnTo>
                    <a:pt x="71" y="2118"/>
                  </a:lnTo>
                  <a:lnTo>
                    <a:pt x="0" y="2118"/>
                  </a:lnTo>
                  <a:lnTo>
                    <a:pt x="0" y="2188"/>
                  </a:lnTo>
                  <a:lnTo>
                    <a:pt x="0" y="2259"/>
                  </a:lnTo>
                  <a:lnTo>
                    <a:pt x="71" y="2294"/>
                  </a:lnTo>
                  <a:lnTo>
                    <a:pt x="494" y="2329"/>
                  </a:lnTo>
                  <a:lnTo>
                    <a:pt x="883" y="2435"/>
                  </a:lnTo>
                  <a:lnTo>
                    <a:pt x="1200" y="2612"/>
                  </a:lnTo>
                  <a:lnTo>
                    <a:pt x="1518" y="2859"/>
                  </a:lnTo>
                  <a:lnTo>
                    <a:pt x="1765" y="3177"/>
                  </a:lnTo>
                  <a:lnTo>
                    <a:pt x="1941" y="3530"/>
                  </a:lnTo>
                  <a:lnTo>
                    <a:pt x="2083" y="3882"/>
                  </a:lnTo>
                  <a:lnTo>
                    <a:pt x="2118" y="4306"/>
                  </a:lnTo>
                  <a:lnTo>
                    <a:pt x="2118" y="4377"/>
                  </a:lnTo>
                  <a:lnTo>
                    <a:pt x="2188" y="4412"/>
                  </a:lnTo>
                  <a:lnTo>
                    <a:pt x="2259" y="4377"/>
                  </a:lnTo>
                  <a:lnTo>
                    <a:pt x="2294" y="4306"/>
                  </a:lnTo>
                  <a:lnTo>
                    <a:pt x="2330" y="3918"/>
                  </a:lnTo>
                  <a:lnTo>
                    <a:pt x="2436" y="3530"/>
                  </a:lnTo>
                  <a:lnTo>
                    <a:pt x="2612" y="3177"/>
                  </a:lnTo>
                  <a:lnTo>
                    <a:pt x="2859" y="2859"/>
                  </a:lnTo>
                  <a:lnTo>
                    <a:pt x="3177" y="2612"/>
                  </a:lnTo>
                  <a:lnTo>
                    <a:pt x="3530" y="2435"/>
                  </a:lnTo>
                  <a:lnTo>
                    <a:pt x="3883" y="2329"/>
                  </a:lnTo>
                  <a:lnTo>
                    <a:pt x="4306" y="2294"/>
                  </a:lnTo>
                  <a:lnTo>
                    <a:pt x="4377" y="2259"/>
                  </a:lnTo>
                  <a:lnTo>
                    <a:pt x="4412" y="2188"/>
                  </a:lnTo>
                  <a:lnTo>
                    <a:pt x="4377" y="2118"/>
                  </a:lnTo>
                  <a:lnTo>
                    <a:pt x="4306" y="2118"/>
                  </a:lnTo>
                  <a:lnTo>
                    <a:pt x="3883" y="2082"/>
                  </a:lnTo>
                  <a:lnTo>
                    <a:pt x="3530" y="1941"/>
                  </a:lnTo>
                  <a:lnTo>
                    <a:pt x="3177" y="1765"/>
                  </a:lnTo>
                  <a:lnTo>
                    <a:pt x="2859" y="1518"/>
                  </a:lnTo>
                  <a:lnTo>
                    <a:pt x="2612" y="1200"/>
                  </a:lnTo>
                  <a:lnTo>
                    <a:pt x="2436" y="847"/>
                  </a:lnTo>
                  <a:lnTo>
                    <a:pt x="2330" y="494"/>
                  </a:lnTo>
                  <a:lnTo>
                    <a:pt x="2294" y="71"/>
                  </a:ln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7205551" y="2358983"/>
              <a:ext cx="327703" cy="327703"/>
            </a:xfrm>
            <a:custGeom>
              <a:avLst/>
              <a:gdLst/>
              <a:ahLst/>
              <a:cxnLst/>
              <a:rect l="l" t="t" r="r" b="b"/>
              <a:pathLst>
                <a:path w="4660" h="4660" extrusionOk="0">
                  <a:moveTo>
                    <a:pt x="2330" y="566"/>
                  </a:moveTo>
                  <a:lnTo>
                    <a:pt x="2401" y="919"/>
                  </a:lnTo>
                  <a:lnTo>
                    <a:pt x="2542" y="1201"/>
                  </a:lnTo>
                  <a:lnTo>
                    <a:pt x="2719" y="1483"/>
                  </a:lnTo>
                  <a:lnTo>
                    <a:pt x="2930" y="1730"/>
                  </a:lnTo>
                  <a:lnTo>
                    <a:pt x="3178" y="1942"/>
                  </a:lnTo>
                  <a:lnTo>
                    <a:pt x="3460" y="2119"/>
                  </a:lnTo>
                  <a:lnTo>
                    <a:pt x="3778" y="2260"/>
                  </a:lnTo>
                  <a:lnTo>
                    <a:pt x="4095" y="2330"/>
                  </a:lnTo>
                  <a:lnTo>
                    <a:pt x="3778" y="2401"/>
                  </a:lnTo>
                  <a:lnTo>
                    <a:pt x="3460" y="2542"/>
                  </a:lnTo>
                  <a:lnTo>
                    <a:pt x="3178" y="2719"/>
                  </a:lnTo>
                  <a:lnTo>
                    <a:pt x="2930" y="2930"/>
                  </a:lnTo>
                  <a:lnTo>
                    <a:pt x="2719" y="3177"/>
                  </a:lnTo>
                  <a:lnTo>
                    <a:pt x="2542" y="3460"/>
                  </a:lnTo>
                  <a:lnTo>
                    <a:pt x="2401" y="3777"/>
                  </a:lnTo>
                  <a:lnTo>
                    <a:pt x="2330" y="4095"/>
                  </a:lnTo>
                  <a:lnTo>
                    <a:pt x="2260" y="3777"/>
                  </a:lnTo>
                  <a:lnTo>
                    <a:pt x="2119" y="3460"/>
                  </a:lnTo>
                  <a:lnTo>
                    <a:pt x="1942" y="3177"/>
                  </a:lnTo>
                  <a:lnTo>
                    <a:pt x="1730" y="2930"/>
                  </a:lnTo>
                  <a:lnTo>
                    <a:pt x="1483" y="2719"/>
                  </a:lnTo>
                  <a:lnTo>
                    <a:pt x="1201" y="2542"/>
                  </a:lnTo>
                  <a:lnTo>
                    <a:pt x="919" y="2401"/>
                  </a:lnTo>
                  <a:lnTo>
                    <a:pt x="566" y="2330"/>
                  </a:lnTo>
                  <a:lnTo>
                    <a:pt x="919" y="2260"/>
                  </a:lnTo>
                  <a:lnTo>
                    <a:pt x="1201" y="2119"/>
                  </a:lnTo>
                  <a:lnTo>
                    <a:pt x="1483" y="1942"/>
                  </a:lnTo>
                  <a:lnTo>
                    <a:pt x="1730" y="1730"/>
                  </a:lnTo>
                  <a:lnTo>
                    <a:pt x="1942" y="1483"/>
                  </a:lnTo>
                  <a:lnTo>
                    <a:pt x="2119" y="1201"/>
                  </a:lnTo>
                  <a:lnTo>
                    <a:pt x="2260" y="919"/>
                  </a:lnTo>
                  <a:lnTo>
                    <a:pt x="2330" y="566"/>
                  </a:lnTo>
                  <a:close/>
                  <a:moveTo>
                    <a:pt x="2330" y="1"/>
                  </a:moveTo>
                  <a:lnTo>
                    <a:pt x="2260" y="36"/>
                  </a:lnTo>
                  <a:lnTo>
                    <a:pt x="2189" y="71"/>
                  </a:lnTo>
                  <a:lnTo>
                    <a:pt x="2154" y="142"/>
                  </a:lnTo>
                  <a:lnTo>
                    <a:pt x="2119" y="213"/>
                  </a:lnTo>
                  <a:lnTo>
                    <a:pt x="2083" y="601"/>
                  </a:lnTo>
                  <a:lnTo>
                    <a:pt x="1978" y="954"/>
                  </a:lnTo>
                  <a:lnTo>
                    <a:pt x="1801" y="1271"/>
                  </a:lnTo>
                  <a:lnTo>
                    <a:pt x="1589" y="1554"/>
                  </a:lnTo>
                  <a:lnTo>
                    <a:pt x="1307" y="1801"/>
                  </a:lnTo>
                  <a:lnTo>
                    <a:pt x="954" y="1977"/>
                  </a:lnTo>
                  <a:lnTo>
                    <a:pt x="601" y="2083"/>
                  </a:lnTo>
                  <a:lnTo>
                    <a:pt x="213" y="2119"/>
                  </a:lnTo>
                  <a:lnTo>
                    <a:pt x="142" y="2154"/>
                  </a:lnTo>
                  <a:lnTo>
                    <a:pt x="72" y="2189"/>
                  </a:lnTo>
                  <a:lnTo>
                    <a:pt x="36" y="2260"/>
                  </a:lnTo>
                  <a:lnTo>
                    <a:pt x="1" y="2330"/>
                  </a:lnTo>
                  <a:lnTo>
                    <a:pt x="36" y="2401"/>
                  </a:lnTo>
                  <a:lnTo>
                    <a:pt x="72" y="2471"/>
                  </a:lnTo>
                  <a:lnTo>
                    <a:pt x="142" y="2507"/>
                  </a:lnTo>
                  <a:lnTo>
                    <a:pt x="213" y="2542"/>
                  </a:lnTo>
                  <a:lnTo>
                    <a:pt x="601" y="2577"/>
                  </a:lnTo>
                  <a:lnTo>
                    <a:pt x="954" y="2683"/>
                  </a:lnTo>
                  <a:lnTo>
                    <a:pt x="1272" y="2860"/>
                  </a:lnTo>
                  <a:lnTo>
                    <a:pt x="1554" y="3107"/>
                  </a:lnTo>
                  <a:lnTo>
                    <a:pt x="1801" y="3389"/>
                  </a:lnTo>
                  <a:lnTo>
                    <a:pt x="1978" y="3707"/>
                  </a:lnTo>
                  <a:lnTo>
                    <a:pt x="2083" y="4060"/>
                  </a:lnTo>
                  <a:lnTo>
                    <a:pt x="2119" y="4448"/>
                  </a:lnTo>
                  <a:lnTo>
                    <a:pt x="2154" y="4519"/>
                  </a:lnTo>
                  <a:lnTo>
                    <a:pt x="2189" y="4589"/>
                  </a:lnTo>
                  <a:lnTo>
                    <a:pt x="2260" y="4624"/>
                  </a:lnTo>
                  <a:lnTo>
                    <a:pt x="2330" y="4660"/>
                  </a:lnTo>
                  <a:lnTo>
                    <a:pt x="2401" y="4624"/>
                  </a:lnTo>
                  <a:lnTo>
                    <a:pt x="2472" y="4589"/>
                  </a:lnTo>
                  <a:lnTo>
                    <a:pt x="2507" y="4519"/>
                  </a:lnTo>
                  <a:lnTo>
                    <a:pt x="2542" y="4448"/>
                  </a:lnTo>
                  <a:lnTo>
                    <a:pt x="2578" y="4060"/>
                  </a:lnTo>
                  <a:lnTo>
                    <a:pt x="2683" y="3707"/>
                  </a:lnTo>
                  <a:lnTo>
                    <a:pt x="2860" y="3389"/>
                  </a:lnTo>
                  <a:lnTo>
                    <a:pt x="3107" y="3107"/>
                  </a:lnTo>
                  <a:lnTo>
                    <a:pt x="3389" y="2860"/>
                  </a:lnTo>
                  <a:lnTo>
                    <a:pt x="3707" y="2683"/>
                  </a:lnTo>
                  <a:lnTo>
                    <a:pt x="4060" y="2577"/>
                  </a:lnTo>
                  <a:lnTo>
                    <a:pt x="4448" y="2542"/>
                  </a:lnTo>
                  <a:lnTo>
                    <a:pt x="4519" y="2507"/>
                  </a:lnTo>
                  <a:lnTo>
                    <a:pt x="4589" y="2471"/>
                  </a:lnTo>
                  <a:lnTo>
                    <a:pt x="4625" y="2401"/>
                  </a:lnTo>
                  <a:lnTo>
                    <a:pt x="4660" y="2330"/>
                  </a:lnTo>
                  <a:lnTo>
                    <a:pt x="4625" y="2260"/>
                  </a:lnTo>
                  <a:lnTo>
                    <a:pt x="4589" y="2189"/>
                  </a:lnTo>
                  <a:lnTo>
                    <a:pt x="4519" y="2154"/>
                  </a:lnTo>
                  <a:lnTo>
                    <a:pt x="4448" y="2119"/>
                  </a:lnTo>
                  <a:lnTo>
                    <a:pt x="4060" y="2083"/>
                  </a:lnTo>
                  <a:lnTo>
                    <a:pt x="3707" y="1977"/>
                  </a:lnTo>
                  <a:lnTo>
                    <a:pt x="3389" y="1801"/>
                  </a:lnTo>
                  <a:lnTo>
                    <a:pt x="3107" y="1554"/>
                  </a:lnTo>
                  <a:lnTo>
                    <a:pt x="2860" y="1271"/>
                  </a:lnTo>
                  <a:lnTo>
                    <a:pt x="2683" y="954"/>
                  </a:lnTo>
                  <a:lnTo>
                    <a:pt x="2578" y="601"/>
                  </a:lnTo>
                  <a:lnTo>
                    <a:pt x="2542" y="213"/>
                  </a:lnTo>
                  <a:lnTo>
                    <a:pt x="2507" y="142"/>
                  </a:lnTo>
                  <a:lnTo>
                    <a:pt x="2472" y="71"/>
                  </a:lnTo>
                  <a:lnTo>
                    <a:pt x="2401" y="36"/>
                  </a:lnTo>
                  <a:lnTo>
                    <a:pt x="2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 name="Google Shape;19;p2"/>
          <p:cNvGrpSpPr/>
          <p:nvPr/>
        </p:nvGrpSpPr>
        <p:grpSpPr>
          <a:xfrm>
            <a:off x="11315606" y="5089944"/>
            <a:ext cx="506453" cy="506453"/>
            <a:chOff x="7205551" y="2358983"/>
            <a:chExt cx="327703" cy="327703"/>
          </a:xfrm>
        </p:grpSpPr>
        <p:sp>
          <p:nvSpPr>
            <p:cNvPr id="20" name="Google Shape;20;p2"/>
            <p:cNvSpPr/>
            <p:nvPr/>
          </p:nvSpPr>
          <p:spPr>
            <a:xfrm>
              <a:off x="7215537" y="2368969"/>
              <a:ext cx="310333" cy="310263"/>
            </a:xfrm>
            <a:custGeom>
              <a:avLst/>
              <a:gdLst/>
              <a:ahLst/>
              <a:cxnLst/>
              <a:rect l="l" t="t" r="r" b="b"/>
              <a:pathLst>
                <a:path w="4413" h="4412" extrusionOk="0">
                  <a:moveTo>
                    <a:pt x="2118" y="0"/>
                  </a:moveTo>
                  <a:lnTo>
                    <a:pt x="2118" y="71"/>
                  </a:lnTo>
                  <a:lnTo>
                    <a:pt x="2083" y="494"/>
                  </a:lnTo>
                  <a:lnTo>
                    <a:pt x="1941" y="847"/>
                  </a:lnTo>
                  <a:lnTo>
                    <a:pt x="1765" y="1200"/>
                  </a:lnTo>
                  <a:lnTo>
                    <a:pt x="1518" y="1518"/>
                  </a:lnTo>
                  <a:lnTo>
                    <a:pt x="1200" y="1765"/>
                  </a:lnTo>
                  <a:lnTo>
                    <a:pt x="883" y="1941"/>
                  </a:lnTo>
                  <a:lnTo>
                    <a:pt x="494" y="2047"/>
                  </a:lnTo>
                  <a:lnTo>
                    <a:pt x="71" y="2118"/>
                  </a:lnTo>
                  <a:lnTo>
                    <a:pt x="0" y="2118"/>
                  </a:lnTo>
                  <a:lnTo>
                    <a:pt x="0" y="2188"/>
                  </a:lnTo>
                  <a:lnTo>
                    <a:pt x="0" y="2259"/>
                  </a:lnTo>
                  <a:lnTo>
                    <a:pt x="71" y="2294"/>
                  </a:lnTo>
                  <a:lnTo>
                    <a:pt x="494" y="2329"/>
                  </a:lnTo>
                  <a:lnTo>
                    <a:pt x="883" y="2435"/>
                  </a:lnTo>
                  <a:lnTo>
                    <a:pt x="1200" y="2612"/>
                  </a:lnTo>
                  <a:lnTo>
                    <a:pt x="1518" y="2859"/>
                  </a:lnTo>
                  <a:lnTo>
                    <a:pt x="1765" y="3177"/>
                  </a:lnTo>
                  <a:lnTo>
                    <a:pt x="1941" y="3530"/>
                  </a:lnTo>
                  <a:lnTo>
                    <a:pt x="2083" y="3882"/>
                  </a:lnTo>
                  <a:lnTo>
                    <a:pt x="2118" y="4306"/>
                  </a:lnTo>
                  <a:lnTo>
                    <a:pt x="2118" y="4377"/>
                  </a:lnTo>
                  <a:lnTo>
                    <a:pt x="2188" y="4412"/>
                  </a:lnTo>
                  <a:lnTo>
                    <a:pt x="2259" y="4377"/>
                  </a:lnTo>
                  <a:lnTo>
                    <a:pt x="2294" y="4306"/>
                  </a:lnTo>
                  <a:lnTo>
                    <a:pt x="2330" y="3918"/>
                  </a:lnTo>
                  <a:lnTo>
                    <a:pt x="2436" y="3530"/>
                  </a:lnTo>
                  <a:lnTo>
                    <a:pt x="2612" y="3177"/>
                  </a:lnTo>
                  <a:lnTo>
                    <a:pt x="2859" y="2859"/>
                  </a:lnTo>
                  <a:lnTo>
                    <a:pt x="3177" y="2612"/>
                  </a:lnTo>
                  <a:lnTo>
                    <a:pt x="3530" y="2435"/>
                  </a:lnTo>
                  <a:lnTo>
                    <a:pt x="3883" y="2329"/>
                  </a:lnTo>
                  <a:lnTo>
                    <a:pt x="4306" y="2294"/>
                  </a:lnTo>
                  <a:lnTo>
                    <a:pt x="4377" y="2259"/>
                  </a:lnTo>
                  <a:lnTo>
                    <a:pt x="4412" y="2188"/>
                  </a:lnTo>
                  <a:lnTo>
                    <a:pt x="4377" y="2118"/>
                  </a:lnTo>
                  <a:lnTo>
                    <a:pt x="4306" y="2118"/>
                  </a:lnTo>
                  <a:lnTo>
                    <a:pt x="3883" y="2082"/>
                  </a:lnTo>
                  <a:lnTo>
                    <a:pt x="3530" y="1941"/>
                  </a:lnTo>
                  <a:lnTo>
                    <a:pt x="3177" y="1765"/>
                  </a:lnTo>
                  <a:lnTo>
                    <a:pt x="2859" y="1518"/>
                  </a:lnTo>
                  <a:lnTo>
                    <a:pt x="2612" y="1200"/>
                  </a:lnTo>
                  <a:lnTo>
                    <a:pt x="2436" y="847"/>
                  </a:lnTo>
                  <a:lnTo>
                    <a:pt x="2330" y="494"/>
                  </a:lnTo>
                  <a:lnTo>
                    <a:pt x="2294" y="71"/>
                  </a:ln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205551" y="2358983"/>
              <a:ext cx="327703" cy="327703"/>
            </a:xfrm>
            <a:custGeom>
              <a:avLst/>
              <a:gdLst/>
              <a:ahLst/>
              <a:cxnLst/>
              <a:rect l="l" t="t" r="r" b="b"/>
              <a:pathLst>
                <a:path w="4660" h="4660" extrusionOk="0">
                  <a:moveTo>
                    <a:pt x="2330" y="566"/>
                  </a:moveTo>
                  <a:lnTo>
                    <a:pt x="2401" y="919"/>
                  </a:lnTo>
                  <a:lnTo>
                    <a:pt x="2542" y="1201"/>
                  </a:lnTo>
                  <a:lnTo>
                    <a:pt x="2719" y="1483"/>
                  </a:lnTo>
                  <a:lnTo>
                    <a:pt x="2930" y="1730"/>
                  </a:lnTo>
                  <a:lnTo>
                    <a:pt x="3178" y="1942"/>
                  </a:lnTo>
                  <a:lnTo>
                    <a:pt x="3460" y="2119"/>
                  </a:lnTo>
                  <a:lnTo>
                    <a:pt x="3778" y="2260"/>
                  </a:lnTo>
                  <a:lnTo>
                    <a:pt x="4095" y="2330"/>
                  </a:lnTo>
                  <a:lnTo>
                    <a:pt x="3778" y="2401"/>
                  </a:lnTo>
                  <a:lnTo>
                    <a:pt x="3460" y="2542"/>
                  </a:lnTo>
                  <a:lnTo>
                    <a:pt x="3178" y="2719"/>
                  </a:lnTo>
                  <a:lnTo>
                    <a:pt x="2930" y="2930"/>
                  </a:lnTo>
                  <a:lnTo>
                    <a:pt x="2719" y="3177"/>
                  </a:lnTo>
                  <a:lnTo>
                    <a:pt x="2542" y="3460"/>
                  </a:lnTo>
                  <a:lnTo>
                    <a:pt x="2401" y="3777"/>
                  </a:lnTo>
                  <a:lnTo>
                    <a:pt x="2330" y="4095"/>
                  </a:lnTo>
                  <a:lnTo>
                    <a:pt x="2260" y="3777"/>
                  </a:lnTo>
                  <a:lnTo>
                    <a:pt x="2119" y="3460"/>
                  </a:lnTo>
                  <a:lnTo>
                    <a:pt x="1942" y="3177"/>
                  </a:lnTo>
                  <a:lnTo>
                    <a:pt x="1730" y="2930"/>
                  </a:lnTo>
                  <a:lnTo>
                    <a:pt x="1483" y="2719"/>
                  </a:lnTo>
                  <a:lnTo>
                    <a:pt x="1201" y="2542"/>
                  </a:lnTo>
                  <a:lnTo>
                    <a:pt x="919" y="2401"/>
                  </a:lnTo>
                  <a:lnTo>
                    <a:pt x="566" y="2330"/>
                  </a:lnTo>
                  <a:lnTo>
                    <a:pt x="919" y="2260"/>
                  </a:lnTo>
                  <a:lnTo>
                    <a:pt x="1201" y="2119"/>
                  </a:lnTo>
                  <a:lnTo>
                    <a:pt x="1483" y="1942"/>
                  </a:lnTo>
                  <a:lnTo>
                    <a:pt x="1730" y="1730"/>
                  </a:lnTo>
                  <a:lnTo>
                    <a:pt x="1942" y="1483"/>
                  </a:lnTo>
                  <a:lnTo>
                    <a:pt x="2119" y="1201"/>
                  </a:lnTo>
                  <a:lnTo>
                    <a:pt x="2260" y="919"/>
                  </a:lnTo>
                  <a:lnTo>
                    <a:pt x="2330" y="566"/>
                  </a:lnTo>
                  <a:close/>
                  <a:moveTo>
                    <a:pt x="2330" y="1"/>
                  </a:moveTo>
                  <a:lnTo>
                    <a:pt x="2260" y="36"/>
                  </a:lnTo>
                  <a:lnTo>
                    <a:pt x="2189" y="71"/>
                  </a:lnTo>
                  <a:lnTo>
                    <a:pt x="2154" y="142"/>
                  </a:lnTo>
                  <a:lnTo>
                    <a:pt x="2119" y="213"/>
                  </a:lnTo>
                  <a:lnTo>
                    <a:pt x="2083" y="601"/>
                  </a:lnTo>
                  <a:lnTo>
                    <a:pt x="1978" y="954"/>
                  </a:lnTo>
                  <a:lnTo>
                    <a:pt x="1801" y="1271"/>
                  </a:lnTo>
                  <a:lnTo>
                    <a:pt x="1589" y="1554"/>
                  </a:lnTo>
                  <a:lnTo>
                    <a:pt x="1307" y="1801"/>
                  </a:lnTo>
                  <a:lnTo>
                    <a:pt x="954" y="1977"/>
                  </a:lnTo>
                  <a:lnTo>
                    <a:pt x="601" y="2083"/>
                  </a:lnTo>
                  <a:lnTo>
                    <a:pt x="213" y="2119"/>
                  </a:lnTo>
                  <a:lnTo>
                    <a:pt x="142" y="2154"/>
                  </a:lnTo>
                  <a:lnTo>
                    <a:pt x="72" y="2189"/>
                  </a:lnTo>
                  <a:lnTo>
                    <a:pt x="36" y="2260"/>
                  </a:lnTo>
                  <a:lnTo>
                    <a:pt x="1" y="2330"/>
                  </a:lnTo>
                  <a:lnTo>
                    <a:pt x="36" y="2401"/>
                  </a:lnTo>
                  <a:lnTo>
                    <a:pt x="72" y="2471"/>
                  </a:lnTo>
                  <a:lnTo>
                    <a:pt x="142" y="2507"/>
                  </a:lnTo>
                  <a:lnTo>
                    <a:pt x="213" y="2542"/>
                  </a:lnTo>
                  <a:lnTo>
                    <a:pt x="601" y="2577"/>
                  </a:lnTo>
                  <a:lnTo>
                    <a:pt x="954" y="2683"/>
                  </a:lnTo>
                  <a:lnTo>
                    <a:pt x="1272" y="2860"/>
                  </a:lnTo>
                  <a:lnTo>
                    <a:pt x="1554" y="3107"/>
                  </a:lnTo>
                  <a:lnTo>
                    <a:pt x="1801" y="3389"/>
                  </a:lnTo>
                  <a:lnTo>
                    <a:pt x="1978" y="3707"/>
                  </a:lnTo>
                  <a:lnTo>
                    <a:pt x="2083" y="4060"/>
                  </a:lnTo>
                  <a:lnTo>
                    <a:pt x="2119" y="4448"/>
                  </a:lnTo>
                  <a:lnTo>
                    <a:pt x="2154" y="4519"/>
                  </a:lnTo>
                  <a:lnTo>
                    <a:pt x="2189" y="4589"/>
                  </a:lnTo>
                  <a:lnTo>
                    <a:pt x="2260" y="4624"/>
                  </a:lnTo>
                  <a:lnTo>
                    <a:pt x="2330" y="4660"/>
                  </a:lnTo>
                  <a:lnTo>
                    <a:pt x="2401" y="4624"/>
                  </a:lnTo>
                  <a:lnTo>
                    <a:pt x="2472" y="4589"/>
                  </a:lnTo>
                  <a:lnTo>
                    <a:pt x="2507" y="4519"/>
                  </a:lnTo>
                  <a:lnTo>
                    <a:pt x="2542" y="4448"/>
                  </a:lnTo>
                  <a:lnTo>
                    <a:pt x="2578" y="4060"/>
                  </a:lnTo>
                  <a:lnTo>
                    <a:pt x="2683" y="3707"/>
                  </a:lnTo>
                  <a:lnTo>
                    <a:pt x="2860" y="3389"/>
                  </a:lnTo>
                  <a:lnTo>
                    <a:pt x="3107" y="3107"/>
                  </a:lnTo>
                  <a:lnTo>
                    <a:pt x="3389" y="2860"/>
                  </a:lnTo>
                  <a:lnTo>
                    <a:pt x="3707" y="2683"/>
                  </a:lnTo>
                  <a:lnTo>
                    <a:pt x="4060" y="2577"/>
                  </a:lnTo>
                  <a:lnTo>
                    <a:pt x="4448" y="2542"/>
                  </a:lnTo>
                  <a:lnTo>
                    <a:pt x="4519" y="2507"/>
                  </a:lnTo>
                  <a:lnTo>
                    <a:pt x="4589" y="2471"/>
                  </a:lnTo>
                  <a:lnTo>
                    <a:pt x="4625" y="2401"/>
                  </a:lnTo>
                  <a:lnTo>
                    <a:pt x="4660" y="2330"/>
                  </a:lnTo>
                  <a:lnTo>
                    <a:pt x="4625" y="2260"/>
                  </a:lnTo>
                  <a:lnTo>
                    <a:pt x="4589" y="2189"/>
                  </a:lnTo>
                  <a:lnTo>
                    <a:pt x="4519" y="2154"/>
                  </a:lnTo>
                  <a:lnTo>
                    <a:pt x="4448" y="2119"/>
                  </a:lnTo>
                  <a:lnTo>
                    <a:pt x="4060" y="2083"/>
                  </a:lnTo>
                  <a:lnTo>
                    <a:pt x="3707" y="1977"/>
                  </a:lnTo>
                  <a:lnTo>
                    <a:pt x="3389" y="1801"/>
                  </a:lnTo>
                  <a:lnTo>
                    <a:pt x="3107" y="1554"/>
                  </a:lnTo>
                  <a:lnTo>
                    <a:pt x="2860" y="1271"/>
                  </a:lnTo>
                  <a:lnTo>
                    <a:pt x="2683" y="954"/>
                  </a:lnTo>
                  <a:lnTo>
                    <a:pt x="2578" y="601"/>
                  </a:lnTo>
                  <a:lnTo>
                    <a:pt x="2542" y="213"/>
                  </a:lnTo>
                  <a:lnTo>
                    <a:pt x="2507" y="142"/>
                  </a:lnTo>
                  <a:lnTo>
                    <a:pt x="2472" y="71"/>
                  </a:lnTo>
                  <a:lnTo>
                    <a:pt x="2401" y="36"/>
                  </a:lnTo>
                  <a:lnTo>
                    <a:pt x="2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1149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8ACCB-99ED-BA2F-BA0F-615198C6B20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2CD64219-B54B-2E2D-5CEE-DD705F2FC5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C5BAE87-5222-9A5F-0DE6-60DB0FB6D2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AB35CF4-62B7-B735-BA58-21E664675580}"/>
              </a:ext>
            </a:extLst>
          </p:cNvPr>
          <p:cNvSpPr>
            <a:spLocks noGrp="1"/>
          </p:cNvSpPr>
          <p:nvPr>
            <p:ph type="dt" sz="half" idx="10"/>
          </p:nvPr>
        </p:nvSpPr>
        <p:spPr/>
        <p:txBody>
          <a:bodyPr/>
          <a:lstStyle/>
          <a:p>
            <a:fld id="{24E9C932-EB0E-4526-92C9-927B07AC72EC}" type="datetimeFigureOut">
              <a:rPr lang="en-US" smtClean="0"/>
              <a:t>10/16/2025</a:t>
            </a:fld>
            <a:endParaRPr lang="en-US"/>
          </a:p>
        </p:txBody>
      </p:sp>
      <p:sp>
        <p:nvSpPr>
          <p:cNvPr id="6" name="Footer Placeholder 5">
            <a:extLst>
              <a:ext uri="{FF2B5EF4-FFF2-40B4-BE49-F238E27FC236}">
                <a16:creationId xmlns:a16="http://schemas.microsoft.com/office/drawing/2014/main" id="{08909F2C-1CFE-2035-F4E2-250DA8F27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43E8A9-BE27-2E4A-31D9-2CFA70763DCF}"/>
              </a:ext>
            </a:extLst>
          </p:cNvPr>
          <p:cNvSpPr>
            <a:spLocks noGrp="1"/>
          </p:cNvSpPr>
          <p:nvPr>
            <p:ph type="sldNum" sz="quarter" idx="12"/>
          </p:nvPr>
        </p:nvSpPr>
        <p:spPr/>
        <p:txBody>
          <a:bodyPr/>
          <a:lstStyle/>
          <a:p>
            <a:fld id="{94BF98E2-884F-4B3D-B0AD-8900C830D9A2}" type="slidenum">
              <a:rPr lang="en-US" smtClean="0"/>
              <a:t>‹#›</a:t>
            </a:fld>
            <a:endParaRPr lang="en-US"/>
          </a:p>
        </p:txBody>
      </p:sp>
    </p:spTree>
    <p:extLst>
      <p:ext uri="{BB962C8B-B14F-4D97-AF65-F5344CB8AC3E}">
        <p14:creationId xmlns:p14="http://schemas.microsoft.com/office/powerpoint/2010/main" val="126641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88E06-52FC-261B-94A8-CCA326E94E5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E2558A0-9510-4015-61E6-4B45B555B1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D6ECF7-1671-E60B-783E-1A87EF1877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ECFD5AAF-0DAC-54F3-14E5-FCAD65DB36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9BB90C-3D4D-E29B-DC87-D64D85C9D5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5CFBA03-1D00-E756-B48A-21CBD242B8B3}"/>
              </a:ext>
            </a:extLst>
          </p:cNvPr>
          <p:cNvSpPr>
            <a:spLocks noGrp="1"/>
          </p:cNvSpPr>
          <p:nvPr>
            <p:ph type="dt" sz="half" idx="10"/>
          </p:nvPr>
        </p:nvSpPr>
        <p:spPr/>
        <p:txBody>
          <a:bodyPr/>
          <a:lstStyle/>
          <a:p>
            <a:fld id="{24E9C932-EB0E-4526-92C9-927B07AC72EC}" type="datetimeFigureOut">
              <a:rPr lang="en-US" smtClean="0"/>
              <a:t>10/16/2025</a:t>
            </a:fld>
            <a:endParaRPr lang="en-US"/>
          </a:p>
        </p:txBody>
      </p:sp>
      <p:sp>
        <p:nvSpPr>
          <p:cNvPr id="8" name="Footer Placeholder 7">
            <a:extLst>
              <a:ext uri="{FF2B5EF4-FFF2-40B4-BE49-F238E27FC236}">
                <a16:creationId xmlns:a16="http://schemas.microsoft.com/office/drawing/2014/main" id="{C2D8679A-51C9-7F44-5693-B520365AE3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F53B88-0DBB-A36F-6CB7-909E4A76C7CF}"/>
              </a:ext>
            </a:extLst>
          </p:cNvPr>
          <p:cNvSpPr>
            <a:spLocks noGrp="1"/>
          </p:cNvSpPr>
          <p:nvPr>
            <p:ph type="sldNum" sz="quarter" idx="12"/>
          </p:nvPr>
        </p:nvSpPr>
        <p:spPr/>
        <p:txBody>
          <a:bodyPr/>
          <a:lstStyle/>
          <a:p>
            <a:fld id="{94BF98E2-884F-4B3D-B0AD-8900C830D9A2}" type="slidenum">
              <a:rPr lang="en-US" smtClean="0"/>
              <a:t>‹#›</a:t>
            </a:fld>
            <a:endParaRPr lang="en-US"/>
          </a:p>
        </p:txBody>
      </p:sp>
    </p:spTree>
    <p:extLst>
      <p:ext uri="{BB962C8B-B14F-4D97-AF65-F5344CB8AC3E}">
        <p14:creationId xmlns:p14="http://schemas.microsoft.com/office/powerpoint/2010/main" val="3324241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3221-0FDB-52A9-8FBA-A2FE0DA6696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4D08639-CF1B-7848-6B21-CC398883FE5E}"/>
              </a:ext>
            </a:extLst>
          </p:cNvPr>
          <p:cNvSpPr>
            <a:spLocks noGrp="1"/>
          </p:cNvSpPr>
          <p:nvPr>
            <p:ph type="dt" sz="half" idx="10"/>
          </p:nvPr>
        </p:nvSpPr>
        <p:spPr/>
        <p:txBody>
          <a:bodyPr/>
          <a:lstStyle/>
          <a:p>
            <a:fld id="{24E9C932-EB0E-4526-92C9-927B07AC72EC}" type="datetimeFigureOut">
              <a:rPr lang="en-US" smtClean="0"/>
              <a:t>10/16/2025</a:t>
            </a:fld>
            <a:endParaRPr lang="en-US"/>
          </a:p>
        </p:txBody>
      </p:sp>
      <p:sp>
        <p:nvSpPr>
          <p:cNvPr id="4" name="Footer Placeholder 3">
            <a:extLst>
              <a:ext uri="{FF2B5EF4-FFF2-40B4-BE49-F238E27FC236}">
                <a16:creationId xmlns:a16="http://schemas.microsoft.com/office/drawing/2014/main" id="{1E7347D1-7D1B-10CA-AAD6-8A18757DDF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0D2016-4C38-2BDB-3931-AA168187C578}"/>
              </a:ext>
            </a:extLst>
          </p:cNvPr>
          <p:cNvSpPr>
            <a:spLocks noGrp="1"/>
          </p:cNvSpPr>
          <p:nvPr>
            <p:ph type="sldNum" sz="quarter" idx="12"/>
          </p:nvPr>
        </p:nvSpPr>
        <p:spPr/>
        <p:txBody>
          <a:bodyPr/>
          <a:lstStyle/>
          <a:p>
            <a:fld id="{94BF98E2-884F-4B3D-B0AD-8900C830D9A2}" type="slidenum">
              <a:rPr lang="en-US" smtClean="0"/>
              <a:t>‹#›</a:t>
            </a:fld>
            <a:endParaRPr lang="en-US"/>
          </a:p>
        </p:txBody>
      </p:sp>
    </p:spTree>
    <p:extLst>
      <p:ext uri="{BB962C8B-B14F-4D97-AF65-F5344CB8AC3E}">
        <p14:creationId xmlns:p14="http://schemas.microsoft.com/office/powerpoint/2010/main" val="1159663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74E2AE-91F0-BCAB-FDDD-2E15DC5073E8}"/>
              </a:ext>
            </a:extLst>
          </p:cNvPr>
          <p:cNvSpPr>
            <a:spLocks noGrp="1"/>
          </p:cNvSpPr>
          <p:nvPr>
            <p:ph type="dt" sz="half" idx="10"/>
          </p:nvPr>
        </p:nvSpPr>
        <p:spPr/>
        <p:txBody>
          <a:bodyPr/>
          <a:lstStyle/>
          <a:p>
            <a:fld id="{24E9C932-EB0E-4526-92C9-927B07AC72EC}" type="datetimeFigureOut">
              <a:rPr lang="en-US" smtClean="0"/>
              <a:t>10/16/2025</a:t>
            </a:fld>
            <a:endParaRPr lang="en-US"/>
          </a:p>
        </p:txBody>
      </p:sp>
      <p:sp>
        <p:nvSpPr>
          <p:cNvPr id="3" name="Footer Placeholder 2">
            <a:extLst>
              <a:ext uri="{FF2B5EF4-FFF2-40B4-BE49-F238E27FC236}">
                <a16:creationId xmlns:a16="http://schemas.microsoft.com/office/drawing/2014/main" id="{E25545D6-D482-3AB2-1174-EDE9402827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76ECFC-5CD4-C768-A29C-79EE756EAEB8}"/>
              </a:ext>
            </a:extLst>
          </p:cNvPr>
          <p:cNvSpPr>
            <a:spLocks noGrp="1"/>
          </p:cNvSpPr>
          <p:nvPr>
            <p:ph type="sldNum" sz="quarter" idx="12"/>
          </p:nvPr>
        </p:nvSpPr>
        <p:spPr/>
        <p:txBody>
          <a:bodyPr/>
          <a:lstStyle/>
          <a:p>
            <a:fld id="{94BF98E2-884F-4B3D-B0AD-8900C830D9A2}" type="slidenum">
              <a:rPr lang="en-US" smtClean="0"/>
              <a:t>‹#›</a:t>
            </a:fld>
            <a:endParaRPr lang="en-US"/>
          </a:p>
        </p:txBody>
      </p:sp>
    </p:spTree>
    <p:extLst>
      <p:ext uri="{BB962C8B-B14F-4D97-AF65-F5344CB8AC3E}">
        <p14:creationId xmlns:p14="http://schemas.microsoft.com/office/powerpoint/2010/main" val="1423352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D473F-E78E-DC4F-F659-2FF987D8EE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81405577-7FE4-2398-49C7-4EEA588B0A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35EBA7F2-857A-9A90-F3E4-CF5E10B56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3B26DD-8D3F-A839-1961-495CA54B5FC3}"/>
              </a:ext>
            </a:extLst>
          </p:cNvPr>
          <p:cNvSpPr>
            <a:spLocks noGrp="1"/>
          </p:cNvSpPr>
          <p:nvPr>
            <p:ph type="dt" sz="half" idx="10"/>
          </p:nvPr>
        </p:nvSpPr>
        <p:spPr/>
        <p:txBody>
          <a:bodyPr/>
          <a:lstStyle/>
          <a:p>
            <a:fld id="{24E9C932-EB0E-4526-92C9-927B07AC72EC}" type="datetimeFigureOut">
              <a:rPr lang="en-US" smtClean="0"/>
              <a:t>10/16/2025</a:t>
            </a:fld>
            <a:endParaRPr lang="en-US"/>
          </a:p>
        </p:txBody>
      </p:sp>
      <p:sp>
        <p:nvSpPr>
          <p:cNvPr id="6" name="Footer Placeholder 5">
            <a:extLst>
              <a:ext uri="{FF2B5EF4-FFF2-40B4-BE49-F238E27FC236}">
                <a16:creationId xmlns:a16="http://schemas.microsoft.com/office/drawing/2014/main" id="{22633194-0E03-161F-2191-F65E41DBB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B5ED4-1598-26D6-CEFD-00556028F233}"/>
              </a:ext>
            </a:extLst>
          </p:cNvPr>
          <p:cNvSpPr>
            <a:spLocks noGrp="1"/>
          </p:cNvSpPr>
          <p:nvPr>
            <p:ph type="sldNum" sz="quarter" idx="12"/>
          </p:nvPr>
        </p:nvSpPr>
        <p:spPr/>
        <p:txBody>
          <a:bodyPr/>
          <a:lstStyle/>
          <a:p>
            <a:fld id="{94BF98E2-884F-4B3D-B0AD-8900C830D9A2}" type="slidenum">
              <a:rPr lang="en-US" smtClean="0"/>
              <a:t>‹#›</a:t>
            </a:fld>
            <a:endParaRPr lang="en-US"/>
          </a:p>
        </p:txBody>
      </p:sp>
    </p:spTree>
    <p:extLst>
      <p:ext uri="{BB962C8B-B14F-4D97-AF65-F5344CB8AC3E}">
        <p14:creationId xmlns:p14="http://schemas.microsoft.com/office/powerpoint/2010/main" val="2205847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40AF-B5EF-62EE-21E8-D0BAA1906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AD4B59B3-D235-8EEA-F2B6-4F1CC1D0D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A5083511-E0DB-29D9-EF62-8335B9051E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D1BA46-D8EF-A689-3CAC-1CCE121E398D}"/>
              </a:ext>
            </a:extLst>
          </p:cNvPr>
          <p:cNvSpPr>
            <a:spLocks noGrp="1"/>
          </p:cNvSpPr>
          <p:nvPr>
            <p:ph type="dt" sz="half" idx="10"/>
          </p:nvPr>
        </p:nvSpPr>
        <p:spPr/>
        <p:txBody>
          <a:bodyPr/>
          <a:lstStyle/>
          <a:p>
            <a:fld id="{24E9C932-EB0E-4526-92C9-927B07AC72EC}" type="datetimeFigureOut">
              <a:rPr lang="en-US" smtClean="0"/>
              <a:t>10/16/2025</a:t>
            </a:fld>
            <a:endParaRPr lang="en-US"/>
          </a:p>
        </p:txBody>
      </p:sp>
      <p:sp>
        <p:nvSpPr>
          <p:cNvPr id="6" name="Footer Placeholder 5">
            <a:extLst>
              <a:ext uri="{FF2B5EF4-FFF2-40B4-BE49-F238E27FC236}">
                <a16:creationId xmlns:a16="http://schemas.microsoft.com/office/drawing/2014/main" id="{A12CEC4A-E216-336C-DB37-E1F05ADA4D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849DD-D456-8D3F-1796-4A78B6A13CD6}"/>
              </a:ext>
            </a:extLst>
          </p:cNvPr>
          <p:cNvSpPr>
            <a:spLocks noGrp="1"/>
          </p:cNvSpPr>
          <p:nvPr>
            <p:ph type="sldNum" sz="quarter" idx="12"/>
          </p:nvPr>
        </p:nvSpPr>
        <p:spPr/>
        <p:txBody>
          <a:bodyPr/>
          <a:lstStyle/>
          <a:p>
            <a:fld id="{94BF98E2-884F-4B3D-B0AD-8900C830D9A2}" type="slidenum">
              <a:rPr lang="en-US" smtClean="0"/>
              <a:t>‹#›</a:t>
            </a:fld>
            <a:endParaRPr lang="en-US"/>
          </a:p>
        </p:txBody>
      </p:sp>
    </p:spTree>
    <p:extLst>
      <p:ext uri="{BB962C8B-B14F-4D97-AF65-F5344CB8AC3E}">
        <p14:creationId xmlns:p14="http://schemas.microsoft.com/office/powerpoint/2010/main" val="3359202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9028-F6AA-3F10-1D5A-49BB687DF76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BFD1B2D-2569-60E2-1CE6-1CD71833AC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B8D0193-8D10-5812-3C5C-8627D2B4A8AF}"/>
              </a:ext>
            </a:extLst>
          </p:cNvPr>
          <p:cNvSpPr>
            <a:spLocks noGrp="1"/>
          </p:cNvSpPr>
          <p:nvPr>
            <p:ph type="dt" sz="half" idx="10"/>
          </p:nvPr>
        </p:nvSpPr>
        <p:spPr/>
        <p:txBody>
          <a:bodyPr/>
          <a:lstStyle/>
          <a:p>
            <a:fld id="{24E9C932-EB0E-4526-92C9-927B07AC72EC}" type="datetimeFigureOut">
              <a:rPr lang="en-US" smtClean="0"/>
              <a:t>10/16/2025</a:t>
            </a:fld>
            <a:endParaRPr lang="en-US"/>
          </a:p>
        </p:txBody>
      </p:sp>
      <p:sp>
        <p:nvSpPr>
          <p:cNvPr id="5" name="Footer Placeholder 4">
            <a:extLst>
              <a:ext uri="{FF2B5EF4-FFF2-40B4-BE49-F238E27FC236}">
                <a16:creationId xmlns:a16="http://schemas.microsoft.com/office/drawing/2014/main" id="{A4EC3FD0-0F78-A096-CB35-909DC5630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F7DF87-B12E-53E9-05B7-57F001C14B29}"/>
              </a:ext>
            </a:extLst>
          </p:cNvPr>
          <p:cNvSpPr>
            <a:spLocks noGrp="1"/>
          </p:cNvSpPr>
          <p:nvPr>
            <p:ph type="sldNum" sz="quarter" idx="12"/>
          </p:nvPr>
        </p:nvSpPr>
        <p:spPr/>
        <p:txBody>
          <a:bodyPr/>
          <a:lstStyle/>
          <a:p>
            <a:fld id="{94BF98E2-884F-4B3D-B0AD-8900C830D9A2}" type="slidenum">
              <a:rPr lang="en-US" smtClean="0"/>
              <a:t>‹#›</a:t>
            </a:fld>
            <a:endParaRPr lang="en-US"/>
          </a:p>
        </p:txBody>
      </p:sp>
    </p:spTree>
    <p:extLst>
      <p:ext uri="{BB962C8B-B14F-4D97-AF65-F5344CB8AC3E}">
        <p14:creationId xmlns:p14="http://schemas.microsoft.com/office/powerpoint/2010/main" val="2004805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0E1D1E-0511-9746-2E77-A9AC5A5D7F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1B1F49D-9764-79EC-B660-D5E8C5BA41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434D1BA-D3DA-9846-6FE9-BA80A9B6B149}"/>
              </a:ext>
            </a:extLst>
          </p:cNvPr>
          <p:cNvSpPr>
            <a:spLocks noGrp="1"/>
          </p:cNvSpPr>
          <p:nvPr>
            <p:ph type="dt" sz="half" idx="10"/>
          </p:nvPr>
        </p:nvSpPr>
        <p:spPr/>
        <p:txBody>
          <a:bodyPr/>
          <a:lstStyle/>
          <a:p>
            <a:fld id="{24E9C932-EB0E-4526-92C9-927B07AC72EC}" type="datetimeFigureOut">
              <a:rPr lang="en-US" smtClean="0"/>
              <a:t>10/16/2025</a:t>
            </a:fld>
            <a:endParaRPr lang="en-US"/>
          </a:p>
        </p:txBody>
      </p:sp>
      <p:sp>
        <p:nvSpPr>
          <p:cNvPr id="5" name="Footer Placeholder 4">
            <a:extLst>
              <a:ext uri="{FF2B5EF4-FFF2-40B4-BE49-F238E27FC236}">
                <a16:creationId xmlns:a16="http://schemas.microsoft.com/office/drawing/2014/main" id="{A5495678-173C-4B67-61DE-DBF753B47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68B56-F311-334B-0B73-AD3C76C0BF36}"/>
              </a:ext>
            </a:extLst>
          </p:cNvPr>
          <p:cNvSpPr>
            <a:spLocks noGrp="1"/>
          </p:cNvSpPr>
          <p:nvPr>
            <p:ph type="sldNum" sz="quarter" idx="12"/>
          </p:nvPr>
        </p:nvSpPr>
        <p:spPr/>
        <p:txBody>
          <a:bodyPr/>
          <a:lstStyle/>
          <a:p>
            <a:fld id="{94BF98E2-884F-4B3D-B0AD-8900C830D9A2}" type="slidenum">
              <a:rPr lang="en-US" smtClean="0"/>
              <a:t>‹#›</a:t>
            </a:fld>
            <a:endParaRPr lang="en-US"/>
          </a:p>
        </p:txBody>
      </p:sp>
    </p:spTree>
    <p:extLst>
      <p:ext uri="{BB962C8B-B14F-4D97-AF65-F5344CB8AC3E}">
        <p14:creationId xmlns:p14="http://schemas.microsoft.com/office/powerpoint/2010/main" val="429442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5712600" y="3321213"/>
            <a:ext cx="5469200" cy="12904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70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4" name="Google Shape;24;p3"/>
          <p:cNvSpPr txBox="1">
            <a:spLocks noGrp="1"/>
          </p:cNvSpPr>
          <p:nvPr>
            <p:ph type="title" idx="2" hasCustomPrompt="1"/>
          </p:nvPr>
        </p:nvSpPr>
        <p:spPr>
          <a:xfrm>
            <a:off x="7742600" y="1844033"/>
            <a:ext cx="1409200" cy="115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70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5" name="Google Shape;25;p3"/>
          <p:cNvSpPr txBox="1">
            <a:spLocks noGrp="1"/>
          </p:cNvSpPr>
          <p:nvPr>
            <p:ph type="subTitle" idx="1"/>
          </p:nvPr>
        </p:nvSpPr>
        <p:spPr>
          <a:xfrm>
            <a:off x="5888800" y="4719984"/>
            <a:ext cx="5116800" cy="6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6" name="Google Shape;26;p3"/>
          <p:cNvSpPr/>
          <p:nvPr/>
        </p:nvSpPr>
        <p:spPr>
          <a:xfrm>
            <a:off x="0" y="6018000"/>
            <a:ext cx="12192000" cy="840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 name="Google Shape;27;p3"/>
          <p:cNvGrpSpPr/>
          <p:nvPr/>
        </p:nvGrpSpPr>
        <p:grpSpPr>
          <a:xfrm>
            <a:off x="120572" y="4093227"/>
            <a:ext cx="506453" cy="506453"/>
            <a:chOff x="7205551" y="2358983"/>
            <a:chExt cx="327703" cy="327703"/>
          </a:xfrm>
        </p:grpSpPr>
        <p:sp>
          <p:nvSpPr>
            <p:cNvPr id="28" name="Google Shape;28;p3"/>
            <p:cNvSpPr/>
            <p:nvPr/>
          </p:nvSpPr>
          <p:spPr>
            <a:xfrm>
              <a:off x="7215537" y="2368969"/>
              <a:ext cx="310333" cy="310263"/>
            </a:xfrm>
            <a:custGeom>
              <a:avLst/>
              <a:gdLst/>
              <a:ahLst/>
              <a:cxnLst/>
              <a:rect l="l" t="t" r="r" b="b"/>
              <a:pathLst>
                <a:path w="4413" h="4412" extrusionOk="0">
                  <a:moveTo>
                    <a:pt x="2118" y="0"/>
                  </a:moveTo>
                  <a:lnTo>
                    <a:pt x="2118" y="71"/>
                  </a:lnTo>
                  <a:lnTo>
                    <a:pt x="2083" y="494"/>
                  </a:lnTo>
                  <a:lnTo>
                    <a:pt x="1941" y="847"/>
                  </a:lnTo>
                  <a:lnTo>
                    <a:pt x="1765" y="1200"/>
                  </a:lnTo>
                  <a:lnTo>
                    <a:pt x="1518" y="1518"/>
                  </a:lnTo>
                  <a:lnTo>
                    <a:pt x="1200" y="1765"/>
                  </a:lnTo>
                  <a:lnTo>
                    <a:pt x="883" y="1941"/>
                  </a:lnTo>
                  <a:lnTo>
                    <a:pt x="494" y="2047"/>
                  </a:lnTo>
                  <a:lnTo>
                    <a:pt x="71" y="2118"/>
                  </a:lnTo>
                  <a:lnTo>
                    <a:pt x="0" y="2118"/>
                  </a:lnTo>
                  <a:lnTo>
                    <a:pt x="0" y="2188"/>
                  </a:lnTo>
                  <a:lnTo>
                    <a:pt x="0" y="2259"/>
                  </a:lnTo>
                  <a:lnTo>
                    <a:pt x="71" y="2294"/>
                  </a:lnTo>
                  <a:lnTo>
                    <a:pt x="494" y="2329"/>
                  </a:lnTo>
                  <a:lnTo>
                    <a:pt x="883" y="2435"/>
                  </a:lnTo>
                  <a:lnTo>
                    <a:pt x="1200" y="2612"/>
                  </a:lnTo>
                  <a:lnTo>
                    <a:pt x="1518" y="2859"/>
                  </a:lnTo>
                  <a:lnTo>
                    <a:pt x="1765" y="3177"/>
                  </a:lnTo>
                  <a:lnTo>
                    <a:pt x="1941" y="3530"/>
                  </a:lnTo>
                  <a:lnTo>
                    <a:pt x="2083" y="3882"/>
                  </a:lnTo>
                  <a:lnTo>
                    <a:pt x="2118" y="4306"/>
                  </a:lnTo>
                  <a:lnTo>
                    <a:pt x="2118" y="4377"/>
                  </a:lnTo>
                  <a:lnTo>
                    <a:pt x="2188" y="4412"/>
                  </a:lnTo>
                  <a:lnTo>
                    <a:pt x="2259" y="4377"/>
                  </a:lnTo>
                  <a:lnTo>
                    <a:pt x="2294" y="4306"/>
                  </a:lnTo>
                  <a:lnTo>
                    <a:pt x="2330" y="3918"/>
                  </a:lnTo>
                  <a:lnTo>
                    <a:pt x="2436" y="3530"/>
                  </a:lnTo>
                  <a:lnTo>
                    <a:pt x="2612" y="3177"/>
                  </a:lnTo>
                  <a:lnTo>
                    <a:pt x="2859" y="2859"/>
                  </a:lnTo>
                  <a:lnTo>
                    <a:pt x="3177" y="2612"/>
                  </a:lnTo>
                  <a:lnTo>
                    <a:pt x="3530" y="2435"/>
                  </a:lnTo>
                  <a:lnTo>
                    <a:pt x="3883" y="2329"/>
                  </a:lnTo>
                  <a:lnTo>
                    <a:pt x="4306" y="2294"/>
                  </a:lnTo>
                  <a:lnTo>
                    <a:pt x="4377" y="2259"/>
                  </a:lnTo>
                  <a:lnTo>
                    <a:pt x="4412" y="2188"/>
                  </a:lnTo>
                  <a:lnTo>
                    <a:pt x="4377" y="2118"/>
                  </a:lnTo>
                  <a:lnTo>
                    <a:pt x="4306" y="2118"/>
                  </a:lnTo>
                  <a:lnTo>
                    <a:pt x="3883" y="2082"/>
                  </a:lnTo>
                  <a:lnTo>
                    <a:pt x="3530" y="1941"/>
                  </a:lnTo>
                  <a:lnTo>
                    <a:pt x="3177" y="1765"/>
                  </a:lnTo>
                  <a:lnTo>
                    <a:pt x="2859" y="1518"/>
                  </a:lnTo>
                  <a:lnTo>
                    <a:pt x="2612" y="1200"/>
                  </a:lnTo>
                  <a:lnTo>
                    <a:pt x="2436" y="847"/>
                  </a:lnTo>
                  <a:lnTo>
                    <a:pt x="2330" y="494"/>
                  </a:lnTo>
                  <a:lnTo>
                    <a:pt x="2294" y="71"/>
                  </a:ln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7205551" y="2358983"/>
              <a:ext cx="327703" cy="327703"/>
            </a:xfrm>
            <a:custGeom>
              <a:avLst/>
              <a:gdLst/>
              <a:ahLst/>
              <a:cxnLst/>
              <a:rect l="l" t="t" r="r" b="b"/>
              <a:pathLst>
                <a:path w="4660" h="4660" extrusionOk="0">
                  <a:moveTo>
                    <a:pt x="2330" y="566"/>
                  </a:moveTo>
                  <a:lnTo>
                    <a:pt x="2401" y="919"/>
                  </a:lnTo>
                  <a:lnTo>
                    <a:pt x="2542" y="1201"/>
                  </a:lnTo>
                  <a:lnTo>
                    <a:pt x="2719" y="1483"/>
                  </a:lnTo>
                  <a:lnTo>
                    <a:pt x="2930" y="1730"/>
                  </a:lnTo>
                  <a:lnTo>
                    <a:pt x="3178" y="1942"/>
                  </a:lnTo>
                  <a:lnTo>
                    <a:pt x="3460" y="2119"/>
                  </a:lnTo>
                  <a:lnTo>
                    <a:pt x="3778" y="2260"/>
                  </a:lnTo>
                  <a:lnTo>
                    <a:pt x="4095" y="2330"/>
                  </a:lnTo>
                  <a:lnTo>
                    <a:pt x="3778" y="2401"/>
                  </a:lnTo>
                  <a:lnTo>
                    <a:pt x="3460" y="2542"/>
                  </a:lnTo>
                  <a:lnTo>
                    <a:pt x="3178" y="2719"/>
                  </a:lnTo>
                  <a:lnTo>
                    <a:pt x="2930" y="2930"/>
                  </a:lnTo>
                  <a:lnTo>
                    <a:pt x="2719" y="3177"/>
                  </a:lnTo>
                  <a:lnTo>
                    <a:pt x="2542" y="3460"/>
                  </a:lnTo>
                  <a:lnTo>
                    <a:pt x="2401" y="3777"/>
                  </a:lnTo>
                  <a:lnTo>
                    <a:pt x="2330" y="4095"/>
                  </a:lnTo>
                  <a:lnTo>
                    <a:pt x="2260" y="3777"/>
                  </a:lnTo>
                  <a:lnTo>
                    <a:pt x="2119" y="3460"/>
                  </a:lnTo>
                  <a:lnTo>
                    <a:pt x="1942" y="3177"/>
                  </a:lnTo>
                  <a:lnTo>
                    <a:pt x="1730" y="2930"/>
                  </a:lnTo>
                  <a:lnTo>
                    <a:pt x="1483" y="2719"/>
                  </a:lnTo>
                  <a:lnTo>
                    <a:pt x="1201" y="2542"/>
                  </a:lnTo>
                  <a:lnTo>
                    <a:pt x="919" y="2401"/>
                  </a:lnTo>
                  <a:lnTo>
                    <a:pt x="566" y="2330"/>
                  </a:lnTo>
                  <a:lnTo>
                    <a:pt x="919" y="2260"/>
                  </a:lnTo>
                  <a:lnTo>
                    <a:pt x="1201" y="2119"/>
                  </a:lnTo>
                  <a:lnTo>
                    <a:pt x="1483" y="1942"/>
                  </a:lnTo>
                  <a:lnTo>
                    <a:pt x="1730" y="1730"/>
                  </a:lnTo>
                  <a:lnTo>
                    <a:pt x="1942" y="1483"/>
                  </a:lnTo>
                  <a:lnTo>
                    <a:pt x="2119" y="1201"/>
                  </a:lnTo>
                  <a:lnTo>
                    <a:pt x="2260" y="919"/>
                  </a:lnTo>
                  <a:lnTo>
                    <a:pt x="2330" y="566"/>
                  </a:lnTo>
                  <a:close/>
                  <a:moveTo>
                    <a:pt x="2330" y="1"/>
                  </a:moveTo>
                  <a:lnTo>
                    <a:pt x="2260" y="36"/>
                  </a:lnTo>
                  <a:lnTo>
                    <a:pt x="2189" y="71"/>
                  </a:lnTo>
                  <a:lnTo>
                    <a:pt x="2154" y="142"/>
                  </a:lnTo>
                  <a:lnTo>
                    <a:pt x="2119" y="213"/>
                  </a:lnTo>
                  <a:lnTo>
                    <a:pt x="2083" y="601"/>
                  </a:lnTo>
                  <a:lnTo>
                    <a:pt x="1978" y="954"/>
                  </a:lnTo>
                  <a:lnTo>
                    <a:pt x="1801" y="1271"/>
                  </a:lnTo>
                  <a:lnTo>
                    <a:pt x="1589" y="1554"/>
                  </a:lnTo>
                  <a:lnTo>
                    <a:pt x="1307" y="1801"/>
                  </a:lnTo>
                  <a:lnTo>
                    <a:pt x="954" y="1977"/>
                  </a:lnTo>
                  <a:lnTo>
                    <a:pt x="601" y="2083"/>
                  </a:lnTo>
                  <a:lnTo>
                    <a:pt x="213" y="2119"/>
                  </a:lnTo>
                  <a:lnTo>
                    <a:pt x="142" y="2154"/>
                  </a:lnTo>
                  <a:lnTo>
                    <a:pt x="72" y="2189"/>
                  </a:lnTo>
                  <a:lnTo>
                    <a:pt x="36" y="2260"/>
                  </a:lnTo>
                  <a:lnTo>
                    <a:pt x="1" y="2330"/>
                  </a:lnTo>
                  <a:lnTo>
                    <a:pt x="36" y="2401"/>
                  </a:lnTo>
                  <a:lnTo>
                    <a:pt x="72" y="2471"/>
                  </a:lnTo>
                  <a:lnTo>
                    <a:pt x="142" y="2507"/>
                  </a:lnTo>
                  <a:lnTo>
                    <a:pt x="213" y="2542"/>
                  </a:lnTo>
                  <a:lnTo>
                    <a:pt x="601" y="2577"/>
                  </a:lnTo>
                  <a:lnTo>
                    <a:pt x="954" y="2683"/>
                  </a:lnTo>
                  <a:lnTo>
                    <a:pt x="1272" y="2860"/>
                  </a:lnTo>
                  <a:lnTo>
                    <a:pt x="1554" y="3107"/>
                  </a:lnTo>
                  <a:lnTo>
                    <a:pt x="1801" y="3389"/>
                  </a:lnTo>
                  <a:lnTo>
                    <a:pt x="1978" y="3707"/>
                  </a:lnTo>
                  <a:lnTo>
                    <a:pt x="2083" y="4060"/>
                  </a:lnTo>
                  <a:lnTo>
                    <a:pt x="2119" y="4448"/>
                  </a:lnTo>
                  <a:lnTo>
                    <a:pt x="2154" y="4519"/>
                  </a:lnTo>
                  <a:lnTo>
                    <a:pt x="2189" y="4589"/>
                  </a:lnTo>
                  <a:lnTo>
                    <a:pt x="2260" y="4624"/>
                  </a:lnTo>
                  <a:lnTo>
                    <a:pt x="2330" y="4660"/>
                  </a:lnTo>
                  <a:lnTo>
                    <a:pt x="2401" y="4624"/>
                  </a:lnTo>
                  <a:lnTo>
                    <a:pt x="2472" y="4589"/>
                  </a:lnTo>
                  <a:lnTo>
                    <a:pt x="2507" y="4519"/>
                  </a:lnTo>
                  <a:lnTo>
                    <a:pt x="2542" y="4448"/>
                  </a:lnTo>
                  <a:lnTo>
                    <a:pt x="2578" y="4060"/>
                  </a:lnTo>
                  <a:lnTo>
                    <a:pt x="2683" y="3707"/>
                  </a:lnTo>
                  <a:lnTo>
                    <a:pt x="2860" y="3389"/>
                  </a:lnTo>
                  <a:lnTo>
                    <a:pt x="3107" y="3107"/>
                  </a:lnTo>
                  <a:lnTo>
                    <a:pt x="3389" y="2860"/>
                  </a:lnTo>
                  <a:lnTo>
                    <a:pt x="3707" y="2683"/>
                  </a:lnTo>
                  <a:lnTo>
                    <a:pt x="4060" y="2577"/>
                  </a:lnTo>
                  <a:lnTo>
                    <a:pt x="4448" y="2542"/>
                  </a:lnTo>
                  <a:lnTo>
                    <a:pt x="4519" y="2507"/>
                  </a:lnTo>
                  <a:lnTo>
                    <a:pt x="4589" y="2471"/>
                  </a:lnTo>
                  <a:lnTo>
                    <a:pt x="4625" y="2401"/>
                  </a:lnTo>
                  <a:lnTo>
                    <a:pt x="4660" y="2330"/>
                  </a:lnTo>
                  <a:lnTo>
                    <a:pt x="4625" y="2260"/>
                  </a:lnTo>
                  <a:lnTo>
                    <a:pt x="4589" y="2189"/>
                  </a:lnTo>
                  <a:lnTo>
                    <a:pt x="4519" y="2154"/>
                  </a:lnTo>
                  <a:lnTo>
                    <a:pt x="4448" y="2119"/>
                  </a:lnTo>
                  <a:lnTo>
                    <a:pt x="4060" y="2083"/>
                  </a:lnTo>
                  <a:lnTo>
                    <a:pt x="3707" y="1977"/>
                  </a:lnTo>
                  <a:lnTo>
                    <a:pt x="3389" y="1801"/>
                  </a:lnTo>
                  <a:lnTo>
                    <a:pt x="3107" y="1554"/>
                  </a:lnTo>
                  <a:lnTo>
                    <a:pt x="2860" y="1271"/>
                  </a:lnTo>
                  <a:lnTo>
                    <a:pt x="2683" y="954"/>
                  </a:lnTo>
                  <a:lnTo>
                    <a:pt x="2578" y="601"/>
                  </a:lnTo>
                  <a:lnTo>
                    <a:pt x="2542" y="213"/>
                  </a:lnTo>
                  <a:lnTo>
                    <a:pt x="2507" y="142"/>
                  </a:lnTo>
                  <a:lnTo>
                    <a:pt x="2472" y="71"/>
                  </a:lnTo>
                  <a:lnTo>
                    <a:pt x="2401" y="36"/>
                  </a:lnTo>
                  <a:lnTo>
                    <a:pt x="2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 name="Google Shape;30;p3"/>
          <p:cNvGrpSpPr/>
          <p:nvPr/>
        </p:nvGrpSpPr>
        <p:grpSpPr>
          <a:xfrm>
            <a:off x="1063601" y="1048564"/>
            <a:ext cx="10802900" cy="4711933"/>
            <a:chOff x="797700" y="786423"/>
            <a:chExt cx="8102175" cy="3533950"/>
          </a:xfrm>
        </p:grpSpPr>
        <p:sp>
          <p:nvSpPr>
            <p:cNvPr id="31" name="Google Shape;31;p3"/>
            <p:cNvSpPr/>
            <p:nvPr/>
          </p:nvSpPr>
          <p:spPr>
            <a:xfrm>
              <a:off x="797700" y="4247773"/>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8827275" y="2535448"/>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1591850" y="786423"/>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 name="Google Shape;34;p3"/>
          <p:cNvSpPr/>
          <p:nvPr/>
        </p:nvSpPr>
        <p:spPr>
          <a:xfrm>
            <a:off x="0" y="-33"/>
            <a:ext cx="12192000" cy="840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76815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4"/>
        <p:cNvGrpSpPr/>
        <p:nvPr/>
      </p:nvGrpSpPr>
      <p:grpSpPr>
        <a:xfrm>
          <a:off x="0" y="0"/>
          <a:ext cx="0" cy="0"/>
          <a:chOff x="0" y="0"/>
          <a:chExt cx="0" cy="0"/>
        </a:xfrm>
      </p:grpSpPr>
      <p:sp>
        <p:nvSpPr>
          <p:cNvPr id="75" name="Google Shape;75;p6"/>
          <p:cNvSpPr txBox="1">
            <a:spLocks noGrp="1"/>
          </p:cNvSpPr>
          <p:nvPr>
            <p:ph type="title"/>
          </p:nvPr>
        </p:nvSpPr>
        <p:spPr>
          <a:xfrm>
            <a:off x="960000" y="65051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6" name="Google Shape;76;p6"/>
          <p:cNvSpPr/>
          <p:nvPr/>
        </p:nvSpPr>
        <p:spPr>
          <a:xfrm>
            <a:off x="0" y="6415100"/>
            <a:ext cx="12192000" cy="44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7" name="Google Shape;77;p6"/>
          <p:cNvGrpSpPr/>
          <p:nvPr/>
        </p:nvGrpSpPr>
        <p:grpSpPr>
          <a:xfrm>
            <a:off x="163439" y="2298760"/>
            <a:ext cx="506453" cy="506453"/>
            <a:chOff x="7205551" y="2358983"/>
            <a:chExt cx="327703" cy="327703"/>
          </a:xfrm>
        </p:grpSpPr>
        <p:sp>
          <p:nvSpPr>
            <p:cNvPr id="78" name="Google Shape;78;p6"/>
            <p:cNvSpPr/>
            <p:nvPr/>
          </p:nvSpPr>
          <p:spPr>
            <a:xfrm>
              <a:off x="7215537" y="2368969"/>
              <a:ext cx="310333" cy="310263"/>
            </a:xfrm>
            <a:custGeom>
              <a:avLst/>
              <a:gdLst/>
              <a:ahLst/>
              <a:cxnLst/>
              <a:rect l="l" t="t" r="r" b="b"/>
              <a:pathLst>
                <a:path w="4413" h="4412" extrusionOk="0">
                  <a:moveTo>
                    <a:pt x="2118" y="0"/>
                  </a:moveTo>
                  <a:lnTo>
                    <a:pt x="2118" y="71"/>
                  </a:lnTo>
                  <a:lnTo>
                    <a:pt x="2083" y="494"/>
                  </a:lnTo>
                  <a:lnTo>
                    <a:pt x="1941" y="847"/>
                  </a:lnTo>
                  <a:lnTo>
                    <a:pt x="1765" y="1200"/>
                  </a:lnTo>
                  <a:lnTo>
                    <a:pt x="1518" y="1518"/>
                  </a:lnTo>
                  <a:lnTo>
                    <a:pt x="1200" y="1765"/>
                  </a:lnTo>
                  <a:lnTo>
                    <a:pt x="883" y="1941"/>
                  </a:lnTo>
                  <a:lnTo>
                    <a:pt x="494" y="2047"/>
                  </a:lnTo>
                  <a:lnTo>
                    <a:pt x="71" y="2118"/>
                  </a:lnTo>
                  <a:lnTo>
                    <a:pt x="0" y="2118"/>
                  </a:lnTo>
                  <a:lnTo>
                    <a:pt x="0" y="2188"/>
                  </a:lnTo>
                  <a:lnTo>
                    <a:pt x="0" y="2259"/>
                  </a:lnTo>
                  <a:lnTo>
                    <a:pt x="71" y="2294"/>
                  </a:lnTo>
                  <a:lnTo>
                    <a:pt x="494" y="2329"/>
                  </a:lnTo>
                  <a:lnTo>
                    <a:pt x="883" y="2435"/>
                  </a:lnTo>
                  <a:lnTo>
                    <a:pt x="1200" y="2612"/>
                  </a:lnTo>
                  <a:lnTo>
                    <a:pt x="1518" y="2859"/>
                  </a:lnTo>
                  <a:lnTo>
                    <a:pt x="1765" y="3177"/>
                  </a:lnTo>
                  <a:lnTo>
                    <a:pt x="1941" y="3530"/>
                  </a:lnTo>
                  <a:lnTo>
                    <a:pt x="2083" y="3882"/>
                  </a:lnTo>
                  <a:lnTo>
                    <a:pt x="2118" y="4306"/>
                  </a:lnTo>
                  <a:lnTo>
                    <a:pt x="2118" y="4377"/>
                  </a:lnTo>
                  <a:lnTo>
                    <a:pt x="2188" y="4412"/>
                  </a:lnTo>
                  <a:lnTo>
                    <a:pt x="2259" y="4377"/>
                  </a:lnTo>
                  <a:lnTo>
                    <a:pt x="2294" y="4306"/>
                  </a:lnTo>
                  <a:lnTo>
                    <a:pt x="2330" y="3918"/>
                  </a:lnTo>
                  <a:lnTo>
                    <a:pt x="2436" y="3530"/>
                  </a:lnTo>
                  <a:lnTo>
                    <a:pt x="2612" y="3177"/>
                  </a:lnTo>
                  <a:lnTo>
                    <a:pt x="2859" y="2859"/>
                  </a:lnTo>
                  <a:lnTo>
                    <a:pt x="3177" y="2612"/>
                  </a:lnTo>
                  <a:lnTo>
                    <a:pt x="3530" y="2435"/>
                  </a:lnTo>
                  <a:lnTo>
                    <a:pt x="3883" y="2329"/>
                  </a:lnTo>
                  <a:lnTo>
                    <a:pt x="4306" y="2294"/>
                  </a:lnTo>
                  <a:lnTo>
                    <a:pt x="4377" y="2259"/>
                  </a:lnTo>
                  <a:lnTo>
                    <a:pt x="4412" y="2188"/>
                  </a:lnTo>
                  <a:lnTo>
                    <a:pt x="4377" y="2118"/>
                  </a:lnTo>
                  <a:lnTo>
                    <a:pt x="4306" y="2118"/>
                  </a:lnTo>
                  <a:lnTo>
                    <a:pt x="3883" y="2082"/>
                  </a:lnTo>
                  <a:lnTo>
                    <a:pt x="3530" y="1941"/>
                  </a:lnTo>
                  <a:lnTo>
                    <a:pt x="3177" y="1765"/>
                  </a:lnTo>
                  <a:lnTo>
                    <a:pt x="2859" y="1518"/>
                  </a:lnTo>
                  <a:lnTo>
                    <a:pt x="2612" y="1200"/>
                  </a:lnTo>
                  <a:lnTo>
                    <a:pt x="2436" y="847"/>
                  </a:lnTo>
                  <a:lnTo>
                    <a:pt x="2330" y="494"/>
                  </a:lnTo>
                  <a:lnTo>
                    <a:pt x="2294" y="71"/>
                  </a:ln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6"/>
            <p:cNvSpPr/>
            <p:nvPr/>
          </p:nvSpPr>
          <p:spPr>
            <a:xfrm>
              <a:off x="7205551" y="2358983"/>
              <a:ext cx="327703" cy="327703"/>
            </a:xfrm>
            <a:custGeom>
              <a:avLst/>
              <a:gdLst/>
              <a:ahLst/>
              <a:cxnLst/>
              <a:rect l="l" t="t" r="r" b="b"/>
              <a:pathLst>
                <a:path w="4660" h="4660" extrusionOk="0">
                  <a:moveTo>
                    <a:pt x="2330" y="566"/>
                  </a:moveTo>
                  <a:lnTo>
                    <a:pt x="2401" y="919"/>
                  </a:lnTo>
                  <a:lnTo>
                    <a:pt x="2542" y="1201"/>
                  </a:lnTo>
                  <a:lnTo>
                    <a:pt x="2719" y="1483"/>
                  </a:lnTo>
                  <a:lnTo>
                    <a:pt x="2930" y="1730"/>
                  </a:lnTo>
                  <a:lnTo>
                    <a:pt x="3178" y="1942"/>
                  </a:lnTo>
                  <a:lnTo>
                    <a:pt x="3460" y="2119"/>
                  </a:lnTo>
                  <a:lnTo>
                    <a:pt x="3778" y="2260"/>
                  </a:lnTo>
                  <a:lnTo>
                    <a:pt x="4095" y="2330"/>
                  </a:lnTo>
                  <a:lnTo>
                    <a:pt x="3778" y="2401"/>
                  </a:lnTo>
                  <a:lnTo>
                    <a:pt x="3460" y="2542"/>
                  </a:lnTo>
                  <a:lnTo>
                    <a:pt x="3178" y="2719"/>
                  </a:lnTo>
                  <a:lnTo>
                    <a:pt x="2930" y="2930"/>
                  </a:lnTo>
                  <a:lnTo>
                    <a:pt x="2719" y="3177"/>
                  </a:lnTo>
                  <a:lnTo>
                    <a:pt x="2542" y="3460"/>
                  </a:lnTo>
                  <a:lnTo>
                    <a:pt x="2401" y="3777"/>
                  </a:lnTo>
                  <a:lnTo>
                    <a:pt x="2330" y="4095"/>
                  </a:lnTo>
                  <a:lnTo>
                    <a:pt x="2260" y="3777"/>
                  </a:lnTo>
                  <a:lnTo>
                    <a:pt x="2119" y="3460"/>
                  </a:lnTo>
                  <a:lnTo>
                    <a:pt x="1942" y="3177"/>
                  </a:lnTo>
                  <a:lnTo>
                    <a:pt x="1730" y="2930"/>
                  </a:lnTo>
                  <a:lnTo>
                    <a:pt x="1483" y="2719"/>
                  </a:lnTo>
                  <a:lnTo>
                    <a:pt x="1201" y="2542"/>
                  </a:lnTo>
                  <a:lnTo>
                    <a:pt x="919" y="2401"/>
                  </a:lnTo>
                  <a:lnTo>
                    <a:pt x="566" y="2330"/>
                  </a:lnTo>
                  <a:lnTo>
                    <a:pt x="919" y="2260"/>
                  </a:lnTo>
                  <a:lnTo>
                    <a:pt x="1201" y="2119"/>
                  </a:lnTo>
                  <a:lnTo>
                    <a:pt x="1483" y="1942"/>
                  </a:lnTo>
                  <a:lnTo>
                    <a:pt x="1730" y="1730"/>
                  </a:lnTo>
                  <a:lnTo>
                    <a:pt x="1942" y="1483"/>
                  </a:lnTo>
                  <a:lnTo>
                    <a:pt x="2119" y="1201"/>
                  </a:lnTo>
                  <a:lnTo>
                    <a:pt x="2260" y="919"/>
                  </a:lnTo>
                  <a:lnTo>
                    <a:pt x="2330" y="566"/>
                  </a:lnTo>
                  <a:close/>
                  <a:moveTo>
                    <a:pt x="2330" y="1"/>
                  </a:moveTo>
                  <a:lnTo>
                    <a:pt x="2260" y="36"/>
                  </a:lnTo>
                  <a:lnTo>
                    <a:pt x="2189" y="71"/>
                  </a:lnTo>
                  <a:lnTo>
                    <a:pt x="2154" y="142"/>
                  </a:lnTo>
                  <a:lnTo>
                    <a:pt x="2119" y="213"/>
                  </a:lnTo>
                  <a:lnTo>
                    <a:pt x="2083" y="601"/>
                  </a:lnTo>
                  <a:lnTo>
                    <a:pt x="1978" y="954"/>
                  </a:lnTo>
                  <a:lnTo>
                    <a:pt x="1801" y="1271"/>
                  </a:lnTo>
                  <a:lnTo>
                    <a:pt x="1589" y="1554"/>
                  </a:lnTo>
                  <a:lnTo>
                    <a:pt x="1307" y="1801"/>
                  </a:lnTo>
                  <a:lnTo>
                    <a:pt x="954" y="1977"/>
                  </a:lnTo>
                  <a:lnTo>
                    <a:pt x="601" y="2083"/>
                  </a:lnTo>
                  <a:lnTo>
                    <a:pt x="213" y="2119"/>
                  </a:lnTo>
                  <a:lnTo>
                    <a:pt x="142" y="2154"/>
                  </a:lnTo>
                  <a:lnTo>
                    <a:pt x="72" y="2189"/>
                  </a:lnTo>
                  <a:lnTo>
                    <a:pt x="36" y="2260"/>
                  </a:lnTo>
                  <a:lnTo>
                    <a:pt x="1" y="2330"/>
                  </a:lnTo>
                  <a:lnTo>
                    <a:pt x="36" y="2401"/>
                  </a:lnTo>
                  <a:lnTo>
                    <a:pt x="72" y="2471"/>
                  </a:lnTo>
                  <a:lnTo>
                    <a:pt x="142" y="2507"/>
                  </a:lnTo>
                  <a:lnTo>
                    <a:pt x="213" y="2542"/>
                  </a:lnTo>
                  <a:lnTo>
                    <a:pt x="601" y="2577"/>
                  </a:lnTo>
                  <a:lnTo>
                    <a:pt x="954" y="2683"/>
                  </a:lnTo>
                  <a:lnTo>
                    <a:pt x="1272" y="2860"/>
                  </a:lnTo>
                  <a:lnTo>
                    <a:pt x="1554" y="3107"/>
                  </a:lnTo>
                  <a:lnTo>
                    <a:pt x="1801" y="3389"/>
                  </a:lnTo>
                  <a:lnTo>
                    <a:pt x="1978" y="3707"/>
                  </a:lnTo>
                  <a:lnTo>
                    <a:pt x="2083" y="4060"/>
                  </a:lnTo>
                  <a:lnTo>
                    <a:pt x="2119" y="4448"/>
                  </a:lnTo>
                  <a:lnTo>
                    <a:pt x="2154" y="4519"/>
                  </a:lnTo>
                  <a:lnTo>
                    <a:pt x="2189" y="4589"/>
                  </a:lnTo>
                  <a:lnTo>
                    <a:pt x="2260" y="4624"/>
                  </a:lnTo>
                  <a:lnTo>
                    <a:pt x="2330" y="4660"/>
                  </a:lnTo>
                  <a:lnTo>
                    <a:pt x="2401" y="4624"/>
                  </a:lnTo>
                  <a:lnTo>
                    <a:pt x="2472" y="4589"/>
                  </a:lnTo>
                  <a:lnTo>
                    <a:pt x="2507" y="4519"/>
                  </a:lnTo>
                  <a:lnTo>
                    <a:pt x="2542" y="4448"/>
                  </a:lnTo>
                  <a:lnTo>
                    <a:pt x="2578" y="4060"/>
                  </a:lnTo>
                  <a:lnTo>
                    <a:pt x="2683" y="3707"/>
                  </a:lnTo>
                  <a:lnTo>
                    <a:pt x="2860" y="3389"/>
                  </a:lnTo>
                  <a:lnTo>
                    <a:pt x="3107" y="3107"/>
                  </a:lnTo>
                  <a:lnTo>
                    <a:pt x="3389" y="2860"/>
                  </a:lnTo>
                  <a:lnTo>
                    <a:pt x="3707" y="2683"/>
                  </a:lnTo>
                  <a:lnTo>
                    <a:pt x="4060" y="2577"/>
                  </a:lnTo>
                  <a:lnTo>
                    <a:pt x="4448" y="2542"/>
                  </a:lnTo>
                  <a:lnTo>
                    <a:pt x="4519" y="2507"/>
                  </a:lnTo>
                  <a:lnTo>
                    <a:pt x="4589" y="2471"/>
                  </a:lnTo>
                  <a:lnTo>
                    <a:pt x="4625" y="2401"/>
                  </a:lnTo>
                  <a:lnTo>
                    <a:pt x="4660" y="2330"/>
                  </a:lnTo>
                  <a:lnTo>
                    <a:pt x="4625" y="2260"/>
                  </a:lnTo>
                  <a:lnTo>
                    <a:pt x="4589" y="2189"/>
                  </a:lnTo>
                  <a:lnTo>
                    <a:pt x="4519" y="2154"/>
                  </a:lnTo>
                  <a:lnTo>
                    <a:pt x="4448" y="2119"/>
                  </a:lnTo>
                  <a:lnTo>
                    <a:pt x="4060" y="2083"/>
                  </a:lnTo>
                  <a:lnTo>
                    <a:pt x="3707" y="1977"/>
                  </a:lnTo>
                  <a:lnTo>
                    <a:pt x="3389" y="1801"/>
                  </a:lnTo>
                  <a:lnTo>
                    <a:pt x="3107" y="1554"/>
                  </a:lnTo>
                  <a:lnTo>
                    <a:pt x="2860" y="1271"/>
                  </a:lnTo>
                  <a:lnTo>
                    <a:pt x="2683" y="954"/>
                  </a:lnTo>
                  <a:lnTo>
                    <a:pt x="2578" y="601"/>
                  </a:lnTo>
                  <a:lnTo>
                    <a:pt x="2542" y="213"/>
                  </a:lnTo>
                  <a:lnTo>
                    <a:pt x="2507" y="142"/>
                  </a:lnTo>
                  <a:lnTo>
                    <a:pt x="2472" y="71"/>
                  </a:lnTo>
                  <a:lnTo>
                    <a:pt x="2401" y="36"/>
                  </a:lnTo>
                  <a:lnTo>
                    <a:pt x="2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 name="Google Shape;80;p6"/>
          <p:cNvGrpSpPr/>
          <p:nvPr/>
        </p:nvGrpSpPr>
        <p:grpSpPr>
          <a:xfrm>
            <a:off x="11232006" y="5614360"/>
            <a:ext cx="506453" cy="506453"/>
            <a:chOff x="7205551" y="2358983"/>
            <a:chExt cx="327703" cy="327703"/>
          </a:xfrm>
        </p:grpSpPr>
        <p:sp>
          <p:nvSpPr>
            <p:cNvPr id="81" name="Google Shape;81;p6"/>
            <p:cNvSpPr/>
            <p:nvPr/>
          </p:nvSpPr>
          <p:spPr>
            <a:xfrm>
              <a:off x="7215537" y="2368969"/>
              <a:ext cx="310333" cy="310263"/>
            </a:xfrm>
            <a:custGeom>
              <a:avLst/>
              <a:gdLst/>
              <a:ahLst/>
              <a:cxnLst/>
              <a:rect l="l" t="t" r="r" b="b"/>
              <a:pathLst>
                <a:path w="4413" h="4412" extrusionOk="0">
                  <a:moveTo>
                    <a:pt x="2118" y="0"/>
                  </a:moveTo>
                  <a:lnTo>
                    <a:pt x="2118" y="71"/>
                  </a:lnTo>
                  <a:lnTo>
                    <a:pt x="2083" y="494"/>
                  </a:lnTo>
                  <a:lnTo>
                    <a:pt x="1941" y="847"/>
                  </a:lnTo>
                  <a:lnTo>
                    <a:pt x="1765" y="1200"/>
                  </a:lnTo>
                  <a:lnTo>
                    <a:pt x="1518" y="1518"/>
                  </a:lnTo>
                  <a:lnTo>
                    <a:pt x="1200" y="1765"/>
                  </a:lnTo>
                  <a:lnTo>
                    <a:pt x="883" y="1941"/>
                  </a:lnTo>
                  <a:lnTo>
                    <a:pt x="494" y="2047"/>
                  </a:lnTo>
                  <a:lnTo>
                    <a:pt x="71" y="2118"/>
                  </a:lnTo>
                  <a:lnTo>
                    <a:pt x="0" y="2118"/>
                  </a:lnTo>
                  <a:lnTo>
                    <a:pt x="0" y="2188"/>
                  </a:lnTo>
                  <a:lnTo>
                    <a:pt x="0" y="2259"/>
                  </a:lnTo>
                  <a:lnTo>
                    <a:pt x="71" y="2294"/>
                  </a:lnTo>
                  <a:lnTo>
                    <a:pt x="494" y="2329"/>
                  </a:lnTo>
                  <a:lnTo>
                    <a:pt x="883" y="2435"/>
                  </a:lnTo>
                  <a:lnTo>
                    <a:pt x="1200" y="2612"/>
                  </a:lnTo>
                  <a:lnTo>
                    <a:pt x="1518" y="2859"/>
                  </a:lnTo>
                  <a:lnTo>
                    <a:pt x="1765" y="3177"/>
                  </a:lnTo>
                  <a:lnTo>
                    <a:pt x="1941" y="3530"/>
                  </a:lnTo>
                  <a:lnTo>
                    <a:pt x="2083" y="3882"/>
                  </a:lnTo>
                  <a:lnTo>
                    <a:pt x="2118" y="4306"/>
                  </a:lnTo>
                  <a:lnTo>
                    <a:pt x="2118" y="4377"/>
                  </a:lnTo>
                  <a:lnTo>
                    <a:pt x="2188" y="4412"/>
                  </a:lnTo>
                  <a:lnTo>
                    <a:pt x="2259" y="4377"/>
                  </a:lnTo>
                  <a:lnTo>
                    <a:pt x="2294" y="4306"/>
                  </a:lnTo>
                  <a:lnTo>
                    <a:pt x="2330" y="3918"/>
                  </a:lnTo>
                  <a:lnTo>
                    <a:pt x="2436" y="3530"/>
                  </a:lnTo>
                  <a:lnTo>
                    <a:pt x="2612" y="3177"/>
                  </a:lnTo>
                  <a:lnTo>
                    <a:pt x="2859" y="2859"/>
                  </a:lnTo>
                  <a:lnTo>
                    <a:pt x="3177" y="2612"/>
                  </a:lnTo>
                  <a:lnTo>
                    <a:pt x="3530" y="2435"/>
                  </a:lnTo>
                  <a:lnTo>
                    <a:pt x="3883" y="2329"/>
                  </a:lnTo>
                  <a:lnTo>
                    <a:pt x="4306" y="2294"/>
                  </a:lnTo>
                  <a:lnTo>
                    <a:pt x="4377" y="2259"/>
                  </a:lnTo>
                  <a:lnTo>
                    <a:pt x="4412" y="2188"/>
                  </a:lnTo>
                  <a:lnTo>
                    <a:pt x="4377" y="2118"/>
                  </a:lnTo>
                  <a:lnTo>
                    <a:pt x="4306" y="2118"/>
                  </a:lnTo>
                  <a:lnTo>
                    <a:pt x="3883" y="2082"/>
                  </a:lnTo>
                  <a:lnTo>
                    <a:pt x="3530" y="1941"/>
                  </a:lnTo>
                  <a:lnTo>
                    <a:pt x="3177" y="1765"/>
                  </a:lnTo>
                  <a:lnTo>
                    <a:pt x="2859" y="1518"/>
                  </a:lnTo>
                  <a:lnTo>
                    <a:pt x="2612" y="1200"/>
                  </a:lnTo>
                  <a:lnTo>
                    <a:pt x="2436" y="847"/>
                  </a:lnTo>
                  <a:lnTo>
                    <a:pt x="2330" y="494"/>
                  </a:lnTo>
                  <a:lnTo>
                    <a:pt x="2294" y="71"/>
                  </a:ln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6"/>
            <p:cNvSpPr/>
            <p:nvPr/>
          </p:nvSpPr>
          <p:spPr>
            <a:xfrm>
              <a:off x="7205551" y="2358983"/>
              <a:ext cx="327703" cy="327703"/>
            </a:xfrm>
            <a:custGeom>
              <a:avLst/>
              <a:gdLst/>
              <a:ahLst/>
              <a:cxnLst/>
              <a:rect l="l" t="t" r="r" b="b"/>
              <a:pathLst>
                <a:path w="4660" h="4660" extrusionOk="0">
                  <a:moveTo>
                    <a:pt x="2330" y="566"/>
                  </a:moveTo>
                  <a:lnTo>
                    <a:pt x="2401" y="919"/>
                  </a:lnTo>
                  <a:lnTo>
                    <a:pt x="2542" y="1201"/>
                  </a:lnTo>
                  <a:lnTo>
                    <a:pt x="2719" y="1483"/>
                  </a:lnTo>
                  <a:lnTo>
                    <a:pt x="2930" y="1730"/>
                  </a:lnTo>
                  <a:lnTo>
                    <a:pt x="3178" y="1942"/>
                  </a:lnTo>
                  <a:lnTo>
                    <a:pt x="3460" y="2119"/>
                  </a:lnTo>
                  <a:lnTo>
                    <a:pt x="3778" y="2260"/>
                  </a:lnTo>
                  <a:lnTo>
                    <a:pt x="4095" y="2330"/>
                  </a:lnTo>
                  <a:lnTo>
                    <a:pt x="3778" y="2401"/>
                  </a:lnTo>
                  <a:lnTo>
                    <a:pt x="3460" y="2542"/>
                  </a:lnTo>
                  <a:lnTo>
                    <a:pt x="3178" y="2719"/>
                  </a:lnTo>
                  <a:lnTo>
                    <a:pt x="2930" y="2930"/>
                  </a:lnTo>
                  <a:lnTo>
                    <a:pt x="2719" y="3177"/>
                  </a:lnTo>
                  <a:lnTo>
                    <a:pt x="2542" y="3460"/>
                  </a:lnTo>
                  <a:lnTo>
                    <a:pt x="2401" y="3777"/>
                  </a:lnTo>
                  <a:lnTo>
                    <a:pt x="2330" y="4095"/>
                  </a:lnTo>
                  <a:lnTo>
                    <a:pt x="2260" y="3777"/>
                  </a:lnTo>
                  <a:lnTo>
                    <a:pt x="2119" y="3460"/>
                  </a:lnTo>
                  <a:lnTo>
                    <a:pt x="1942" y="3177"/>
                  </a:lnTo>
                  <a:lnTo>
                    <a:pt x="1730" y="2930"/>
                  </a:lnTo>
                  <a:lnTo>
                    <a:pt x="1483" y="2719"/>
                  </a:lnTo>
                  <a:lnTo>
                    <a:pt x="1201" y="2542"/>
                  </a:lnTo>
                  <a:lnTo>
                    <a:pt x="919" y="2401"/>
                  </a:lnTo>
                  <a:lnTo>
                    <a:pt x="566" y="2330"/>
                  </a:lnTo>
                  <a:lnTo>
                    <a:pt x="919" y="2260"/>
                  </a:lnTo>
                  <a:lnTo>
                    <a:pt x="1201" y="2119"/>
                  </a:lnTo>
                  <a:lnTo>
                    <a:pt x="1483" y="1942"/>
                  </a:lnTo>
                  <a:lnTo>
                    <a:pt x="1730" y="1730"/>
                  </a:lnTo>
                  <a:lnTo>
                    <a:pt x="1942" y="1483"/>
                  </a:lnTo>
                  <a:lnTo>
                    <a:pt x="2119" y="1201"/>
                  </a:lnTo>
                  <a:lnTo>
                    <a:pt x="2260" y="919"/>
                  </a:lnTo>
                  <a:lnTo>
                    <a:pt x="2330" y="566"/>
                  </a:lnTo>
                  <a:close/>
                  <a:moveTo>
                    <a:pt x="2330" y="1"/>
                  </a:moveTo>
                  <a:lnTo>
                    <a:pt x="2260" y="36"/>
                  </a:lnTo>
                  <a:lnTo>
                    <a:pt x="2189" y="71"/>
                  </a:lnTo>
                  <a:lnTo>
                    <a:pt x="2154" y="142"/>
                  </a:lnTo>
                  <a:lnTo>
                    <a:pt x="2119" y="213"/>
                  </a:lnTo>
                  <a:lnTo>
                    <a:pt x="2083" y="601"/>
                  </a:lnTo>
                  <a:lnTo>
                    <a:pt x="1978" y="954"/>
                  </a:lnTo>
                  <a:lnTo>
                    <a:pt x="1801" y="1271"/>
                  </a:lnTo>
                  <a:lnTo>
                    <a:pt x="1589" y="1554"/>
                  </a:lnTo>
                  <a:lnTo>
                    <a:pt x="1307" y="1801"/>
                  </a:lnTo>
                  <a:lnTo>
                    <a:pt x="954" y="1977"/>
                  </a:lnTo>
                  <a:lnTo>
                    <a:pt x="601" y="2083"/>
                  </a:lnTo>
                  <a:lnTo>
                    <a:pt x="213" y="2119"/>
                  </a:lnTo>
                  <a:lnTo>
                    <a:pt x="142" y="2154"/>
                  </a:lnTo>
                  <a:lnTo>
                    <a:pt x="72" y="2189"/>
                  </a:lnTo>
                  <a:lnTo>
                    <a:pt x="36" y="2260"/>
                  </a:lnTo>
                  <a:lnTo>
                    <a:pt x="1" y="2330"/>
                  </a:lnTo>
                  <a:lnTo>
                    <a:pt x="36" y="2401"/>
                  </a:lnTo>
                  <a:lnTo>
                    <a:pt x="72" y="2471"/>
                  </a:lnTo>
                  <a:lnTo>
                    <a:pt x="142" y="2507"/>
                  </a:lnTo>
                  <a:lnTo>
                    <a:pt x="213" y="2542"/>
                  </a:lnTo>
                  <a:lnTo>
                    <a:pt x="601" y="2577"/>
                  </a:lnTo>
                  <a:lnTo>
                    <a:pt x="954" y="2683"/>
                  </a:lnTo>
                  <a:lnTo>
                    <a:pt x="1272" y="2860"/>
                  </a:lnTo>
                  <a:lnTo>
                    <a:pt x="1554" y="3107"/>
                  </a:lnTo>
                  <a:lnTo>
                    <a:pt x="1801" y="3389"/>
                  </a:lnTo>
                  <a:lnTo>
                    <a:pt x="1978" y="3707"/>
                  </a:lnTo>
                  <a:lnTo>
                    <a:pt x="2083" y="4060"/>
                  </a:lnTo>
                  <a:lnTo>
                    <a:pt x="2119" y="4448"/>
                  </a:lnTo>
                  <a:lnTo>
                    <a:pt x="2154" y="4519"/>
                  </a:lnTo>
                  <a:lnTo>
                    <a:pt x="2189" y="4589"/>
                  </a:lnTo>
                  <a:lnTo>
                    <a:pt x="2260" y="4624"/>
                  </a:lnTo>
                  <a:lnTo>
                    <a:pt x="2330" y="4660"/>
                  </a:lnTo>
                  <a:lnTo>
                    <a:pt x="2401" y="4624"/>
                  </a:lnTo>
                  <a:lnTo>
                    <a:pt x="2472" y="4589"/>
                  </a:lnTo>
                  <a:lnTo>
                    <a:pt x="2507" y="4519"/>
                  </a:lnTo>
                  <a:lnTo>
                    <a:pt x="2542" y="4448"/>
                  </a:lnTo>
                  <a:lnTo>
                    <a:pt x="2578" y="4060"/>
                  </a:lnTo>
                  <a:lnTo>
                    <a:pt x="2683" y="3707"/>
                  </a:lnTo>
                  <a:lnTo>
                    <a:pt x="2860" y="3389"/>
                  </a:lnTo>
                  <a:lnTo>
                    <a:pt x="3107" y="3107"/>
                  </a:lnTo>
                  <a:lnTo>
                    <a:pt x="3389" y="2860"/>
                  </a:lnTo>
                  <a:lnTo>
                    <a:pt x="3707" y="2683"/>
                  </a:lnTo>
                  <a:lnTo>
                    <a:pt x="4060" y="2577"/>
                  </a:lnTo>
                  <a:lnTo>
                    <a:pt x="4448" y="2542"/>
                  </a:lnTo>
                  <a:lnTo>
                    <a:pt x="4519" y="2507"/>
                  </a:lnTo>
                  <a:lnTo>
                    <a:pt x="4589" y="2471"/>
                  </a:lnTo>
                  <a:lnTo>
                    <a:pt x="4625" y="2401"/>
                  </a:lnTo>
                  <a:lnTo>
                    <a:pt x="4660" y="2330"/>
                  </a:lnTo>
                  <a:lnTo>
                    <a:pt x="4625" y="2260"/>
                  </a:lnTo>
                  <a:lnTo>
                    <a:pt x="4589" y="2189"/>
                  </a:lnTo>
                  <a:lnTo>
                    <a:pt x="4519" y="2154"/>
                  </a:lnTo>
                  <a:lnTo>
                    <a:pt x="4448" y="2119"/>
                  </a:lnTo>
                  <a:lnTo>
                    <a:pt x="4060" y="2083"/>
                  </a:lnTo>
                  <a:lnTo>
                    <a:pt x="3707" y="1977"/>
                  </a:lnTo>
                  <a:lnTo>
                    <a:pt x="3389" y="1801"/>
                  </a:lnTo>
                  <a:lnTo>
                    <a:pt x="3107" y="1554"/>
                  </a:lnTo>
                  <a:lnTo>
                    <a:pt x="2860" y="1271"/>
                  </a:lnTo>
                  <a:lnTo>
                    <a:pt x="2683" y="954"/>
                  </a:lnTo>
                  <a:lnTo>
                    <a:pt x="2578" y="601"/>
                  </a:lnTo>
                  <a:lnTo>
                    <a:pt x="2542" y="213"/>
                  </a:lnTo>
                  <a:lnTo>
                    <a:pt x="2507" y="142"/>
                  </a:lnTo>
                  <a:lnTo>
                    <a:pt x="2472" y="71"/>
                  </a:lnTo>
                  <a:lnTo>
                    <a:pt x="2401" y="36"/>
                  </a:lnTo>
                  <a:lnTo>
                    <a:pt x="2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 name="Google Shape;83;p6"/>
          <p:cNvGrpSpPr/>
          <p:nvPr/>
        </p:nvGrpSpPr>
        <p:grpSpPr>
          <a:xfrm>
            <a:off x="454001" y="337364"/>
            <a:ext cx="11412500" cy="5423133"/>
            <a:chOff x="340500" y="253023"/>
            <a:chExt cx="8559375" cy="4067350"/>
          </a:xfrm>
        </p:grpSpPr>
        <p:sp>
          <p:nvSpPr>
            <p:cNvPr id="84" name="Google Shape;84;p6"/>
            <p:cNvSpPr/>
            <p:nvPr/>
          </p:nvSpPr>
          <p:spPr>
            <a:xfrm>
              <a:off x="340500" y="4247773"/>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6"/>
            <p:cNvSpPr/>
            <p:nvPr/>
          </p:nvSpPr>
          <p:spPr>
            <a:xfrm>
              <a:off x="8827275" y="2535448"/>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6"/>
            <p:cNvSpPr/>
            <p:nvPr/>
          </p:nvSpPr>
          <p:spPr>
            <a:xfrm>
              <a:off x="7605700" y="253023"/>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6"/>
            <p:cNvSpPr/>
            <p:nvPr/>
          </p:nvSpPr>
          <p:spPr>
            <a:xfrm>
              <a:off x="1058450" y="253023"/>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70670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8"/>
        <p:cNvGrpSpPr/>
        <p:nvPr/>
      </p:nvGrpSpPr>
      <p:grpSpPr>
        <a:xfrm>
          <a:off x="0" y="0"/>
          <a:ext cx="0" cy="0"/>
          <a:chOff x="0" y="0"/>
          <a:chExt cx="0" cy="0"/>
        </a:xfrm>
      </p:grpSpPr>
      <p:sp>
        <p:nvSpPr>
          <p:cNvPr id="139" name="Google Shape;139;p13"/>
          <p:cNvSpPr txBox="1">
            <a:spLocks noGrp="1"/>
          </p:cNvSpPr>
          <p:nvPr>
            <p:ph type="title"/>
          </p:nvPr>
        </p:nvSpPr>
        <p:spPr>
          <a:xfrm>
            <a:off x="2514327" y="1818395"/>
            <a:ext cx="3306000" cy="52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40" name="Google Shape;140;p13"/>
          <p:cNvSpPr txBox="1">
            <a:spLocks noGrp="1"/>
          </p:cNvSpPr>
          <p:nvPr>
            <p:ph type="subTitle" idx="1"/>
          </p:nvPr>
        </p:nvSpPr>
        <p:spPr>
          <a:xfrm>
            <a:off x="2514327" y="2270829"/>
            <a:ext cx="3306000" cy="7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1" name="Google Shape;141;p13"/>
          <p:cNvSpPr txBox="1">
            <a:spLocks noGrp="1"/>
          </p:cNvSpPr>
          <p:nvPr>
            <p:ph type="title" idx="2"/>
          </p:nvPr>
        </p:nvSpPr>
        <p:spPr>
          <a:xfrm>
            <a:off x="7910497" y="1818395"/>
            <a:ext cx="3306000" cy="52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42" name="Google Shape;142;p13"/>
          <p:cNvSpPr txBox="1">
            <a:spLocks noGrp="1"/>
          </p:cNvSpPr>
          <p:nvPr>
            <p:ph type="subTitle" idx="3"/>
          </p:nvPr>
        </p:nvSpPr>
        <p:spPr>
          <a:xfrm>
            <a:off x="7910500" y="2270829"/>
            <a:ext cx="3306000" cy="7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3" name="Google Shape;143;p13"/>
          <p:cNvSpPr txBox="1">
            <a:spLocks noGrp="1"/>
          </p:cNvSpPr>
          <p:nvPr>
            <p:ph type="title" idx="4"/>
          </p:nvPr>
        </p:nvSpPr>
        <p:spPr>
          <a:xfrm>
            <a:off x="2514327" y="3195207"/>
            <a:ext cx="3306000" cy="52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44" name="Google Shape;144;p13"/>
          <p:cNvSpPr txBox="1">
            <a:spLocks noGrp="1"/>
          </p:cNvSpPr>
          <p:nvPr>
            <p:ph type="subTitle" idx="5"/>
          </p:nvPr>
        </p:nvSpPr>
        <p:spPr>
          <a:xfrm>
            <a:off x="2514327" y="3647665"/>
            <a:ext cx="3306000" cy="7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5" name="Google Shape;145;p13"/>
          <p:cNvSpPr txBox="1">
            <a:spLocks noGrp="1"/>
          </p:cNvSpPr>
          <p:nvPr>
            <p:ph type="title" idx="6"/>
          </p:nvPr>
        </p:nvSpPr>
        <p:spPr>
          <a:xfrm>
            <a:off x="7910497" y="3195207"/>
            <a:ext cx="3306000" cy="52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46" name="Google Shape;146;p13"/>
          <p:cNvSpPr txBox="1">
            <a:spLocks noGrp="1"/>
          </p:cNvSpPr>
          <p:nvPr>
            <p:ph type="subTitle" idx="7"/>
          </p:nvPr>
        </p:nvSpPr>
        <p:spPr>
          <a:xfrm>
            <a:off x="7910500" y="3647665"/>
            <a:ext cx="3306000" cy="7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7" name="Google Shape;147;p13"/>
          <p:cNvSpPr txBox="1">
            <a:spLocks noGrp="1"/>
          </p:cNvSpPr>
          <p:nvPr>
            <p:ph type="title" idx="8" hasCustomPrompt="1"/>
          </p:nvPr>
        </p:nvSpPr>
        <p:spPr>
          <a:xfrm>
            <a:off x="973800" y="2146965"/>
            <a:ext cx="1397600" cy="6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8" name="Google Shape;148;p13"/>
          <p:cNvSpPr txBox="1">
            <a:spLocks noGrp="1"/>
          </p:cNvSpPr>
          <p:nvPr>
            <p:ph type="title" idx="9" hasCustomPrompt="1"/>
          </p:nvPr>
        </p:nvSpPr>
        <p:spPr>
          <a:xfrm>
            <a:off x="973800" y="3523832"/>
            <a:ext cx="1397600" cy="6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9" name="Google Shape;149;p13"/>
          <p:cNvSpPr txBox="1">
            <a:spLocks noGrp="1"/>
          </p:cNvSpPr>
          <p:nvPr>
            <p:ph type="title" idx="13" hasCustomPrompt="1"/>
          </p:nvPr>
        </p:nvSpPr>
        <p:spPr>
          <a:xfrm>
            <a:off x="6365740" y="2146965"/>
            <a:ext cx="1397600" cy="6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50" name="Google Shape;150;p13"/>
          <p:cNvSpPr txBox="1">
            <a:spLocks noGrp="1"/>
          </p:cNvSpPr>
          <p:nvPr>
            <p:ph type="title" idx="14" hasCustomPrompt="1"/>
          </p:nvPr>
        </p:nvSpPr>
        <p:spPr>
          <a:xfrm>
            <a:off x="6365740" y="3523832"/>
            <a:ext cx="1397600" cy="6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51" name="Google Shape;151;p13"/>
          <p:cNvSpPr txBox="1">
            <a:spLocks noGrp="1"/>
          </p:cNvSpPr>
          <p:nvPr>
            <p:ph type="title" idx="15"/>
          </p:nvPr>
        </p:nvSpPr>
        <p:spPr>
          <a:xfrm>
            <a:off x="2514327" y="4572040"/>
            <a:ext cx="3306000" cy="52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2" name="Google Shape;152;p13"/>
          <p:cNvSpPr txBox="1">
            <a:spLocks noGrp="1"/>
          </p:cNvSpPr>
          <p:nvPr>
            <p:ph type="subTitle" idx="16"/>
          </p:nvPr>
        </p:nvSpPr>
        <p:spPr>
          <a:xfrm>
            <a:off x="2514327" y="5024499"/>
            <a:ext cx="3306000" cy="7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3" name="Google Shape;153;p13"/>
          <p:cNvSpPr txBox="1">
            <a:spLocks noGrp="1"/>
          </p:cNvSpPr>
          <p:nvPr>
            <p:ph type="title" idx="17"/>
          </p:nvPr>
        </p:nvSpPr>
        <p:spPr>
          <a:xfrm>
            <a:off x="7910497" y="4572040"/>
            <a:ext cx="3306000" cy="527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4" name="Google Shape;154;p13"/>
          <p:cNvSpPr txBox="1">
            <a:spLocks noGrp="1"/>
          </p:cNvSpPr>
          <p:nvPr>
            <p:ph type="subTitle" idx="18"/>
          </p:nvPr>
        </p:nvSpPr>
        <p:spPr>
          <a:xfrm>
            <a:off x="7910500" y="5024499"/>
            <a:ext cx="3306000" cy="7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5" name="Google Shape;155;p13"/>
          <p:cNvSpPr txBox="1">
            <a:spLocks noGrp="1"/>
          </p:cNvSpPr>
          <p:nvPr>
            <p:ph type="title" idx="19" hasCustomPrompt="1"/>
          </p:nvPr>
        </p:nvSpPr>
        <p:spPr>
          <a:xfrm>
            <a:off x="973800" y="4900465"/>
            <a:ext cx="1397600" cy="6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56" name="Google Shape;156;p13"/>
          <p:cNvSpPr txBox="1">
            <a:spLocks noGrp="1"/>
          </p:cNvSpPr>
          <p:nvPr>
            <p:ph type="title" idx="20" hasCustomPrompt="1"/>
          </p:nvPr>
        </p:nvSpPr>
        <p:spPr>
          <a:xfrm>
            <a:off x="6365740" y="4900465"/>
            <a:ext cx="1397600" cy="6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57" name="Google Shape;157;p13"/>
          <p:cNvSpPr txBox="1">
            <a:spLocks noGrp="1"/>
          </p:cNvSpPr>
          <p:nvPr>
            <p:ph type="title" idx="21"/>
          </p:nvPr>
        </p:nvSpPr>
        <p:spPr>
          <a:xfrm>
            <a:off x="960000" y="65051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42750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12"/>
        <p:cNvGrpSpPr/>
        <p:nvPr/>
      </p:nvGrpSpPr>
      <p:grpSpPr>
        <a:xfrm>
          <a:off x="0" y="0"/>
          <a:ext cx="0" cy="0"/>
          <a:chOff x="0" y="0"/>
          <a:chExt cx="0" cy="0"/>
        </a:xfrm>
      </p:grpSpPr>
      <p:sp>
        <p:nvSpPr>
          <p:cNvPr id="413" name="Google Shape;413;p28"/>
          <p:cNvSpPr/>
          <p:nvPr/>
        </p:nvSpPr>
        <p:spPr>
          <a:xfrm>
            <a:off x="0" y="6415100"/>
            <a:ext cx="12192000" cy="4428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4" name="Google Shape;414;p28"/>
          <p:cNvGrpSpPr/>
          <p:nvPr/>
        </p:nvGrpSpPr>
        <p:grpSpPr>
          <a:xfrm>
            <a:off x="244256" y="2467933"/>
            <a:ext cx="506449" cy="506449"/>
            <a:chOff x="183191" y="1850949"/>
            <a:chExt cx="379837" cy="379837"/>
          </a:xfrm>
        </p:grpSpPr>
        <p:sp>
          <p:nvSpPr>
            <p:cNvPr id="415" name="Google Shape;415;p28"/>
            <p:cNvSpPr/>
            <p:nvPr/>
          </p:nvSpPr>
          <p:spPr>
            <a:xfrm rot="10800000" flipH="1">
              <a:off x="194766" y="1859589"/>
              <a:ext cx="359704" cy="359622"/>
            </a:xfrm>
            <a:custGeom>
              <a:avLst/>
              <a:gdLst/>
              <a:ahLst/>
              <a:cxnLst/>
              <a:rect l="l" t="t" r="r" b="b"/>
              <a:pathLst>
                <a:path w="4413" h="4412" extrusionOk="0">
                  <a:moveTo>
                    <a:pt x="2118" y="0"/>
                  </a:moveTo>
                  <a:lnTo>
                    <a:pt x="2118" y="71"/>
                  </a:lnTo>
                  <a:lnTo>
                    <a:pt x="2083" y="494"/>
                  </a:lnTo>
                  <a:lnTo>
                    <a:pt x="1941" y="847"/>
                  </a:lnTo>
                  <a:lnTo>
                    <a:pt x="1765" y="1200"/>
                  </a:lnTo>
                  <a:lnTo>
                    <a:pt x="1518" y="1518"/>
                  </a:lnTo>
                  <a:lnTo>
                    <a:pt x="1200" y="1765"/>
                  </a:lnTo>
                  <a:lnTo>
                    <a:pt x="883" y="1941"/>
                  </a:lnTo>
                  <a:lnTo>
                    <a:pt x="494" y="2047"/>
                  </a:lnTo>
                  <a:lnTo>
                    <a:pt x="71" y="2118"/>
                  </a:lnTo>
                  <a:lnTo>
                    <a:pt x="0" y="2118"/>
                  </a:lnTo>
                  <a:lnTo>
                    <a:pt x="0" y="2188"/>
                  </a:lnTo>
                  <a:lnTo>
                    <a:pt x="0" y="2259"/>
                  </a:lnTo>
                  <a:lnTo>
                    <a:pt x="71" y="2294"/>
                  </a:lnTo>
                  <a:lnTo>
                    <a:pt x="494" y="2329"/>
                  </a:lnTo>
                  <a:lnTo>
                    <a:pt x="883" y="2435"/>
                  </a:lnTo>
                  <a:lnTo>
                    <a:pt x="1200" y="2612"/>
                  </a:lnTo>
                  <a:lnTo>
                    <a:pt x="1518" y="2859"/>
                  </a:lnTo>
                  <a:lnTo>
                    <a:pt x="1765" y="3177"/>
                  </a:lnTo>
                  <a:lnTo>
                    <a:pt x="1941" y="3530"/>
                  </a:lnTo>
                  <a:lnTo>
                    <a:pt x="2083" y="3882"/>
                  </a:lnTo>
                  <a:lnTo>
                    <a:pt x="2118" y="4306"/>
                  </a:lnTo>
                  <a:lnTo>
                    <a:pt x="2118" y="4377"/>
                  </a:lnTo>
                  <a:lnTo>
                    <a:pt x="2188" y="4412"/>
                  </a:lnTo>
                  <a:lnTo>
                    <a:pt x="2259" y="4377"/>
                  </a:lnTo>
                  <a:lnTo>
                    <a:pt x="2294" y="4306"/>
                  </a:lnTo>
                  <a:lnTo>
                    <a:pt x="2330" y="3918"/>
                  </a:lnTo>
                  <a:lnTo>
                    <a:pt x="2436" y="3530"/>
                  </a:lnTo>
                  <a:lnTo>
                    <a:pt x="2612" y="3177"/>
                  </a:lnTo>
                  <a:lnTo>
                    <a:pt x="2859" y="2859"/>
                  </a:lnTo>
                  <a:lnTo>
                    <a:pt x="3177" y="2612"/>
                  </a:lnTo>
                  <a:lnTo>
                    <a:pt x="3530" y="2435"/>
                  </a:lnTo>
                  <a:lnTo>
                    <a:pt x="3883" y="2329"/>
                  </a:lnTo>
                  <a:lnTo>
                    <a:pt x="4306" y="2294"/>
                  </a:lnTo>
                  <a:lnTo>
                    <a:pt x="4377" y="2259"/>
                  </a:lnTo>
                  <a:lnTo>
                    <a:pt x="4412" y="2188"/>
                  </a:lnTo>
                  <a:lnTo>
                    <a:pt x="4377" y="2118"/>
                  </a:lnTo>
                  <a:lnTo>
                    <a:pt x="4306" y="2118"/>
                  </a:lnTo>
                  <a:lnTo>
                    <a:pt x="3883" y="2082"/>
                  </a:lnTo>
                  <a:lnTo>
                    <a:pt x="3530" y="1941"/>
                  </a:lnTo>
                  <a:lnTo>
                    <a:pt x="3177" y="1765"/>
                  </a:lnTo>
                  <a:lnTo>
                    <a:pt x="2859" y="1518"/>
                  </a:lnTo>
                  <a:lnTo>
                    <a:pt x="2612" y="1200"/>
                  </a:lnTo>
                  <a:lnTo>
                    <a:pt x="2436" y="847"/>
                  </a:lnTo>
                  <a:lnTo>
                    <a:pt x="2330" y="494"/>
                  </a:lnTo>
                  <a:lnTo>
                    <a:pt x="2294" y="71"/>
                  </a:ln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28"/>
            <p:cNvSpPr/>
            <p:nvPr/>
          </p:nvSpPr>
          <p:spPr>
            <a:xfrm rot="10800000" flipH="1">
              <a:off x="183191" y="1850949"/>
              <a:ext cx="379837" cy="379837"/>
            </a:xfrm>
            <a:custGeom>
              <a:avLst/>
              <a:gdLst/>
              <a:ahLst/>
              <a:cxnLst/>
              <a:rect l="l" t="t" r="r" b="b"/>
              <a:pathLst>
                <a:path w="4660" h="4660" extrusionOk="0">
                  <a:moveTo>
                    <a:pt x="2330" y="566"/>
                  </a:moveTo>
                  <a:lnTo>
                    <a:pt x="2401" y="919"/>
                  </a:lnTo>
                  <a:lnTo>
                    <a:pt x="2542" y="1201"/>
                  </a:lnTo>
                  <a:lnTo>
                    <a:pt x="2719" y="1483"/>
                  </a:lnTo>
                  <a:lnTo>
                    <a:pt x="2930" y="1730"/>
                  </a:lnTo>
                  <a:lnTo>
                    <a:pt x="3178" y="1942"/>
                  </a:lnTo>
                  <a:lnTo>
                    <a:pt x="3460" y="2119"/>
                  </a:lnTo>
                  <a:lnTo>
                    <a:pt x="3778" y="2260"/>
                  </a:lnTo>
                  <a:lnTo>
                    <a:pt x="4095" y="2330"/>
                  </a:lnTo>
                  <a:lnTo>
                    <a:pt x="3778" y="2401"/>
                  </a:lnTo>
                  <a:lnTo>
                    <a:pt x="3460" y="2542"/>
                  </a:lnTo>
                  <a:lnTo>
                    <a:pt x="3178" y="2719"/>
                  </a:lnTo>
                  <a:lnTo>
                    <a:pt x="2930" y="2930"/>
                  </a:lnTo>
                  <a:lnTo>
                    <a:pt x="2719" y="3177"/>
                  </a:lnTo>
                  <a:lnTo>
                    <a:pt x="2542" y="3460"/>
                  </a:lnTo>
                  <a:lnTo>
                    <a:pt x="2401" y="3777"/>
                  </a:lnTo>
                  <a:lnTo>
                    <a:pt x="2330" y="4095"/>
                  </a:lnTo>
                  <a:lnTo>
                    <a:pt x="2260" y="3777"/>
                  </a:lnTo>
                  <a:lnTo>
                    <a:pt x="2119" y="3460"/>
                  </a:lnTo>
                  <a:lnTo>
                    <a:pt x="1942" y="3177"/>
                  </a:lnTo>
                  <a:lnTo>
                    <a:pt x="1730" y="2930"/>
                  </a:lnTo>
                  <a:lnTo>
                    <a:pt x="1483" y="2719"/>
                  </a:lnTo>
                  <a:lnTo>
                    <a:pt x="1201" y="2542"/>
                  </a:lnTo>
                  <a:lnTo>
                    <a:pt x="919" y="2401"/>
                  </a:lnTo>
                  <a:lnTo>
                    <a:pt x="566" y="2330"/>
                  </a:lnTo>
                  <a:lnTo>
                    <a:pt x="919" y="2260"/>
                  </a:lnTo>
                  <a:lnTo>
                    <a:pt x="1201" y="2119"/>
                  </a:lnTo>
                  <a:lnTo>
                    <a:pt x="1483" y="1942"/>
                  </a:lnTo>
                  <a:lnTo>
                    <a:pt x="1730" y="1730"/>
                  </a:lnTo>
                  <a:lnTo>
                    <a:pt x="1942" y="1483"/>
                  </a:lnTo>
                  <a:lnTo>
                    <a:pt x="2119" y="1201"/>
                  </a:lnTo>
                  <a:lnTo>
                    <a:pt x="2260" y="919"/>
                  </a:lnTo>
                  <a:lnTo>
                    <a:pt x="2330" y="566"/>
                  </a:lnTo>
                  <a:close/>
                  <a:moveTo>
                    <a:pt x="2330" y="1"/>
                  </a:moveTo>
                  <a:lnTo>
                    <a:pt x="2260" y="36"/>
                  </a:lnTo>
                  <a:lnTo>
                    <a:pt x="2189" y="71"/>
                  </a:lnTo>
                  <a:lnTo>
                    <a:pt x="2154" y="142"/>
                  </a:lnTo>
                  <a:lnTo>
                    <a:pt x="2119" y="213"/>
                  </a:lnTo>
                  <a:lnTo>
                    <a:pt x="2083" y="601"/>
                  </a:lnTo>
                  <a:lnTo>
                    <a:pt x="1978" y="954"/>
                  </a:lnTo>
                  <a:lnTo>
                    <a:pt x="1801" y="1271"/>
                  </a:lnTo>
                  <a:lnTo>
                    <a:pt x="1589" y="1554"/>
                  </a:lnTo>
                  <a:lnTo>
                    <a:pt x="1307" y="1801"/>
                  </a:lnTo>
                  <a:lnTo>
                    <a:pt x="954" y="1977"/>
                  </a:lnTo>
                  <a:lnTo>
                    <a:pt x="601" y="2083"/>
                  </a:lnTo>
                  <a:lnTo>
                    <a:pt x="213" y="2119"/>
                  </a:lnTo>
                  <a:lnTo>
                    <a:pt x="142" y="2154"/>
                  </a:lnTo>
                  <a:lnTo>
                    <a:pt x="72" y="2189"/>
                  </a:lnTo>
                  <a:lnTo>
                    <a:pt x="36" y="2260"/>
                  </a:lnTo>
                  <a:lnTo>
                    <a:pt x="1" y="2330"/>
                  </a:lnTo>
                  <a:lnTo>
                    <a:pt x="36" y="2401"/>
                  </a:lnTo>
                  <a:lnTo>
                    <a:pt x="72" y="2471"/>
                  </a:lnTo>
                  <a:lnTo>
                    <a:pt x="142" y="2507"/>
                  </a:lnTo>
                  <a:lnTo>
                    <a:pt x="213" y="2542"/>
                  </a:lnTo>
                  <a:lnTo>
                    <a:pt x="601" y="2577"/>
                  </a:lnTo>
                  <a:lnTo>
                    <a:pt x="954" y="2683"/>
                  </a:lnTo>
                  <a:lnTo>
                    <a:pt x="1272" y="2860"/>
                  </a:lnTo>
                  <a:lnTo>
                    <a:pt x="1554" y="3107"/>
                  </a:lnTo>
                  <a:lnTo>
                    <a:pt x="1801" y="3389"/>
                  </a:lnTo>
                  <a:lnTo>
                    <a:pt x="1978" y="3707"/>
                  </a:lnTo>
                  <a:lnTo>
                    <a:pt x="2083" y="4060"/>
                  </a:lnTo>
                  <a:lnTo>
                    <a:pt x="2119" y="4448"/>
                  </a:lnTo>
                  <a:lnTo>
                    <a:pt x="2154" y="4519"/>
                  </a:lnTo>
                  <a:lnTo>
                    <a:pt x="2189" y="4589"/>
                  </a:lnTo>
                  <a:lnTo>
                    <a:pt x="2260" y="4624"/>
                  </a:lnTo>
                  <a:lnTo>
                    <a:pt x="2330" y="4660"/>
                  </a:lnTo>
                  <a:lnTo>
                    <a:pt x="2401" y="4624"/>
                  </a:lnTo>
                  <a:lnTo>
                    <a:pt x="2472" y="4589"/>
                  </a:lnTo>
                  <a:lnTo>
                    <a:pt x="2507" y="4519"/>
                  </a:lnTo>
                  <a:lnTo>
                    <a:pt x="2542" y="4448"/>
                  </a:lnTo>
                  <a:lnTo>
                    <a:pt x="2578" y="4060"/>
                  </a:lnTo>
                  <a:lnTo>
                    <a:pt x="2683" y="3707"/>
                  </a:lnTo>
                  <a:lnTo>
                    <a:pt x="2860" y="3389"/>
                  </a:lnTo>
                  <a:lnTo>
                    <a:pt x="3107" y="3107"/>
                  </a:lnTo>
                  <a:lnTo>
                    <a:pt x="3389" y="2860"/>
                  </a:lnTo>
                  <a:lnTo>
                    <a:pt x="3707" y="2683"/>
                  </a:lnTo>
                  <a:lnTo>
                    <a:pt x="4060" y="2577"/>
                  </a:lnTo>
                  <a:lnTo>
                    <a:pt x="4448" y="2542"/>
                  </a:lnTo>
                  <a:lnTo>
                    <a:pt x="4519" y="2507"/>
                  </a:lnTo>
                  <a:lnTo>
                    <a:pt x="4589" y="2471"/>
                  </a:lnTo>
                  <a:lnTo>
                    <a:pt x="4625" y="2401"/>
                  </a:lnTo>
                  <a:lnTo>
                    <a:pt x="4660" y="2330"/>
                  </a:lnTo>
                  <a:lnTo>
                    <a:pt x="4625" y="2260"/>
                  </a:lnTo>
                  <a:lnTo>
                    <a:pt x="4589" y="2189"/>
                  </a:lnTo>
                  <a:lnTo>
                    <a:pt x="4519" y="2154"/>
                  </a:lnTo>
                  <a:lnTo>
                    <a:pt x="4448" y="2119"/>
                  </a:lnTo>
                  <a:lnTo>
                    <a:pt x="4060" y="2083"/>
                  </a:lnTo>
                  <a:lnTo>
                    <a:pt x="3707" y="1977"/>
                  </a:lnTo>
                  <a:lnTo>
                    <a:pt x="3389" y="1801"/>
                  </a:lnTo>
                  <a:lnTo>
                    <a:pt x="3107" y="1554"/>
                  </a:lnTo>
                  <a:lnTo>
                    <a:pt x="2860" y="1271"/>
                  </a:lnTo>
                  <a:lnTo>
                    <a:pt x="2683" y="954"/>
                  </a:lnTo>
                  <a:lnTo>
                    <a:pt x="2578" y="601"/>
                  </a:lnTo>
                  <a:lnTo>
                    <a:pt x="2542" y="213"/>
                  </a:lnTo>
                  <a:lnTo>
                    <a:pt x="2507" y="142"/>
                  </a:lnTo>
                  <a:lnTo>
                    <a:pt x="2472" y="71"/>
                  </a:lnTo>
                  <a:lnTo>
                    <a:pt x="2401" y="36"/>
                  </a:lnTo>
                  <a:lnTo>
                    <a:pt x="2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7" name="Google Shape;417;p28"/>
          <p:cNvGrpSpPr/>
          <p:nvPr/>
        </p:nvGrpSpPr>
        <p:grpSpPr>
          <a:xfrm>
            <a:off x="11377056" y="513633"/>
            <a:ext cx="506449" cy="506449"/>
            <a:chOff x="8532791" y="385224"/>
            <a:chExt cx="379837" cy="379837"/>
          </a:xfrm>
        </p:grpSpPr>
        <p:sp>
          <p:nvSpPr>
            <p:cNvPr id="418" name="Google Shape;418;p28"/>
            <p:cNvSpPr/>
            <p:nvPr/>
          </p:nvSpPr>
          <p:spPr>
            <a:xfrm rot="10800000" flipH="1">
              <a:off x="8544366" y="393864"/>
              <a:ext cx="359704" cy="359622"/>
            </a:xfrm>
            <a:custGeom>
              <a:avLst/>
              <a:gdLst/>
              <a:ahLst/>
              <a:cxnLst/>
              <a:rect l="l" t="t" r="r" b="b"/>
              <a:pathLst>
                <a:path w="4413" h="4412" extrusionOk="0">
                  <a:moveTo>
                    <a:pt x="2118" y="0"/>
                  </a:moveTo>
                  <a:lnTo>
                    <a:pt x="2118" y="71"/>
                  </a:lnTo>
                  <a:lnTo>
                    <a:pt x="2083" y="494"/>
                  </a:lnTo>
                  <a:lnTo>
                    <a:pt x="1941" y="847"/>
                  </a:lnTo>
                  <a:lnTo>
                    <a:pt x="1765" y="1200"/>
                  </a:lnTo>
                  <a:lnTo>
                    <a:pt x="1518" y="1518"/>
                  </a:lnTo>
                  <a:lnTo>
                    <a:pt x="1200" y="1765"/>
                  </a:lnTo>
                  <a:lnTo>
                    <a:pt x="883" y="1941"/>
                  </a:lnTo>
                  <a:lnTo>
                    <a:pt x="494" y="2047"/>
                  </a:lnTo>
                  <a:lnTo>
                    <a:pt x="71" y="2118"/>
                  </a:lnTo>
                  <a:lnTo>
                    <a:pt x="0" y="2118"/>
                  </a:lnTo>
                  <a:lnTo>
                    <a:pt x="0" y="2188"/>
                  </a:lnTo>
                  <a:lnTo>
                    <a:pt x="0" y="2259"/>
                  </a:lnTo>
                  <a:lnTo>
                    <a:pt x="71" y="2294"/>
                  </a:lnTo>
                  <a:lnTo>
                    <a:pt x="494" y="2329"/>
                  </a:lnTo>
                  <a:lnTo>
                    <a:pt x="883" y="2435"/>
                  </a:lnTo>
                  <a:lnTo>
                    <a:pt x="1200" y="2612"/>
                  </a:lnTo>
                  <a:lnTo>
                    <a:pt x="1518" y="2859"/>
                  </a:lnTo>
                  <a:lnTo>
                    <a:pt x="1765" y="3177"/>
                  </a:lnTo>
                  <a:lnTo>
                    <a:pt x="1941" y="3530"/>
                  </a:lnTo>
                  <a:lnTo>
                    <a:pt x="2083" y="3882"/>
                  </a:lnTo>
                  <a:lnTo>
                    <a:pt x="2118" y="4306"/>
                  </a:lnTo>
                  <a:lnTo>
                    <a:pt x="2118" y="4377"/>
                  </a:lnTo>
                  <a:lnTo>
                    <a:pt x="2188" y="4412"/>
                  </a:lnTo>
                  <a:lnTo>
                    <a:pt x="2259" y="4377"/>
                  </a:lnTo>
                  <a:lnTo>
                    <a:pt x="2294" y="4306"/>
                  </a:lnTo>
                  <a:lnTo>
                    <a:pt x="2330" y="3918"/>
                  </a:lnTo>
                  <a:lnTo>
                    <a:pt x="2436" y="3530"/>
                  </a:lnTo>
                  <a:lnTo>
                    <a:pt x="2612" y="3177"/>
                  </a:lnTo>
                  <a:lnTo>
                    <a:pt x="2859" y="2859"/>
                  </a:lnTo>
                  <a:lnTo>
                    <a:pt x="3177" y="2612"/>
                  </a:lnTo>
                  <a:lnTo>
                    <a:pt x="3530" y="2435"/>
                  </a:lnTo>
                  <a:lnTo>
                    <a:pt x="3883" y="2329"/>
                  </a:lnTo>
                  <a:lnTo>
                    <a:pt x="4306" y="2294"/>
                  </a:lnTo>
                  <a:lnTo>
                    <a:pt x="4377" y="2259"/>
                  </a:lnTo>
                  <a:lnTo>
                    <a:pt x="4412" y="2188"/>
                  </a:lnTo>
                  <a:lnTo>
                    <a:pt x="4377" y="2118"/>
                  </a:lnTo>
                  <a:lnTo>
                    <a:pt x="4306" y="2118"/>
                  </a:lnTo>
                  <a:lnTo>
                    <a:pt x="3883" y="2082"/>
                  </a:lnTo>
                  <a:lnTo>
                    <a:pt x="3530" y="1941"/>
                  </a:lnTo>
                  <a:lnTo>
                    <a:pt x="3177" y="1765"/>
                  </a:lnTo>
                  <a:lnTo>
                    <a:pt x="2859" y="1518"/>
                  </a:lnTo>
                  <a:lnTo>
                    <a:pt x="2612" y="1200"/>
                  </a:lnTo>
                  <a:lnTo>
                    <a:pt x="2436" y="847"/>
                  </a:lnTo>
                  <a:lnTo>
                    <a:pt x="2330" y="494"/>
                  </a:lnTo>
                  <a:lnTo>
                    <a:pt x="2294" y="71"/>
                  </a:ln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8"/>
            <p:cNvSpPr/>
            <p:nvPr/>
          </p:nvSpPr>
          <p:spPr>
            <a:xfrm rot="10800000" flipH="1">
              <a:off x="8532791" y="385224"/>
              <a:ext cx="379837" cy="379837"/>
            </a:xfrm>
            <a:custGeom>
              <a:avLst/>
              <a:gdLst/>
              <a:ahLst/>
              <a:cxnLst/>
              <a:rect l="l" t="t" r="r" b="b"/>
              <a:pathLst>
                <a:path w="4660" h="4660" extrusionOk="0">
                  <a:moveTo>
                    <a:pt x="2330" y="566"/>
                  </a:moveTo>
                  <a:lnTo>
                    <a:pt x="2401" y="919"/>
                  </a:lnTo>
                  <a:lnTo>
                    <a:pt x="2542" y="1201"/>
                  </a:lnTo>
                  <a:lnTo>
                    <a:pt x="2719" y="1483"/>
                  </a:lnTo>
                  <a:lnTo>
                    <a:pt x="2930" y="1730"/>
                  </a:lnTo>
                  <a:lnTo>
                    <a:pt x="3178" y="1942"/>
                  </a:lnTo>
                  <a:lnTo>
                    <a:pt x="3460" y="2119"/>
                  </a:lnTo>
                  <a:lnTo>
                    <a:pt x="3778" y="2260"/>
                  </a:lnTo>
                  <a:lnTo>
                    <a:pt x="4095" y="2330"/>
                  </a:lnTo>
                  <a:lnTo>
                    <a:pt x="3778" y="2401"/>
                  </a:lnTo>
                  <a:lnTo>
                    <a:pt x="3460" y="2542"/>
                  </a:lnTo>
                  <a:lnTo>
                    <a:pt x="3178" y="2719"/>
                  </a:lnTo>
                  <a:lnTo>
                    <a:pt x="2930" y="2930"/>
                  </a:lnTo>
                  <a:lnTo>
                    <a:pt x="2719" y="3177"/>
                  </a:lnTo>
                  <a:lnTo>
                    <a:pt x="2542" y="3460"/>
                  </a:lnTo>
                  <a:lnTo>
                    <a:pt x="2401" y="3777"/>
                  </a:lnTo>
                  <a:lnTo>
                    <a:pt x="2330" y="4095"/>
                  </a:lnTo>
                  <a:lnTo>
                    <a:pt x="2260" y="3777"/>
                  </a:lnTo>
                  <a:lnTo>
                    <a:pt x="2119" y="3460"/>
                  </a:lnTo>
                  <a:lnTo>
                    <a:pt x="1942" y="3177"/>
                  </a:lnTo>
                  <a:lnTo>
                    <a:pt x="1730" y="2930"/>
                  </a:lnTo>
                  <a:lnTo>
                    <a:pt x="1483" y="2719"/>
                  </a:lnTo>
                  <a:lnTo>
                    <a:pt x="1201" y="2542"/>
                  </a:lnTo>
                  <a:lnTo>
                    <a:pt x="919" y="2401"/>
                  </a:lnTo>
                  <a:lnTo>
                    <a:pt x="566" y="2330"/>
                  </a:lnTo>
                  <a:lnTo>
                    <a:pt x="919" y="2260"/>
                  </a:lnTo>
                  <a:lnTo>
                    <a:pt x="1201" y="2119"/>
                  </a:lnTo>
                  <a:lnTo>
                    <a:pt x="1483" y="1942"/>
                  </a:lnTo>
                  <a:lnTo>
                    <a:pt x="1730" y="1730"/>
                  </a:lnTo>
                  <a:lnTo>
                    <a:pt x="1942" y="1483"/>
                  </a:lnTo>
                  <a:lnTo>
                    <a:pt x="2119" y="1201"/>
                  </a:lnTo>
                  <a:lnTo>
                    <a:pt x="2260" y="919"/>
                  </a:lnTo>
                  <a:lnTo>
                    <a:pt x="2330" y="566"/>
                  </a:lnTo>
                  <a:close/>
                  <a:moveTo>
                    <a:pt x="2330" y="1"/>
                  </a:moveTo>
                  <a:lnTo>
                    <a:pt x="2260" y="36"/>
                  </a:lnTo>
                  <a:lnTo>
                    <a:pt x="2189" y="71"/>
                  </a:lnTo>
                  <a:lnTo>
                    <a:pt x="2154" y="142"/>
                  </a:lnTo>
                  <a:lnTo>
                    <a:pt x="2119" y="213"/>
                  </a:lnTo>
                  <a:lnTo>
                    <a:pt x="2083" y="601"/>
                  </a:lnTo>
                  <a:lnTo>
                    <a:pt x="1978" y="954"/>
                  </a:lnTo>
                  <a:lnTo>
                    <a:pt x="1801" y="1271"/>
                  </a:lnTo>
                  <a:lnTo>
                    <a:pt x="1589" y="1554"/>
                  </a:lnTo>
                  <a:lnTo>
                    <a:pt x="1307" y="1801"/>
                  </a:lnTo>
                  <a:lnTo>
                    <a:pt x="954" y="1977"/>
                  </a:lnTo>
                  <a:lnTo>
                    <a:pt x="601" y="2083"/>
                  </a:lnTo>
                  <a:lnTo>
                    <a:pt x="213" y="2119"/>
                  </a:lnTo>
                  <a:lnTo>
                    <a:pt x="142" y="2154"/>
                  </a:lnTo>
                  <a:lnTo>
                    <a:pt x="72" y="2189"/>
                  </a:lnTo>
                  <a:lnTo>
                    <a:pt x="36" y="2260"/>
                  </a:lnTo>
                  <a:lnTo>
                    <a:pt x="1" y="2330"/>
                  </a:lnTo>
                  <a:lnTo>
                    <a:pt x="36" y="2401"/>
                  </a:lnTo>
                  <a:lnTo>
                    <a:pt x="72" y="2471"/>
                  </a:lnTo>
                  <a:lnTo>
                    <a:pt x="142" y="2507"/>
                  </a:lnTo>
                  <a:lnTo>
                    <a:pt x="213" y="2542"/>
                  </a:lnTo>
                  <a:lnTo>
                    <a:pt x="601" y="2577"/>
                  </a:lnTo>
                  <a:lnTo>
                    <a:pt x="954" y="2683"/>
                  </a:lnTo>
                  <a:lnTo>
                    <a:pt x="1272" y="2860"/>
                  </a:lnTo>
                  <a:lnTo>
                    <a:pt x="1554" y="3107"/>
                  </a:lnTo>
                  <a:lnTo>
                    <a:pt x="1801" y="3389"/>
                  </a:lnTo>
                  <a:lnTo>
                    <a:pt x="1978" y="3707"/>
                  </a:lnTo>
                  <a:lnTo>
                    <a:pt x="2083" y="4060"/>
                  </a:lnTo>
                  <a:lnTo>
                    <a:pt x="2119" y="4448"/>
                  </a:lnTo>
                  <a:lnTo>
                    <a:pt x="2154" y="4519"/>
                  </a:lnTo>
                  <a:lnTo>
                    <a:pt x="2189" y="4589"/>
                  </a:lnTo>
                  <a:lnTo>
                    <a:pt x="2260" y="4624"/>
                  </a:lnTo>
                  <a:lnTo>
                    <a:pt x="2330" y="4660"/>
                  </a:lnTo>
                  <a:lnTo>
                    <a:pt x="2401" y="4624"/>
                  </a:lnTo>
                  <a:lnTo>
                    <a:pt x="2472" y="4589"/>
                  </a:lnTo>
                  <a:lnTo>
                    <a:pt x="2507" y="4519"/>
                  </a:lnTo>
                  <a:lnTo>
                    <a:pt x="2542" y="4448"/>
                  </a:lnTo>
                  <a:lnTo>
                    <a:pt x="2578" y="4060"/>
                  </a:lnTo>
                  <a:lnTo>
                    <a:pt x="2683" y="3707"/>
                  </a:lnTo>
                  <a:lnTo>
                    <a:pt x="2860" y="3389"/>
                  </a:lnTo>
                  <a:lnTo>
                    <a:pt x="3107" y="3107"/>
                  </a:lnTo>
                  <a:lnTo>
                    <a:pt x="3389" y="2860"/>
                  </a:lnTo>
                  <a:lnTo>
                    <a:pt x="3707" y="2683"/>
                  </a:lnTo>
                  <a:lnTo>
                    <a:pt x="4060" y="2577"/>
                  </a:lnTo>
                  <a:lnTo>
                    <a:pt x="4448" y="2542"/>
                  </a:lnTo>
                  <a:lnTo>
                    <a:pt x="4519" y="2507"/>
                  </a:lnTo>
                  <a:lnTo>
                    <a:pt x="4589" y="2471"/>
                  </a:lnTo>
                  <a:lnTo>
                    <a:pt x="4625" y="2401"/>
                  </a:lnTo>
                  <a:lnTo>
                    <a:pt x="4660" y="2330"/>
                  </a:lnTo>
                  <a:lnTo>
                    <a:pt x="4625" y="2260"/>
                  </a:lnTo>
                  <a:lnTo>
                    <a:pt x="4589" y="2189"/>
                  </a:lnTo>
                  <a:lnTo>
                    <a:pt x="4519" y="2154"/>
                  </a:lnTo>
                  <a:lnTo>
                    <a:pt x="4448" y="2119"/>
                  </a:lnTo>
                  <a:lnTo>
                    <a:pt x="4060" y="2083"/>
                  </a:lnTo>
                  <a:lnTo>
                    <a:pt x="3707" y="1977"/>
                  </a:lnTo>
                  <a:lnTo>
                    <a:pt x="3389" y="1801"/>
                  </a:lnTo>
                  <a:lnTo>
                    <a:pt x="3107" y="1554"/>
                  </a:lnTo>
                  <a:lnTo>
                    <a:pt x="2860" y="1271"/>
                  </a:lnTo>
                  <a:lnTo>
                    <a:pt x="2683" y="954"/>
                  </a:lnTo>
                  <a:lnTo>
                    <a:pt x="2578" y="601"/>
                  </a:lnTo>
                  <a:lnTo>
                    <a:pt x="2542" y="213"/>
                  </a:lnTo>
                  <a:lnTo>
                    <a:pt x="2507" y="142"/>
                  </a:lnTo>
                  <a:lnTo>
                    <a:pt x="2472" y="71"/>
                  </a:lnTo>
                  <a:lnTo>
                    <a:pt x="2401" y="36"/>
                  </a:lnTo>
                  <a:lnTo>
                    <a:pt x="2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 name="Google Shape;420;p28"/>
          <p:cNvGrpSpPr/>
          <p:nvPr/>
        </p:nvGrpSpPr>
        <p:grpSpPr>
          <a:xfrm>
            <a:off x="352401" y="235764"/>
            <a:ext cx="11514100" cy="4915133"/>
            <a:chOff x="264300" y="176823"/>
            <a:chExt cx="8635575" cy="3686350"/>
          </a:xfrm>
        </p:grpSpPr>
        <p:sp>
          <p:nvSpPr>
            <p:cNvPr id="421" name="Google Shape;421;p28"/>
            <p:cNvSpPr/>
            <p:nvPr/>
          </p:nvSpPr>
          <p:spPr>
            <a:xfrm>
              <a:off x="264300" y="3790573"/>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8"/>
            <p:cNvSpPr/>
            <p:nvPr/>
          </p:nvSpPr>
          <p:spPr>
            <a:xfrm>
              <a:off x="8827275" y="2535448"/>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8"/>
            <p:cNvSpPr/>
            <p:nvPr/>
          </p:nvSpPr>
          <p:spPr>
            <a:xfrm>
              <a:off x="6234100" y="176823"/>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8"/>
            <p:cNvSpPr/>
            <p:nvPr/>
          </p:nvSpPr>
          <p:spPr>
            <a:xfrm>
              <a:off x="296450" y="1015023"/>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5" name="Google Shape;425;p28"/>
          <p:cNvGrpSpPr/>
          <p:nvPr/>
        </p:nvGrpSpPr>
        <p:grpSpPr>
          <a:xfrm>
            <a:off x="11441256" y="5511566"/>
            <a:ext cx="506449" cy="506449"/>
            <a:chOff x="8580941" y="4133674"/>
            <a:chExt cx="379837" cy="379837"/>
          </a:xfrm>
        </p:grpSpPr>
        <p:sp>
          <p:nvSpPr>
            <p:cNvPr id="426" name="Google Shape;426;p28"/>
            <p:cNvSpPr/>
            <p:nvPr/>
          </p:nvSpPr>
          <p:spPr>
            <a:xfrm rot="10800000" flipH="1">
              <a:off x="8592516" y="4142314"/>
              <a:ext cx="359704" cy="359622"/>
            </a:xfrm>
            <a:custGeom>
              <a:avLst/>
              <a:gdLst/>
              <a:ahLst/>
              <a:cxnLst/>
              <a:rect l="l" t="t" r="r" b="b"/>
              <a:pathLst>
                <a:path w="4413" h="4412" extrusionOk="0">
                  <a:moveTo>
                    <a:pt x="2118" y="0"/>
                  </a:moveTo>
                  <a:lnTo>
                    <a:pt x="2118" y="71"/>
                  </a:lnTo>
                  <a:lnTo>
                    <a:pt x="2083" y="494"/>
                  </a:lnTo>
                  <a:lnTo>
                    <a:pt x="1941" y="847"/>
                  </a:lnTo>
                  <a:lnTo>
                    <a:pt x="1765" y="1200"/>
                  </a:lnTo>
                  <a:lnTo>
                    <a:pt x="1518" y="1518"/>
                  </a:lnTo>
                  <a:lnTo>
                    <a:pt x="1200" y="1765"/>
                  </a:lnTo>
                  <a:lnTo>
                    <a:pt x="883" y="1941"/>
                  </a:lnTo>
                  <a:lnTo>
                    <a:pt x="494" y="2047"/>
                  </a:lnTo>
                  <a:lnTo>
                    <a:pt x="71" y="2118"/>
                  </a:lnTo>
                  <a:lnTo>
                    <a:pt x="0" y="2118"/>
                  </a:lnTo>
                  <a:lnTo>
                    <a:pt x="0" y="2188"/>
                  </a:lnTo>
                  <a:lnTo>
                    <a:pt x="0" y="2259"/>
                  </a:lnTo>
                  <a:lnTo>
                    <a:pt x="71" y="2294"/>
                  </a:lnTo>
                  <a:lnTo>
                    <a:pt x="494" y="2329"/>
                  </a:lnTo>
                  <a:lnTo>
                    <a:pt x="883" y="2435"/>
                  </a:lnTo>
                  <a:lnTo>
                    <a:pt x="1200" y="2612"/>
                  </a:lnTo>
                  <a:lnTo>
                    <a:pt x="1518" y="2859"/>
                  </a:lnTo>
                  <a:lnTo>
                    <a:pt x="1765" y="3177"/>
                  </a:lnTo>
                  <a:lnTo>
                    <a:pt x="1941" y="3530"/>
                  </a:lnTo>
                  <a:lnTo>
                    <a:pt x="2083" y="3882"/>
                  </a:lnTo>
                  <a:lnTo>
                    <a:pt x="2118" y="4306"/>
                  </a:lnTo>
                  <a:lnTo>
                    <a:pt x="2118" y="4377"/>
                  </a:lnTo>
                  <a:lnTo>
                    <a:pt x="2188" y="4412"/>
                  </a:lnTo>
                  <a:lnTo>
                    <a:pt x="2259" y="4377"/>
                  </a:lnTo>
                  <a:lnTo>
                    <a:pt x="2294" y="4306"/>
                  </a:lnTo>
                  <a:lnTo>
                    <a:pt x="2330" y="3918"/>
                  </a:lnTo>
                  <a:lnTo>
                    <a:pt x="2436" y="3530"/>
                  </a:lnTo>
                  <a:lnTo>
                    <a:pt x="2612" y="3177"/>
                  </a:lnTo>
                  <a:lnTo>
                    <a:pt x="2859" y="2859"/>
                  </a:lnTo>
                  <a:lnTo>
                    <a:pt x="3177" y="2612"/>
                  </a:lnTo>
                  <a:lnTo>
                    <a:pt x="3530" y="2435"/>
                  </a:lnTo>
                  <a:lnTo>
                    <a:pt x="3883" y="2329"/>
                  </a:lnTo>
                  <a:lnTo>
                    <a:pt x="4306" y="2294"/>
                  </a:lnTo>
                  <a:lnTo>
                    <a:pt x="4377" y="2259"/>
                  </a:lnTo>
                  <a:lnTo>
                    <a:pt x="4412" y="2188"/>
                  </a:lnTo>
                  <a:lnTo>
                    <a:pt x="4377" y="2118"/>
                  </a:lnTo>
                  <a:lnTo>
                    <a:pt x="4306" y="2118"/>
                  </a:lnTo>
                  <a:lnTo>
                    <a:pt x="3883" y="2082"/>
                  </a:lnTo>
                  <a:lnTo>
                    <a:pt x="3530" y="1941"/>
                  </a:lnTo>
                  <a:lnTo>
                    <a:pt x="3177" y="1765"/>
                  </a:lnTo>
                  <a:lnTo>
                    <a:pt x="2859" y="1518"/>
                  </a:lnTo>
                  <a:lnTo>
                    <a:pt x="2612" y="1200"/>
                  </a:lnTo>
                  <a:lnTo>
                    <a:pt x="2436" y="847"/>
                  </a:lnTo>
                  <a:lnTo>
                    <a:pt x="2330" y="494"/>
                  </a:lnTo>
                  <a:lnTo>
                    <a:pt x="2294" y="71"/>
                  </a:ln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8"/>
            <p:cNvSpPr/>
            <p:nvPr/>
          </p:nvSpPr>
          <p:spPr>
            <a:xfrm rot="10800000" flipH="1">
              <a:off x="8580941" y="4133674"/>
              <a:ext cx="379837" cy="379837"/>
            </a:xfrm>
            <a:custGeom>
              <a:avLst/>
              <a:gdLst/>
              <a:ahLst/>
              <a:cxnLst/>
              <a:rect l="l" t="t" r="r" b="b"/>
              <a:pathLst>
                <a:path w="4660" h="4660" extrusionOk="0">
                  <a:moveTo>
                    <a:pt x="2330" y="566"/>
                  </a:moveTo>
                  <a:lnTo>
                    <a:pt x="2401" y="919"/>
                  </a:lnTo>
                  <a:lnTo>
                    <a:pt x="2542" y="1201"/>
                  </a:lnTo>
                  <a:lnTo>
                    <a:pt x="2719" y="1483"/>
                  </a:lnTo>
                  <a:lnTo>
                    <a:pt x="2930" y="1730"/>
                  </a:lnTo>
                  <a:lnTo>
                    <a:pt x="3178" y="1942"/>
                  </a:lnTo>
                  <a:lnTo>
                    <a:pt x="3460" y="2119"/>
                  </a:lnTo>
                  <a:lnTo>
                    <a:pt x="3778" y="2260"/>
                  </a:lnTo>
                  <a:lnTo>
                    <a:pt x="4095" y="2330"/>
                  </a:lnTo>
                  <a:lnTo>
                    <a:pt x="3778" y="2401"/>
                  </a:lnTo>
                  <a:lnTo>
                    <a:pt x="3460" y="2542"/>
                  </a:lnTo>
                  <a:lnTo>
                    <a:pt x="3178" y="2719"/>
                  </a:lnTo>
                  <a:lnTo>
                    <a:pt x="2930" y="2930"/>
                  </a:lnTo>
                  <a:lnTo>
                    <a:pt x="2719" y="3177"/>
                  </a:lnTo>
                  <a:lnTo>
                    <a:pt x="2542" y="3460"/>
                  </a:lnTo>
                  <a:lnTo>
                    <a:pt x="2401" y="3777"/>
                  </a:lnTo>
                  <a:lnTo>
                    <a:pt x="2330" y="4095"/>
                  </a:lnTo>
                  <a:lnTo>
                    <a:pt x="2260" y="3777"/>
                  </a:lnTo>
                  <a:lnTo>
                    <a:pt x="2119" y="3460"/>
                  </a:lnTo>
                  <a:lnTo>
                    <a:pt x="1942" y="3177"/>
                  </a:lnTo>
                  <a:lnTo>
                    <a:pt x="1730" y="2930"/>
                  </a:lnTo>
                  <a:lnTo>
                    <a:pt x="1483" y="2719"/>
                  </a:lnTo>
                  <a:lnTo>
                    <a:pt x="1201" y="2542"/>
                  </a:lnTo>
                  <a:lnTo>
                    <a:pt x="919" y="2401"/>
                  </a:lnTo>
                  <a:lnTo>
                    <a:pt x="566" y="2330"/>
                  </a:lnTo>
                  <a:lnTo>
                    <a:pt x="919" y="2260"/>
                  </a:lnTo>
                  <a:lnTo>
                    <a:pt x="1201" y="2119"/>
                  </a:lnTo>
                  <a:lnTo>
                    <a:pt x="1483" y="1942"/>
                  </a:lnTo>
                  <a:lnTo>
                    <a:pt x="1730" y="1730"/>
                  </a:lnTo>
                  <a:lnTo>
                    <a:pt x="1942" y="1483"/>
                  </a:lnTo>
                  <a:lnTo>
                    <a:pt x="2119" y="1201"/>
                  </a:lnTo>
                  <a:lnTo>
                    <a:pt x="2260" y="919"/>
                  </a:lnTo>
                  <a:lnTo>
                    <a:pt x="2330" y="566"/>
                  </a:lnTo>
                  <a:close/>
                  <a:moveTo>
                    <a:pt x="2330" y="1"/>
                  </a:moveTo>
                  <a:lnTo>
                    <a:pt x="2260" y="36"/>
                  </a:lnTo>
                  <a:lnTo>
                    <a:pt x="2189" y="71"/>
                  </a:lnTo>
                  <a:lnTo>
                    <a:pt x="2154" y="142"/>
                  </a:lnTo>
                  <a:lnTo>
                    <a:pt x="2119" y="213"/>
                  </a:lnTo>
                  <a:lnTo>
                    <a:pt x="2083" y="601"/>
                  </a:lnTo>
                  <a:lnTo>
                    <a:pt x="1978" y="954"/>
                  </a:lnTo>
                  <a:lnTo>
                    <a:pt x="1801" y="1271"/>
                  </a:lnTo>
                  <a:lnTo>
                    <a:pt x="1589" y="1554"/>
                  </a:lnTo>
                  <a:lnTo>
                    <a:pt x="1307" y="1801"/>
                  </a:lnTo>
                  <a:lnTo>
                    <a:pt x="954" y="1977"/>
                  </a:lnTo>
                  <a:lnTo>
                    <a:pt x="601" y="2083"/>
                  </a:lnTo>
                  <a:lnTo>
                    <a:pt x="213" y="2119"/>
                  </a:lnTo>
                  <a:lnTo>
                    <a:pt x="142" y="2154"/>
                  </a:lnTo>
                  <a:lnTo>
                    <a:pt x="72" y="2189"/>
                  </a:lnTo>
                  <a:lnTo>
                    <a:pt x="36" y="2260"/>
                  </a:lnTo>
                  <a:lnTo>
                    <a:pt x="1" y="2330"/>
                  </a:lnTo>
                  <a:lnTo>
                    <a:pt x="36" y="2401"/>
                  </a:lnTo>
                  <a:lnTo>
                    <a:pt x="72" y="2471"/>
                  </a:lnTo>
                  <a:lnTo>
                    <a:pt x="142" y="2507"/>
                  </a:lnTo>
                  <a:lnTo>
                    <a:pt x="213" y="2542"/>
                  </a:lnTo>
                  <a:lnTo>
                    <a:pt x="601" y="2577"/>
                  </a:lnTo>
                  <a:lnTo>
                    <a:pt x="954" y="2683"/>
                  </a:lnTo>
                  <a:lnTo>
                    <a:pt x="1272" y="2860"/>
                  </a:lnTo>
                  <a:lnTo>
                    <a:pt x="1554" y="3107"/>
                  </a:lnTo>
                  <a:lnTo>
                    <a:pt x="1801" y="3389"/>
                  </a:lnTo>
                  <a:lnTo>
                    <a:pt x="1978" y="3707"/>
                  </a:lnTo>
                  <a:lnTo>
                    <a:pt x="2083" y="4060"/>
                  </a:lnTo>
                  <a:lnTo>
                    <a:pt x="2119" y="4448"/>
                  </a:lnTo>
                  <a:lnTo>
                    <a:pt x="2154" y="4519"/>
                  </a:lnTo>
                  <a:lnTo>
                    <a:pt x="2189" y="4589"/>
                  </a:lnTo>
                  <a:lnTo>
                    <a:pt x="2260" y="4624"/>
                  </a:lnTo>
                  <a:lnTo>
                    <a:pt x="2330" y="4660"/>
                  </a:lnTo>
                  <a:lnTo>
                    <a:pt x="2401" y="4624"/>
                  </a:lnTo>
                  <a:lnTo>
                    <a:pt x="2472" y="4589"/>
                  </a:lnTo>
                  <a:lnTo>
                    <a:pt x="2507" y="4519"/>
                  </a:lnTo>
                  <a:lnTo>
                    <a:pt x="2542" y="4448"/>
                  </a:lnTo>
                  <a:lnTo>
                    <a:pt x="2578" y="4060"/>
                  </a:lnTo>
                  <a:lnTo>
                    <a:pt x="2683" y="3707"/>
                  </a:lnTo>
                  <a:lnTo>
                    <a:pt x="2860" y="3389"/>
                  </a:lnTo>
                  <a:lnTo>
                    <a:pt x="3107" y="3107"/>
                  </a:lnTo>
                  <a:lnTo>
                    <a:pt x="3389" y="2860"/>
                  </a:lnTo>
                  <a:lnTo>
                    <a:pt x="3707" y="2683"/>
                  </a:lnTo>
                  <a:lnTo>
                    <a:pt x="4060" y="2577"/>
                  </a:lnTo>
                  <a:lnTo>
                    <a:pt x="4448" y="2542"/>
                  </a:lnTo>
                  <a:lnTo>
                    <a:pt x="4519" y="2507"/>
                  </a:lnTo>
                  <a:lnTo>
                    <a:pt x="4589" y="2471"/>
                  </a:lnTo>
                  <a:lnTo>
                    <a:pt x="4625" y="2401"/>
                  </a:lnTo>
                  <a:lnTo>
                    <a:pt x="4660" y="2330"/>
                  </a:lnTo>
                  <a:lnTo>
                    <a:pt x="4625" y="2260"/>
                  </a:lnTo>
                  <a:lnTo>
                    <a:pt x="4589" y="2189"/>
                  </a:lnTo>
                  <a:lnTo>
                    <a:pt x="4519" y="2154"/>
                  </a:lnTo>
                  <a:lnTo>
                    <a:pt x="4448" y="2119"/>
                  </a:lnTo>
                  <a:lnTo>
                    <a:pt x="4060" y="2083"/>
                  </a:lnTo>
                  <a:lnTo>
                    <a:pt x="3707" y="1977"/>
                  </a:lnTo>
                  <a:lnTo>
                    <a:pt x="3389" y="1801"/>
                  </a:lnTo>
                  <a:lnTo>
                    <a:pt x="3107" y="1554"/>
                  </a:lnTo>
                  <a:lnTo>
                    <a:pt x="2860" y="1271"/>
                  </a:lnTo>
                  <a:lnTo>
                    <a:pt x="2683" y="954"/>
                  </a:lnTo>
                  <a:lnTo>
                    <a:pt x="2578" y="601"/>
                  </a:lnTo>
                  <a:lnTo>
                    <a:pt x="2542" y="213"/>
                  </a:lnTo>
                  <a:lnTo>
                    <a:pt x="2507" y="142"/>
                  </a:lnTo>
                  <a:lnTo>
                    <a:pt x="2472" y="71"/>
                  </a:lnTo>
                  <a:lnTo>
                    <a:pt x="2401" y="36"/>
                  </a:lnTo>
                  <a:lnTo>
                    <a:pt x="2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8048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28"/>
        <p:cNvGrpSpPr/>
        <p:nvPr/>
      </p:nvGrpSpPr>
      <p:grpSpPr>
        <a:xfrm>
          <a:off x="0" y="0"/>
          <a:ext cx="0" cy="0"/>
          <a:chOff x="0" y="0"/>
          <a:chExt cx="0" cy="0"/>
        </a:xfrm>
      </p:grpSpPr>
      <p:grpSp>
        <p:nvGrpSpPr>
          <p:cNvPr id="429" name="Google Shape;429;p29"/>
          <p:cNvGrpSpPr/>
          <p:nvPr/>
        </p:nvGrpSpPr>
        <p:grpSpPr>
          <a:xfrm>
            <a:off x="357200" y="1245110"/>
            <a:ext cx="11461597" cy="4369873"/>
            <a:chOff x="267900" y="933832"/>
            <a:chExt cx="8596198" cy="3277405"/>
          </a:xfrm>
        </p:grpSpPr>
        <p:sp>
          <p:nvSpPr>
            <p:cNvPr id="430" name="Google Shape;430;p29"/>
            <p:cNvSpPr/>
            <p:nvPr/>
          </p:nvSpPr>
          <p:spPr>
            <a:xfrm>
              <a:off x="267900" y="2370148"/>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9"/>
            <p:cNvSpPr/>
            <p:nvPr/>
          </p:nvSpPr>
          <p:spPr>
            <a:xfrm>
              <a:off x="416699" y="933832"/>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9"/>
            <p:cNvSpPr/>
            <p:nvPr/>
          </p:nvSpPr>
          <p:spPr>
            <a:xfrm>
              <a:off x="8791498" y="1523913"/>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9"/>
            <p:cNvSpPr/>
            <p:nvPr/>
          </p:nvSpPr>
          <p:spPr>
            <a:xfrm>
              <a:off x="8636698" y="3592038"/>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9"/>
            <p:cNvSpPr/>
            <p:nvPr/>
          </p:nvSpPr>
          <p:spPr>
            <a:xfrm>
              <a:off x="4480548" y="4138638"/>
              <a:ext cx="72600" cy="7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5" name="Google Shape;435;p29"/>
          <p:cNvSpPr/>
          <p:nvPr/>
        </p:nvSpPr>
        <p:spPr>
          <a:xfrm>
            <a:off x="0" y="6018000"/>
            <a:ext cx="12192000" cy="840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29"/>
          <p:cNvSpPr/>
          <p:nvPr/>
        </p:nvSpPr>
        <p:spPr>
          <a:xfrm>
            <a:off x="0" y="-33"/>
            <a:ext cx="12192000" cy="8400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7" name="Google Shape;437;p29"/>
          <p:cNvGrpSpPr/>
          <p:nvPr/>
        </p:nvGrpSpPr>
        <p:grpSpPr>
          <a:xfrm>
            <a:off x="589189" y="4893000"/>
            <a:ext cx="506449" cy="506449"/>
            <a:chOff x="8532791" y="385224"/>
            <a:chExt cx="379837" cy="379837"/>
          </a:xfrm>
        </p:grpSpPr>
        <p:sp>
          <p:nvSpPr>
            <p:cNvPr id="438" name="Google Shape;438;p29"/>
            <p:cNvSpPr/>
            <p:nvPr/>
          </p:nvSpPr>
          <p:spPr>
            <a:xfrm rot="10800000" flipH="1">
              <a:off x="8544366" y="393864"/>
              <a:ext cx="359704" cy="359622"/>
            </a:xfrm>
            <a:custGeom>
              <a:avLst/>
              <a:gdLst/>
              <a:ahLst/>
              <a:cxnLst/>
              <a:rect l="l" t="t" r="r" b="b"/>
              <a:pathLst>
                <a:path w="4413" h="4412" extrusionOk="0">
                  <a:moveTo>
                    <a:pt x="2118" y="0"/>
                  </a:moveTo>
                  <a:lnTo>
                    <a:pt x="2118" y="71"/>
                  </a:lnTo>
                  <a:lnTo>
                    <a:pt x="2083" y="494"/>
                  </a:lnTo>
                  <a:lnTo>
                    <a:pt x="1941" y="847"/>
                  </a:lnTo>
                  <a:lnTo>
                    <a:pt x="1765" y="1200"/>
                  </a:lnTo>
                  <a:lnTo>
                    <a:pt x="1518" y="1518"/>
                  </a:lnTo>
                  <a:lnTo>
                    <a:pt x="1200" y="1765"/>
                  </a:lnTo>
                  <a:lnTo>
                    <a:pt x="883" y="1941"/>
                  </a:lnTo>
                  <a:lnTo>
                    <a:pt x="494" y="2047"/>
                  </a:lnTo>
                  <a:lnTo>
                    <a:pt x="71" y="2118"/>
                  </a:lnTo>
                  <a:lnTo>
                    <a:pt x="0" y="2118"/>
                  </a:lnTo>
                  <a:lnTo>
                    <a:pt x="0" y="2188"/>
                  </a:lnTo>
                  <a:lnTo>
                    <a:pt x="0" y="2259"/>
                  </a:lnTo>
                  <a:lnTo>
                    <a:pt x="71" y="2294"/>
                  </a:lnTo>
                  <a:lnTo>
                    <a:pt x="494" y="2329"/>
                  </a:lnTo>
                  <a:lnTo>
                    <a:pt x="883" y="2435"/>
                  </a:lnTo>
                  <a:lnTo>
                    <a:pt x="1200" y="2612"/>
                  </a:lnTo>
                  <a:lnTo>
                    <a:pt x="1518" y="2859"/>
                  </a:lnTo>
                  <a:lnTo>
                    <a:pt x="1765" y="3177"/>
                  </a:lnTo>
                  <a:lnTo>
                    <a:pt x="1941" y="3530"/>
                  </a:lnTo>
                  <a:lnTo>
                    <a:pt x="2083" y="3882"/>
                  </a:lnTo>
                  <a:lnTo>
                    <a:pt x="2118" y="4306"/>
                  </a:lnTo>
                  <a:lnTo>
                    <a:pt x="2118" y="4377"/>
                  </a:lnTo>
                  <a:lnTo>
                    <a:pt x="2188" y="4412"/>
                  </a:lnTo>
                  <a:lnTo>
                    <a:pt x="2259" y="4377"/>
                  </a:lnTo>
                  <a:lnTo>
                    <a:pt x="2294" y="4306"/>
                  </a:lnTo>
                  <a:lnTo>
                    <a:pt x="2330" y="3918"/>
                  </a:lnTo>
                  <a:lnTo>
                    <a:pt x="2436" y="3530"/>
                  </a:lnTo>
                  <a:lnTo>
                    <a:pt x="2612" y="3177"/>
                  </a:lnTo>
                  <a:lnTo>
                    <a:pt x="2859" y="2859"/>
                  </a:lnTo>
                  <a:lnTo>
                    <a:pt x="3177" y="2612"/>
                  </a:lnTo>
                  <a:lnTo>
                    <a:pt x="3530" y="2435"/>
                  </a:lnTo>
                  <a:lnTo>
                    <a:pt x="3883" y="2329"/>
                  </a:lnTo>
                  <a:lnTo>
                    <a:pt x="4306" y="2294"/>
                  </a:lnTo>
                  <a:lnTo>
                    <a:pt x="4377" y="2259"/>
                  </a:lnTo>
                  <a:lnTo>
                    <a:pt x="4412" y="2188"/>
                  </a:lnTo>
                  <a:lnTo>
                    <a:pt x="4377" y="2118"/>
                  </a:lnTo>
                  <a:lnTo>
                    <a:pt x="4306" y="2118"/>
                  </a:lnTo>
                  <a:lnTo>
                    <a:pt x="3883" y="2082"/>
                  </a:lnTo>
                  <a:lnTo>
                    <a:pt x="3530" y="1941"/>
                  </a:lnTo>
                  <a:lnTo>
                    <a:pt x="3177" y="1765"/>
                  </a:lnTo>
                  <a:lnTo>
                    <a:pt x="2859" y="1518"/>
                  </a:lnTo>
                  <a:lnTo>
                    <a:pt x="2612" y="1200"/>
                  </a:lnTo>
                  <a:lnTo>
                    <a:pt x="2436" y="847"/>
                  </a:lnTo>
                  <a:lnTo>
                    <a:pt x="2330" y="494"/>
                  </a:lnTo>
                  <a:lnTo>
                    <a:pt x="2294" y="71"/>
                  </a:ln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9"/>
            <p:cNvSpPr/>
            <p:nvPr/>
          </p:nvSpPr>
          <p:spPr>
            <a:xfrm rot="10800000" flipH="1">
              <a:off x="8532791" y="385224"/>
              <a:ext cx="379837" cy="379837"/>
            </a:xfrm>
            <a:custGeom>
              <a:avLst/>
              <a:gdLst/>
              <a:ahLst/>
              <a:cxnLst/>
              <a:rect l="l" t="t" r="r" b="b"/>
              <a:pathLst>
                <a:path w="4660" h="4660" extrusionOk="0">
                  <a:moveTo>
                    <a:pt x="2330" y="566"/>
                  </a:moveTo>
                  <a:lnTo>
                    <a:pt x="2401" y="919"/>
                  </a:lnTo>
                  <a:lnTo>
                    <a:pt x="2542" y="1201"/>
                  </a:lnTo>
                  <a:lnTo>
                    <a:pt x="2719" y="1483"/>
                  </a:lnTo>
                  <a:lnTo>
                    <a:pt x="2930" y="1730"/>
                  </a:lnTo>
                  <a:lnTo>
                    <a:pt x="3178" y="1942"/>
                  </a:lnTo>
                  <a:lnTo>
                    <a:pt x="3460" y="2119"/>
                  </a:lnTo>
                  <a:lnTo>
                    <a:pt x="3778" y="2260"/>
                  </a:lnTo>
                  <a:lnTo>
                    <a:pt x="4095" y="2330"/>
                  </a:lnTo>
                  <a:lnTo>
                    <a:pt x="3778" y="2401"/>
                  </a:lnTo>
                  <a:lnTo>
                    <a:pt x="3460" y="2542"/>
                  </a:lnTo>
                  <a:lnTo>
                    <a:pt x="3178" y="2719"/>
                  </a:lnTo>
                  <a:lnTo>
                    <a:pt x="2930" y="2930"/>
                  </a:lnTo>
                  <a:lnTo>
                    <a:pt x="2719" y="3177"/>
                  </a:lnTo>
                  <a:lnTo>
                    <a:pt x="2542" y="3460"/>
                  </a:lnTo>
                  <a:lnTo>
                    <a:pt x="2401" y="3777"/>
                  </a:lnTo>
                  <a:lnTo>
                    <a:pt x="2330" y="4095"/>
                  </a:lnTo>
                  <a:lnTo>
                    <a:pt x="2260" y="3777"/>
                  </a:lnTo>
                  <a:lnTo>
                    <a:pt x="2119" y="3460"/>
                  </a:lnTo>
                  <a:lnTo>
                    <a:pt x="1942" y="3177"/>
                  </a:lnTo>
                  <a:lnTo>
                    <a:pt x="1730" y="2930"/>
                  </a:lnTo>
                  <a:lnTo>
                    <a:pt x="1483" y="2719"/>
                  </a:lnTo>
                  <a:lnTo>
                    <a:pt x="1201" y="2542"/>
                  </a:lnTo>
                  <a:lnTo>
                    <a:pt x="919" y="2401"/>
                  </a:lnTo>
                  <a:lnTo>
                    <a:pt x="566" y="2330"/>
                  </a:lnTo>
                  <a:lnTo>
                    <a:pt x="919" y="2260"/>
                  </a:lnTo>
                  <a:lnTo>
                    <a:pt x="1201" y="2119"/>
                  </a:lnTo>
                  <a:lnTo>
                    <a:pt x="1483" y="1942"/>
                  </a:lnTo>
                  <a:lnTo>
                    <a:pt x="1730" y="1730"/>
                  </a:lnTo>
                  <a:lnTo>
                    <a:pt x="1942" y="1483"/>
                  </a:lnTo>
                  <a:lnTo>
                    <a:pt x="2119" y="1201"/>
                  </a:lnTo>
                  <a:lnTo>
                    <a:pt x="2260" y="919"/>
                  </a:lnTo>
                  <a:lnTo>
                    <a:pt x="2330" y="566"/>
                  </a:lnTo>
                  <a:close/>
                  <a:moveTo>
                    <a:pt x="2330" y="1"/>
                  </a:moveTo>
                  <a:lnTo>
                    <a:pt x="2260" y="36"/>
                  </a:lnTo>
                  <a:lnTo>
                    <a:pt x="2189" y="71"/>
                  </a:lnTo>
                  <a:lnTo>
                    <a:pt x="2154" y="142"/>
                  </a:lnTo>
                  <a:lnTo>
                    <a:pt x="2119" y="213"/>
                  </a:lnTo>
                  <a:lnTo>
                    <a:pt x="2083" y="601"/>
                  </a:lnTo>
                  <a:lnTo>
                    <a:pt x="1978" y="954"/>
                  </a:lnTo>
                  <a:lnTo>
                    <a:pt x="1801" y="1271"/>
                  </a:lnTo>
                  <a:lnTo>
                    <a:pt x="1589" y="1554"/>
                  </a:lnTo>
                  <a:lnTo>
                    <a:pt x="1307" y="1801"/>
                  </a:lnTo>
                  <a:lnTo>
                    <a:pt x="954" y="1977"/>
                  </a:lnTo>
                  <a:lnTo>
                    <a:pt x="601" y="2083"/>
                  </a:lnTo>
                  <a:lnTo>
                    <a:pt x="213" y="2119"/>
                  </a:lnTo>
                  <a:lnTo>
                    <a:pt x="142" y="2154"/>
                  </a:lnTo>
                  <a:lnTo>
                    <a:pt x="72" y="2189"/>
                  </a:lnTo>
                  <a:lnTo>
                    <a:pt x="36" y="2260"/>
                  </a:lnTo>
                  <a:lnTo>
                    <a:pt x="1" y="2330"/>
                  </a:lnTo>
                  <a:lnTo>
                    <a:pt x="36" y="2401"/>
                  </a:lnTo>
                  <a:lnTo>
                    <a:pt x="72" y="2471"/>
                  </a:lnTo>
                  <a:lnTo>
                    <a:pt x="142" y="2507"/>
                  </a:lnTo>
                  <a:lnTo>
                    <a:pt x="213" y="2542"/>
                  </a:lnTo>
                  <a:lnTo>
                    <a:pt x="601" y="2577"/>
                  </a:lnTo>
                  <a:lnTo>
                    <a:pt x="954" y="2683"/>
                  </a:lnTo>
                  <a:lnTo>
                    <a:pt x="1272" y="2860"/>
                  </a:lnTo>
                  <a:lnTo>
                    <a:pt x="1554" y="3107"/>
                  </a:lnTo>
                  <a:lnTo>
                    <a:pt x="1801" y="3389"/>
                  </a:lnTo>
                  <a:lnTo>
                    <a:pt x="1978" y="3707"/>
                  </a:lnTo>
                  <a:lnTo>
                    <a:pt x="2083" y="4060"/>
                  </a:lnTo>
                  <a:lnTo>
                    <a:pt x="2119" y="4448"/>
                  </a:lnTo>
                  <a:lnTo>
                    <a:pt x="2154" y="4519"/>
                  </a:lnTo>
                  <a:lnTo>
                    <a:pt x="2189" y="4589"/>
                  </a:lnTo>
                  <a:lnTo>
                    <a:pt x="2260" y="4624"/>
                  </a:lnTo>
                  <a:lnTo>
                    <a:pt x="2330" y="4660"/>
                  </a:lnTo>
                  <a:lnTo>
                    <a:pt x="2401" y="4624"/>
                  </a:lnTo>
                  <a:lnTo>
                    <a:pt x="2472" y="4589"/>
                  </a:lnTo>
                  <a:lnTo>
                    <a:pt x="2507" y="4519"/>
                  </a:lnTo>
                  <a:lnTo>
                    <a:pt x="2542" y="4448"/>
                  </a:lnTo>
                  <a:lnTo>
                    <a:pt x="2578" y="4060"/>
                  </a:lnTo>
                  <a:lnTo>
                    <a:pt x="2683" y="3707"/>
                  </a:lnTo>
                  <a:lnTo>
                    <a:pt x="2860" y="3389"/>
                  </a:lnTo>
                  <a:lnTo>
                    <a:pt x="3107" y="3107"/>
                  </a:lnTo>
                  <a:lnTo>
                    <a:pt x="3389" y="2860"/>
                  </a:lnTo>
                  <a:lnTo>
                    <a:pt x="3707" y="2683"/>
                  </a:lnTo>
                  <a:lnTo>
                    <a:pt x="4060" y="2577"/>
                  </a:lnTo>
                  <a:lnTo>
                    <a:pt x="4448" y="2542"/>
                  </a:lnTo>
                  <a:lnTo>
                    <a:pt x="4519" y="2507"/>
                  </a:lnTo>
                  <a:lnTo>
                    <a:pt x="4589" y="2471"/>
                  </a:lnTo>
                  <a:lnTo>
                    <a:pt x="4625" y="2401"/>
                  </a:lnTo>
                  <a:lnTo>
                    <a:pt x="4660" y="2330"/>
                  </a:lnTo>
                  <a:lnTo>
                    <a:pt x="4625" y="2260"/>
                  </a:lnTo>
                  <a:lnTo>
                    <a:pt x="4589" y="2189"/>
                  </a:lnTo>
                  <a:lnTo>
                    <a:pt x="4519" y="2154"/>
                  </a:lnTo>
                  <a:lnTo>
                    <a:pt x="4448" y="2119"/>
                  </a:lnTo>
                  <a:lnTo>
                    <a:pt x="4060" y="2083"/>
                  </a:lnTo>
                  <a:lnTo>
                    <a:pt x="3707" y="1977"/>
                  </a:lnTo>
                  <a:lnTo>
                    <a:pt x="3389" y="1801"/>
                  </a:lnTo>
                  <a:lnTo>
                    <a:pt x="3107" y="1554"/>
                  </a:lnTo>
                  <a:lnTo>
                    <a:pt x="2860" y="1271"/>
                  </a:lnTo>
                  <a:lnTo>
                    <a:pt x="2683" y="954"/>
                  </a:lnTo>
                  <a:lnTo>
                    <a:pt x="2578" y="601"/>
                  </a:lnTo>
                  <a:lnTo>
                    <a:pt x="2542" y="213"/>
                  </a:lnTo>
                  <a:lnTo>
                    <a:pt x="2507" y="142"/>
                  </a:lnTo>
                  <a:lnTo>
                    <a:pt x="2472" y="71"/>
                  </a:lnTo>
                  <a:lnTo>
                    <a:pt x="2401" y="36"/>
                  </a:lnTo>
                  <a:lnTo>
                    <a:pt x="2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29"/>
          <p:cNvGrpSpPr/>
          <p:nvPr/>
        </p:nvGrpSpPr>
        <p:grpSpPr>
          <a:xfrm>
            <a:off x="10725556" y="1142333"/>
            <a:ext cx="506449" cy="506449"/>
            <a:chOff x="8532791" y="385224"/>
            <a:chExt cx="379837" cy="379837"/>
          </a:xfrm>
        </p:grpSpPr>
        <p:sp>
          <p:nvSpPr>
            <p:cNvPr id="441" name="Google Shape;441;p29"/>
            <p:cNvSpPr/>
            <p:nvPr/>
          </p:nvSpPr>
          <p:spPr>
            <a:xfrm rot="10800000" flipH="1">
              <a:off x="8544366" y="393864"/>
              <a:ext cx="359704" cy="359622"/>
            </a:xfrm>
            <a:custGeom>
              <a:avLst/>
              <a:gdLst/>
              <a:ahLst/>
              <a:cxnLst/>
              <a:rect l="l" t="t" r="r" b="b"/>
              <a:pathLst>
                <a:path w="4413" h="4412" extrusionOk="0">
                  <a:moveTo>
                    <a:pt x="2118" y="0"/>
                  </a:moveTo>
                  <a:lnTo>
                    <a:pt x="2118" y="71"/>
                  </a:lnTo>
                  <a:lnTo>
                    <a:pt x="2083" y="494"/>
                  </a:lnTo>
                  <a:lnTo>
                    <a:pt x="1941" y="847"/>
                  </a:lnTo>
                  <a:lnTo>
                    <a:pt x="1765" y="1200"/>
                  </a:lnTo>
                  <a:lnTo>
                    <a:pt x="1518" y="1518"/>
                  </a:lnTo>
                  <a:lnTo>
                    <a:pt x="1200" y="1765"/>
                  </a:lnTo>
                  <a:lnTo>
                    <a:pt x="883" y="1941"/>
                  </a:lnTo>
                  <a:lnTo>
                    <a:pt x="494" y="2047"/>
                  </a:lnTo>
                  <a:lnTo>
                    <a:pt x="71" y="2118"/>
                  </a:lnTo>
                  <a:lnTo>
                    <a:pt x="0" y="2118"/>
                  </a:lnTo>
                  <a:lnTo>
                    <a:pt x="0" y="2188"/>
                  </a:lnTo>
                  <a:lnTo>
                    <a:pt x="0" y="2259"/>
                  </a:lnTo>
                  <a:lnTo>
                    <a:pt x="71" y="2294"/>
                  </a:lnTo>
                  <a:lnTo>
                    <a:pt x="494" y="2329"/>
                  </a:lnTo>
                  <a:lnTo>
                    <a:pt x="883" y="2435"/>
                  </a:lnTo>
                  <a:lnTo>
                    <a:pt x="1200" y="2612"/>
                  </a:lnTo>
                  <a:lnTo>
                    <a:pt x="1518" y="2859"/>
                  </a:lnTo>
                  <a:lnTo>
                    <a:pt x="1765" y="3177"/>
                  </a:lnTo>
                  <a:lnTo>
                    <a:pt x="1941" y="3530"/>
                  </a:lnTo>
                  <a:lnTo>
                    <a:pt x="2083" y="3882"/>
                  </a:lnTo>
                  <a:lnTo>
                    <a:pt x="2118" y="4306"/>
                  </a:lnTo>
                  <a:lnTo>
                    <a:pt x="2118" y="4377"/>
                  </a:lnTo>
                  <a:lnTo>
                    <a:pt x="2188" y="4412"/>
                  </a:lnTo>
                  <a:lnTo>
                    <a:pt x="2259" y="4377"/>
                  </a:lnTo>
                  <a:lnTo>
                    <a:pt x="2294" y="4306"/>
                  </a:lnTo>
                  <a:lnTo>
                    <a:pt x="2330" y="3918"/>
                  </a:lnTo>
                  <a:lnTo>
                    <a:pt x="2436" y="3530"/>
                  </a:lnTo>
                  <a:lnTo>
                    <a:pt x="2612" y="3177"/>
                  </a:lnTo>
                  <a:lnTo>
                    <a:pt x="2859" y="2859"/>
                  </a:lnTo>
                  <a:lnTo>
                    <a:pt x="3177" y="2612"/>
                  </a:lnTo>
                  <a:lnTo>
                    <a:pt x="3530" y="2435"/>
                  </a:lnTo>
                  <a:lnTo>
                    <a:pt x="3883" y="2329"/>
                  </a:lnTo>
                  <a:lnTo>
                    <a:pt x="4306" y="2294"/>
                  </a:lnTo>
                  <a:lnTo>
                    <a:pt x="4377" y="2259"/>
                  </a:lnTo>
                  <a:lnTo>
                    <a:pt x="4412" y="2188"/>
                  </a:lnTo>
                  <a:lnTo>
                    <a:pt x="4377" y="2118"/>
                  </a:lnTo>
                  <a:lnTo>
                    <a:pt x="4306" y="2118"/>
                  </a:lnTo>
                  <a:lnTo>
                    <a:pt x="3883" y="2082"/>
                  </a:lnTo>
                  <a:lnTo>
                    <a:pt x="3530" y="1941"/>
                  </a:lnTo>
                  <a:lnTo>
                    <a:pt x="3177" y="1765"/>
                  </a:lnTo>
                  <a:lnTo>
                    <a:pt x="2859" y="1518"/>
                  </a:lnTo>
                  <a:lnTo>
                    <a:pt x="2612" y="1200"/>
                  </a:lnTo>
                  <a:lnTo>
                    <a:pt x="2436" y="847"/>
                  </a:lnTo>
                  <a:lnTo>
                    <a:pt x="2330" y="494"/>
                  </a:lnTo>
                  <a:lnTo>
                    <a:pt x="2294" y="71"/>
                  </a:ln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9"/>
            <p:cNvSpPr/>
            <p:nvPr/>
          </p:nvSpPr>
          <p:spPr>
            <a:xfrm rot="10800000" flipH="1">
              <a:off x="8532791" y="385224"/>
              <a:ext cx="379837" cy="379837"/>
            </a:xfrm>
            <a:custGeom>
              <a:avLst/>
              <a:gdLst/>
              <a:ahLst/>
              <a:cxnLst/>
              <a:rect l="l" t="t" r="r" b="b"/>
              <a:pathLst>
                <a:path w="4660" h="4660" extrusionOk="0">
                  <a:moveTo>
                    <a:pt x="2330" y="566"/>
                  </a:moveTo>
                  <a:lnTo>
                    <a:pt x="2401" y="919"/>
                  </a:lnTo>
                  <a:lnTo>
                    <a:pt x="2542" y="1201"/>
                  </a:lnTo>
                  <a:lnTo>
                    <a:pt x="2719" y="1483"/>
                  </a:lnTo>
                  <a:lnTo>
                    <a:pt x="2930" y="1730"/>
                  </a:lnTo>
                  <a:lnTo>
                    <a:pt x="3178" y="1942"/>
                  </a:lnTo>
                  <a:lnTo>
                    <a:pt x="3460" y="2119"/>
                  </a:lnTo>
                  <a:lnTo>
                    <a:pt x="3778" y="2260"/>
                  </a:lnTo>
                  <a:lnTo>
                    <a:pt x="4095" y="2330"/>
                  </a:lnTo>
                  <a:lnTo>
                    <a:pt x="3778" y="2401"/>
                  </a:lnTo>
                  <a:lnTo>
                    <a:pt x="3460" y="2542"/>
                  </a:lnTo>
                  <a:lnTo>
                    <a:pt x="3178" y="2719"/>
                  </a:lnTo>
                  <a:lnTo>
                    <a:pt x="2930" y="2930"/>
                  </a:lnTo>
                  <a:lnTo>
                    <a:pt x="2719" y="3177"/>
                  </a:lnTo>
                  <a:lnTo>
                    <a:pt x="2542" y="3460"/>
                  </a:lnTo>
                  <a:lnTo>
                    <a:pt x="2401" y="3777"/>
                  </a:lnTo>
                  <a:lnTo>
                    <a:pt x="2330" y="4095"/>
                  </a:lnTo>
                  <a:lnTo>
                    <a:pt x="2260" y="3777"/>
                  </a:lnTo>
                  <a:lnTo>
                    <a:pt x="2119" y="3460"/>
                  </a:lnTo>
                  <a:lnTo>
                    <a:pt x="1942" y="3177"/>
                  </a:lnTo>
                  <a:lnTo>
                    <a:pt x="1730" y="2930"/>
                  </a:lnTo>
                  <a:lnTo>
                    <a:pt x="1483" y="2719"/>
                  </a:lnTo>
                  <a:lnTo>
                    <a:pt x="1201" y="2542"/>
                  </a:lnTo>
                  <a:lnTo>
                    <a:pt x="919" y="2401"/>
                  </a:lnTo>
                  <a:lnTo>
                    <a:pt x="566" y="2330"/>
                  </a:lnTo>
                  <a:lnTo>
                    <a:pt x="919" y="2260"/>
                  </a:lnTo>
                  <a:lnTo>
                    <a:pt x="1201" y="2119"/>
                  </a:lnTo>
                  <a:lnTo>
                    <a:pt x="1483" y="1942"/>
                  </a:lnTo>
                  <a:lnTo>
                    <a:pt x="1730" y="1730"/>
                  </a:lnTo>
                  <a:lnTo>
                    <a:pt x="1942" y="1483"/>
                  </a:lnTo>
                  <a:lnTo>
                    <a:pt x="2119" y="1201"/>
                  </a:lnTo>
                  <a:lnTo>
                    <a:pt x="2260" y="919"/>
                  </a:lnTo>
                  <a:lnTo>
                    <a:pt x="2330" y="566"/>
                  </a:lnTo>
                  <a:close/>
                  <a:moveTo>
                    <a:pt x="2330" y="1"/>
                  </a:moveTo>
                  <a:lnTo>
                    <a:pt x="2260" y="36"/>
                  </a:lnTo>
                  <a:lnTo>
                    <a:pt x="2189" y="71"/>
                  </a:lnTo>
                  <a:lnTo>
                    <a:pt x="2154" y="142"/>
                  </a:lnTo>
                  <a:lnTo>
                    <a:pt x="2119" y="213"/>
                  </a:lnTo>
                  <a:lnTo>
                    <a:pt x="2083" y="601"/>
                  </a:lnTo>
                  <a:lnTo>
                    <a:pt x="1978" y="954"/>
                  </a:lnTo>
                  <a:lnTo>
                    <a:pt x="1801" y="1271"/>
                  </a:lnTo>
                  <a:lnTo>
                    <a:pt x="1589" y="1554"/>
                  </a:lnTo>
                  <a:lnTo>
                    <a:pt x="1307" y="1801"/>
                  </a:lnTo>
                  <a:lnTo>
                    <a:pt x="954" y="1977"/>
                  </a:lnTo>
                  <a:lnTo>
                    <a:pt x="601" y="2083"/>
                  </a:lnTo>
                  <a:lnTo>
                    <a:pt x="213" y="2119"/>
                  </a:lnTo>
                  <a:lnTo>
                    <a:pt x="142" y="2154"/>
                  </a:lnTo>
                  <a:lnTo>
                    <a:pt x="72" y="2189"/>
                  </a:lnTo>
                  <a:lnTo>
                    <a:pt x="36" y="2260"/>
                  </a:lnTo>
                  <a:lnTo>
                    <a:pt x="1" y="2330"/>
                  </a:lnTo>
                  <a:lnTo>
                    <a:pt x="36" y="2401"/>
                  </a:lnTo>
                  <a:lnTo>
                    <a:pt x="72" y="2471"/>
                  </a:lnTo>
                  <a:lnTo>
                    <a:pt x="142" y="2507"/>
                  </a:lnTo>
                  <a:lnTo>
                    <a:pt x="213" y="2542"/>
                  </a:lnTo>
                  <a:lnTo>
                    <a:pt x="601" y="2577"/>
                  </a:lnTo>
                  <a:lnTo>
                    <a:pt x="954" y="2683"/>
                  </a:lnTo>
                  <a:lnTo>
                    <a:pt x="1272" y="2860"/>
                  </a:lnTo>
                  <a:lnTo>
                    <a:pt x="1554" y="3107"/>
                  </a:lnTo>
                  <a:lnTo>
                    <a:pt x="1801" y="3389"/>
                  </a:lnTo>
                  <a:lnTo>
                    <a:pt x="1978" y="3707"/>
                  </a:lnTo>
                  <a:lnTo>
                    <a:pt x="2083" y="4060"/>
                  </a:lnTo>
                  <a:lnTo>
                    <a:pt x="2119" y="4448"/>
                  </a:lnTo>
                  <a:lnTo>
                    <a:pt x="2154" y="4519"/>
                  </a:lnTo>
                  <a:lnTo>
                    <a:pt x="2189" y="4589"/>
                  </a:lnTo>
                  <a:lnTo>
                    <a:pt x="2260" y="4624"/>
                  </a:lnTo>
                  <a:lnTo>
                    <a:pt x="2330" y="4660"/>
                  </a:lnTo>
                  <a:lnTo>
                    <a:pt x="2401" y="4624"/>
                  </a:lnTo>
                  <a:lnTo>
                    <a:pt x="2472" y="4589"/>
                  </a:lnTo>
                  <a:lnTo>
                    <a:pt x="2507" y="4519"/>
                  </a:lnTo>
                  <a:lnTo>
                    <a:pt x="2542" y="4448"/>
                  </a:lnTo>
                  <a:lnTo>
                    <a:pt x="2578" y="4060"/>
                  </a:lnTo>
                  <a:lnTo>
                    <a:pt x="2683" y="3707"/>
                  </a:lnTo>
                  <a:lnTo>
                    <a:pt x="2860" y="3389"/>
                  </a:lnTo>
                  <a:lnTo>
                    <a:pt x="3107" y="3107"/>
                  </a:lnTo>
                  <a:lnTo>
                    <a:pt x="3389" y="2860"/>
                  </a:lnTo>
                  <a:lnTo>
                    <a:pt x="3707" y="2683"/>
                  </a:lnTo>
                  <a:lnTo>
                    <a:pt x="4060" y="2577"/>
                  </a:lnTo>
                  <a:lnTo>
                    <a:pt x="4448" y="2542"/>
                  </a:lnTo>
                  <a:lnTo>
                    <a:pt x="4519" y="2507"/>
                  </a:lnTo>
                  <a:lnTo>
                    <a:pt x="4589" y="2471"/>
                  </a:lnTo>
                  <a:lnTo>
                    <a:pt x="4625" y="2401"/>
                  </a:lnTo>
                  <a:lnTo>
                    <a:pt x="4660" y="2330"/>
                  </a:lnTo>
                  <a:lnTo>
                    <a:pt x="4625" y="2260"/>
                  </a:lnTo>
                  <a:lnTo>
                    <a:pt x="4589" y="2189"/>
                  </a:lnTo>
                  <a:lnTo>
                    <a:pt x="4519" y="2154"/>
                  </a:lnTo>
                  <a:lnTo>
                    <a:pt x="4448" y="2119"/>
                  </a:lnTo>
                  <a:lnTo>
                    <a:pt x="4060" y="2083"/>
                  </a:lnTo>
                  <a:lnTo>
                    <a:pt x="3707" y="1977"/>
                  </a:lnTo>
                  <a:lnTo>
                    <a:pt x="3389" y="1801"/>
                  </a:lnTo>
                  <a:lnTo>
                    <a:pt x="3107" y="1554"/>
                  </a:lnTo>
                  <a:lnTo>
                    <a:pt x="2860" y="1271"/>
                  </a:lnTo>
                  <a:lnTo>
                    <a:pt x="2683" y="954"/>
                  </a:lnTo>
                  <a:lnTo>
                    <a:pt x="2578" y="601"/>
                  </a:lnTo>
                  <a:lnTo>
                    <a:pt x="2542" y="213"/>
                  </a:lnTo>
                  <a:lnTo>
                    <a:pt x="2507" y="142"/>
                  </a:lnTo>
                  <a:lnTo>
                    <a:pt x="2472" y="71"/>
                  </a:lnTo>
                  <a:lnTo>
                    <a:pt x="2401" y="36"/>
                  </a:lnTo>
                  <a:lnTo>
                    <a:pt x="2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3" name="Google Shape;443;p29"/>
          <p:cNvGrpSpPr/>
          <p:nvPr/>
        </p:nvGrpSpPr>
        <p:grpSpPr>
          <a:xfrm>
            <a:off x="9004622" y="5108566"/>
            <a:ext cx="506449" cy="506449"/>
            <a:chOff x="8532791" y="385224"/>
            <a:chExt cx="379837" cy="379837"/>
          </a:xfrm>
        </p:grpSpPr>
        <p:sp>
          <p:nvSpPr>
            <p:cNvPr id="444" name="Google Shape;444;p29"/>
            <p:cNvSpPr/>
            <p:nvPr/>
          </p:nvSpPr>
          <p:spPr>
            <a:xfrm rot="10800000" flipH="1">
              <a:off x="8544366" y="393864"/>
              <a:ext cx="359704" cy="359622"/>
            </a:xfrm>
            <a:custGeom>
              <a:avLst/>
              <a:gdLst/>
              <a:ahLst/>
              <a:cxnLst/>
              <a:rect l="l" t="t" r="r" b="b"/>
              <a:pathLst>
                <a:path w="4413" h="4412" extrusionOk="0">
                  <a:moveTo>
                    <a:pt x="2118" y="0"/>
                  </a:moveTo>
                  <a:lnTo>
                    <a:pt x="2118" y="71"/>
                  </a:lnTo>
                  <a:lnTo>
                    <a:pt x="2083" y="494"/>
                  </a:lnTo>
                  <a:lnTo>
                    <a:pt x="1941" y="847"/>
                  </a:lnTo>
                  <a:lnTo>
                    <a:pt x="1765" y="1200"/>
                  </a:lnTo>
                  <a:lnTo>
                    <a:pt x="1518" y="1518"/>
                  </a:lnTo>
                  <a:lnTo>
                    <a:pt x="1200" y="1765"/>
                  </a:lnTo>
                  <a:lnTo>
                    <a:pt x="883" y="1941"/>
                  </a:lnTo>
                  <a:lnTo>
                    <a:pt x="494" y="2047"/>
                  </a:lnTo>
                  <a:lnTo>
                    <a:pt x="71" y="2118"/>
                  </a:lnTo>
                  <a:lnTo>
                    <a:pt x="0" y="2118"/>
                  </a:lnTo>
                  <a:lnTo>
                    <a:pt x="0" y="2188"/>
                  </a:lnTo>
                  <a:lnTo>
                    <a:pt x="0" y="2259"/>
                  </a:lnTo>
                  <a:lnTo>
                    <a:pt x="71" y="2294"/>
                  </a:lnTo>
                  <a:lnTo>
                    <a:pt x="494" y="2329"/>
                  </a:lnTo>
                  <a:lnTo>
                    <a:pt x="883" y="2435"/>
                  </a:lnTo>
                  <a:lnTo>
                    <a:pt x="1200" y="2612"/>
                  </a:lnTo>
                  <a:lnTo>
                    <a:pt x="1518" y="2859"/>
                  </a:lnTo>
                  <a:lnTo>
                    <a:pt x="1765" y="3177"/>
                  </a:lnTo>
                  <a:lnTo>
                    <a:pt x="1941" y="3530"/>
                  </a:lnTo>
                  <a:lnTo>
                    <a:pt x="2083" y="3882"/>
                  </a:lnTo>
                  <a:lnTo>
                    <a:pt x="2118" y="4306"/>
                  </a:lnTo>
                  <a:lnTo>
                    <a:pt x="2118" y="4377"/>
                  </a:lnTo>
                  <a:lnTo>
                    <a:pt x="2188" y="4412"/>
                  </a:lnTo>
                  <a:lnTo>
                    <a:pt x="2259" y="4377"/>
                  </a:lnTo>
                  <a:lnTo>
                    <a:pt x="2294" y="4306"/>
                  </a:lnTo>
                  <a:lnTo>
                    <a:pt x="2330" y="3918"/>
                  </a:lnTo>
                  <a:lnTo>
                    <a:pt x="2436" y="3530"/>
                  </a:lnTo>
                  <a:lnTo>
                    <a:pt x="2612" y="3177"/>
                  </a:lnTo>
                  <a:lnTo>
                    <a:pt x="2859" y="2859"/>
                  </a:lnTo>
                  <a:lnTo>
                    <a:pt x="3177" y="2612"/>
                  </a:lnTo>
                  <a:lnTo>
                    <a:pt x="3530" y="2435"/>
                  </a:lnTo>
                  <a:lnTo>
                    <a:pt x="3883" y="2329"/>
                  </a:lnTo>
                  <a:lnTo>
                    <a:pt x="4306" y="2294"/>
                  </a:lnTo>
                  <a:lnTo>
                    <a:pt x="4377" y="2259"/>
                  </a:lnTo>
                  <a:lnTo>
                    <a:pt x="4412" y="2188"/>
                  </a:lnTo>
                  <a:lnTo>
                    <a:pt x="4377" y="2118"/>
                  </a:lnTo>
                  <a:lnTo>
                    <a:pt x="4306" y="2118"/>
                  </a:lnTo>
                  <a:lnTo>
                    <a:pt x="3883" y="2082"/>
                  </a:lnTo>
                  <a:lnTo>
                    <a:pt x="3530" y="1941"/>
                  </a:lnTo>
                  <a:lnTo>
                    <a:pt x="3177" y="1765"/>
                  </a:lnTo>
                  <a:lnTo>
                    <a:pt x="2859" y="1518"/>
                  </a:lnTo>
                  <a:lnTo>
                    <a:pt x="2612" y="1200"/>
                  </a:lnTo>
                  <a:lnTo>
                    <a:pt x="2436" y="847"/>
                  </a:lnTo>
                  <a:lnTo>
                    <a:pt x="2330" y="494"/>
                  </a:lnTo>
                  <a:lnTo>
                    <a:pt x="2294" y="71"/>
                  </a:lnTo>
                  <a:lnTo>
                    <a:pt x="22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9"/>
            <p:cNvSpPr/>
            <p:nvPr/>
          </p:nvSpPr>
          <p:spPr>
            <a:xfrm rot="10800000" flipH="1">
              <a:off x="8532791" y="385224"/>
              <a:ext cx="379837" cy="379837"/>
            </a:xfrm>
            <a:custGeom>
              <a:avLst/>
              <a:gdLst/>
              <a:ahLst/>
              <a:cxnLst/>
              <a:rect l="l" t="t" r="r" b="b"/>
              <a:pathLst>
                <a:path w="4660" h="4660" extrusionOk="0">
                  <a:moveTo>
                    <a:pt x="2330" y="566"/>
                  </a:moveTo>
                  <a:lnTo>
                    <a:pt x="2401" y="919"/>
                  </a:lnTo>
                  <a:lnTo>
                    <a:pt x="2542" y="1201"/>
                  </a:lnTo>
                  <a:lnTo>
                    <a:pt x="2719" y="1483"/>
                  </a:lnTo>
                  <a:lnTo>
                    <a:pt x="2930" y="1730"/>
                  </a:lnTo>
                  <a:lnTo>
                    <a:pt x="3178" y="1942"/>
                  </a:lnTo>
                  <a:lnTo>
                    <a:pt x="3460" y="2119"/>
                  </a:lnTo>
                  <a:lnTo>
                    <a:pt x="3778" y="2260"/>
                  </a:lnTo>
                  <a:lnTo>
                    <a:pt x="4095" y="2330"/>
                  </a:lnTo>
                  <a:lnTo>
                    <a:pt x="3778" y="2401"/>
                  </a:lnTo>
                  <a:lnTo>
                    <a:pt x="3460" y="2542"/>
                  </a:lnTo>
                  <a:lnTo>
                    <a:pt x="3178" y="2719"/>
                  </a:lnTo>
                  <a:lnTo>
                    <a:pt x="2930" y="2930"/>
                  </a:lnTo>
                  <a:lnTo>
                    <a:pt x="2719" y="3177"/>
                  </a:lnTo>
                  <a:lnTo>
                    <a:pt x="2542" y="3460"/>
                  </a:lnTo>
                  <a:lnTo>
                    <a:pt x="2401" y="3777"/>
                  </a:lnTo>
                  <a:lnTo>
                    <a:pt x="2330" y="4095"/>
                  </a:lnTo>
                  <a:lnTo>
                    <a:pt x="2260" y="3777"/>
                  </a:lnTo>
                  <a:lnTo>
                    <a:pt x="2119" y="3460"/>
                  </a:lnTo>
                  <a:lnTo>
                    <a:pt x="1942" y="3177"/>
                  </a:lnTo>
                  <a:lnTo>
                    <a:pt x="1730" y="2930"/>
                  </a:lnTo>
                  <a:lnTo>
                    <a:pt x="1483" y="2719"/>
                  </a:lnTo>
                  <a:lnTo>
                    <a:pt x="1201" y="2542"/>
                  </a:lnTo>
                  <a:lnTo>
                    <a:pt x="919" y="2401"/>
                  </a:lnTo>
                  <a:lnTo>
                    <a:pt x="566" y="2330"/>
                  </a:lnTo>
                  <a:lnTo>
                    <a:pt x="919" y="2260"/>
                  </a:lnTo>
                  <a:lnTo>
                    <a:pt x="1201" y="2119"/>
                  </a:lnTo>
                  <a:lnTo>
                    <a:pt x="1483" y="1942"/>
                  </a:lnTo>
                  <a:lnTo>
                    <a:pt x="1730" y="1730"/>
                  </a:lnTo>
                  <a:lnTo>
                    <a:pt x="1942" y="1483"/>
                  </a:lnTo>
                  <a:lnTo>
                    <a:pt x="2119" y="1201"/>
                  </a:lnTo>
                  <a:lnTo>
                    <a:pt x="2260" y="919"/>
                  </a:lnTo>
                  <a:lnTo>
                    <a:pt x="2330" y="566"/>
                  </a:lnTo>
                  <a:close/>
                  <a:moveTo>
                    <a:pt x="2330" y="1"/>
                  </a:moveTo>
                  <a:lnTo>
                    <a:pt x="2260" y="36"/>
                  </a:lnTo>
                  <a:lnTo>
                    <a:pt x="2189" y="71"/>
                  </a:lnTo>
                  <a:lnTo>
                    <a:pt x="2154" y="142"/>
                  </a:lnTo>
                  <a:lnTo>
                    <a:pt x="2119" y="213"/>
                  </a:lnTo>
                  <a:lnTo>
                    <a:pt x="2083" y="601"/>
                  </a:lnTo>
                  <a:lnTo>
                    <a:pt x="1978" y="954"/>
                  </a:lnTo>
                  <a:lnTo>
                    <a:pt x="1801" y="1271"/>
                  </a:lnTo>
                  <a:lnTo>
                    <a:pt x="1589" y="1554"/>
                  </a:lnTo>
                  <a:lnTo>
                    <a:pt x="1307" y="1801"/>
                  </a:lnTo>
                  <a:lnTo>
                    <a:pt x="954" y="1977"/>
                  </a:lnTo>
                  <a:lnTo>
                    <a:pt x="601" y="2083"/>
                  </a:lnTo>
                  <a:lnTo>
                    <a:pt x="213" y="2119"/>
                  </a:lnTo>
                  <a:lnTo>
                    <a:pt x="142" y="2154"/>
                  </a:lnTo>
                  <a:lnTo>
                    <a:pt x="72" y="2189"/>
                  </a:lnTo>
                  <a:lnTo>
                    <a:pt x="36" y="2260"/>
                  </a:lnTo>
                  <a:lnTo>
                    <a:pt x="1" y="2330"/>
                  </a:lnTo>
                  <a:lnTo>
                    <a:pt x="36" y="2401"/>
                  </a:lnTo>
                  <a:lnTo>
                    <a:pt x="72" y="2471"/>
                  </a:lnTo>
                  <a:lnTo>
                    <a:pt x="142" y="2507"/>
                  </a:lnTo>
                  <a:lnTo>
                    <a:pt x="213" y="2542"/>
                  </a:lnTo>
                  <a:lnTo>
                    <a:pt x="601" y="2577"/>
                  </a:lnTo>
                  <a:lnTo>
                    <a:pt x="954" y="2683"/>
                  </a:lnTo>
                  <a:lnTo>
                    <a:pt x="1272" y="2860"/>
                  </a:lnTo>
                  <a:lnTo>
                    <a:pt x="1554" y="3107"/>
                  </a:lnTo>
                  <a:lnTo>
                    <a:pt x="1801" y="3389"/>
                  </a:lnTo>
                  <a:lnTo>
                    <a:pt x="1978" y="3707"/>
                  </a:lnTo>
                  <a:lnTo>
                    <a:pt x="2083" y="4060"/>
                  </a:lnTo>
                  <a:lnTo>
                    <a:pt x="2119" y="4448"/>
                  </a:lnTo>
                  <a:lnTo>
                    <a:pt x="2154" y="4519"/>
                  </a:lnTo>
                  <a:lnTo>
                    <a:pt x="2189" y="4589"/>
                  </a:lnTo>
                  <a:lnTo>
                    <a:pt x="2260" y="4624"/>
                  </a:lnTo>
                  <a:lnTo>
                    <a:pt x="2330" y="4660"/>
                  </a:lnTo>
                  <a:lnTo>
                    <a:pt x="2401" y="4624"/>
                  </a:lnTo>
                  <a:lnTo>
                    <a:pt x="2472" y="4589"/>
                  </a:lnTo>
                  <a:lnTo>
                    <a:pt x="2507" y="4519"/>
                  </a:lnTo>
                  <a:lnTo>
                    <a:pt x="2542" y="4448"/>
                  </a:lnTo>
                  <a:lnTo>
                    <a:pt x="2578" y="4060"/>
                  </a:lnTo>
                  <a:lnTo>
                    <a:pt x="2683" y="3707"/>
                  </a:lnTo>
                  <a:lnTo>
                    <a:pt x="2860" y="3389"/>
                  </a:lnTo>
                  <a:lnTo>
                    <a:pt x="3107" y="3107"/>
                  </a:lnTo>
                  <a:lnTo>
                    <a:pt x="3389" y="2860"/>
                  </a:lnTo>
                  <a:lnTo>
                    <a:pt x="3707" y="2683"/>
                  </a:lnTo>
                  <a:lnTo>
                    <a:pt x="4060" y="2577"/>
                  </a:lnTo>
                  <a:lnTo>
                    <a:pt x="4448" y="2542"/>
                  </a:lnTo>
                  <a:lnTo>
                    <a:pt x="4519" y="2507"/>
                  </a:lnTo>
                  <a:lnTo>
                    <a:pt x="4589" y="2471"/>
                  </a:lnTo>
                  <a:lnTo>
                    <a:pt x="4625" y="2401"/>
                  </a:lnTo>
                  <a:lnTo>
                    <a:pt x="4660" y="2330"/>
                  </a:lnTo>
                  <a:lnTo>
                    <a:pt x="4625" y="2260"/>
                  </a:lnTo>
                  <a:lnTo>
                    <a:pt x="4589" y="2189"/>
                  </a:lnTo>
                  <a:lnTo>
                    <a:pt x="4519" y="2154"/>
                  </a:lnTo>
                  <a:lnTo>
                    <a:pt x="4448" y="2119"/>
                  </a:lnTo>
                  <a:lnTo>
                    <a:pt x="4060" y="2083"/>
                  </a:lnTo>
                  <a:lnTo>
                    <a:pt x="3707" y="1977"/>
                  </a:lnTo>
                  <a:lnTo>
                    <a:pt x="3389" y="1801"/>
                  </a:lnTo>
                  <a:lnTo>
                    <a:pt x="3107" y="1554"/>
                  </a:lnTo>
                  <a:lnTo>
                    <a:pt x="2860" y="1271"/>
                  </a:lnTo>
                  <a:lnTo>
                    <a:pt x="2683" y="954"/>
                  </a:lnTo>
                  <a:lnTo>
                    <a:pt x="2578" y="601"/>
                  </a:lnTo>
                  <a:lnTo>
                    <a:pt x="2542" y="213"/>
                  </a:lnTo>
                  <a:lnTo>
                    <a:pt x="2507" y="142"/>
                  </a:lnTo>
                  <a:lnTo>
                    <a:pt x="2472" y="71"/>
                  </a:lnTo>
                  <a:lnTo>
                    <a:pt x="2401" y="36"/>
                  </a:lnTo>
                  <a:lnTo>
                    <a:pt x="2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3737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9733-F94E-A36C-699A-B832A19668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C492F07-E71A-3C76-C53D-66B32500AB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AF254BF-0D9E-DB01-9C66-AA7980F32FD6}"/>
              </a:ext>
            </a:extLst>
          </p:cNvPr>
          <p:cNvSpPr>
            <a:spLocks noGrp="1"/>
          </p:cNvSpPr>
          <p:nvPr>
            <p:ph type="dt" sz="half" idx="10"/>
          </p:nvPr>
        </p:nvSpPr>
        <p:spPr/>
        <p:txBody>
          <a:bodyPr/>
          <a:lstStyle/>
          <a:p>
            <a:fld id="{24E9C932-EB0E-4526-92C9-927B07AC72EC}" type="datetimeFigureOut">
              <a:rPr lang="en-US" smtClean="0"/>
              <a:t>10/16/2025</a:t>
            </a:fld>
            <a:endParaRPr lang="en-US"/>
          </a:p>
        </p:txBody>
      </p:sp>
      <p:sp>
        <p:nvSpPr>
          <p:cNvPr id="5" name="Footer Placeholder 4">
            <a:extLst>
              <a:ext uri="{FF2B5EF4-FFF2-40B4-BE49-F238E27FC236}">
                <a16:creationId xmlns:a16="http://schemas.microsoft.com/office/drawing/2014/main" id="{6A1ECCFE-CEB3-4D12-13AC-EBB58BB0C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CBAF2-80A7-58A5-B559-2E44A3CBA799}"/>
              </a:ext>
            </a:extLst>
          </p:cNvPr>
          <p:cNvSpPr>
            <a:spLocks noGrp="1"/>
          </p:cNvSpPr>
          <p:nvPr>
            <p:ph type="sldNum" sz="quarter" idx="12"/>
          </p:nvPr>
        </p:nvSpPr>
        <p:spPr/>
        <p:txBody>
          <a:bodyPr/>
          <a:lstStyle/>
          <a:p>
            <a:fld id="{94BF98E2-884F-4B3D-B0AD-8900C830D9A2}" type="slidenum">
              <a:rPr lang="en-US" smtClean="0"/>
              <a:t>‹#›</a:t>
            </a:fld>
            <a:endParaRPr lang="en-US"/>
          </a:p>
        </p:txBody>
      </p:sp>
    </p:spTree>
    <p:extLst>
      <p:ext uri="{BB962C8B-B14F-4D97-AF65-F5344CB8AC3E}">
        <p14:creationId xmlns:p14="http://schemas.microsoft.com/office/powerpoint/2010/main" val="561895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4DBD-0A28-7E4C-BD7B-38C0DB78278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A476584-8E76-9CDF-6CCA-C15DA9B8FC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96ED859-2216-C901-A738-C160FDA5D347}"/>
              </a:ext>
            </a:extLst>
          </p:cNvPr>
          <p:cNvSpPr>
            <a:spLocks noGrp="1"/>
          </p:cNvSpPr>
          <p:nvPr>
            <p:ph type="dt" sz="half" idx="10"/>
          </p:nvPr>
        </p:nvSpPr>
        <p:spPr/>
        <p:txBody>
          <a:bodyPr/>
          <a:lstStyle/>
          <a:p>
            <a:fld id="{24E9C932-EB0E-4526-92C9-927B07AC72EC}" type="datetimeFigureOut">
              <a:rPr lang="en-US" smtClean="0"/>
              <a:t>10/16/2025</a:t>
            </a:fld>
            <a:endParaRPr lang="en-US"/>
          </a:p>
        </p:txBody>
      </p:sp>
      <p:sp>
        <p:nvSpPr>
          <p:cNvPr id="5" name="Footer Placeholder 4">
            <a:extLst>
              <a:ext uri="{FF2B5EF4-FFF2-40B4-BE49-F238E27FC236}">
                <a16:creationId xmlns:a16="http://schemas.microsoft.com/office/drawing/2014/main" id="{D4085F3D-8D33-1BC1-6324-2FB3BA3C0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E1AF27-DF25-9F4B-F4BE-C4DB84A7223B}"/>
              </a:ext>
            </a:extLst>
          </p:cNvPr>
          <p:cNvSpPr>
            <a:spLocks noGrp="1"/>
          </p:cNvSpPr>
          <p:nvPr>
            <p:ph type="sldNum" sz="quarter" idx="12"/>
          </p:nvPr>
        </p:nvSpPr>
        <p:spPr/>
        <p:txBody>
          <a:bodyPr/>
          <a:lstStyle/>
          <a:p>
            <a:fld id="{94BF98E2-884F-4B3D-B0AD-8900C830D9A2}" type="slidenum">
              <a:rPr lang="en-US" smtClean="0"/>
              <a:t>‹#›</a:t>
            </a:fld>
            <a:endParaRPr lang="en-US"/>
          </a:p>
        </p:txBody>
      </p:sp>
    </p:spTree>
    <p:extLst>
      <p:ext uri="{BB962C8B-B14F-4D97-AF65-F5344CB8AC3E}">
        <p14:creationId xmlns:p14="http://schemas.microsoft.com/office/powerpoint/2010/main" val="1599106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01881-82B6-5330-6EA6-49C3C0966B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0D3D0AE-61D1-2CB7-44DB-8B786A118A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D6BE09-1A9A-1ECC-BB4D-8771F8FDEE8B}"/>
              </a:ext>
            </a:extLst>
          </p:cNvPr>
          <p:cNvSpPr>
            <a:spLocks noGrp="1"/>
          </p:cNvSpPr>
          <p:nvPr>
            <p:ph type="dt" sz="half" idx="10"/>
          </p:nvPr>
        </p:nvSpPr>
        <p:spPr/>
        <p:txBody>
          <a:bodyPr/>
          <a:lstStyle/>
          <a:p>
            <a:fld id="{24E9C932-EB0E-4526-92C9-927B07AC72EC}" type="datetimeFigureOut">
              <a:rPr lang="en-US" smtClean="0"/>
              <a:t>10/16/2025</a:t>
            </a:fld>
            <a:endParaRPr lang="en-US"/>
          </a:p>
        </p:txBody>
      </p:sp>
      <p:sp>
        <p:nvSpPr>
          <p:cNvPr id="5" name="Footer Placeholder 4">
            <a:extLst>
              <a:ext uri="{FF2B5EF4-FFF2-40B4-BE49-F238E27FC236}">
                <a16:creationId xmlns:a16="http://schemas.microsoft.com/office/drawing/2014/main" id="{55011B59-B6B5-3B6E-C4F2-7CBC943489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6AFB51-BA04-14E0-CA39-4C820F148BE5}"/>
              </a:ext>
            </a:extLst>
          </p:cNvPr>
          <p:cNvSpPr>
            <a:spLocks noGrp="1"/>
          </p:cNvSpPr>
          <p:nvPr>
            <p:ph type="sldNum" sz="quarter" idx="12"/>
          </p:nvPr>
        </p:nvSpPr>
        <p:spPr/>
        <p:txBody>
          <a:bodyPr/>
          <a:lstStyle/>
          <a:p>
            <a:fld id="{94BF98E2-884F-4B3D-B0AD-8900C830D9A2}" type="slidenum">
              <a:rPr lang="en-US" smtClean="0"/>
              <a:t>‹#›</a:t>
            </a:fld>
            <a:endParaRPr lang="en-US"/>
          </a:p>
        </p:txBody>
      </p:sp>
    </p:spTree>
    <p:extLst>
      <p:ext uri="{BB962C8B-B14F-4D97-AF65-F5344CB8AC3E}">
        <p14:creationId xmlns:p14="http://schemas.microsoft.com/office/powerpoint/2010/main" val="1827486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644737"/>
            <a:ext cx="10272000" cy="753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lfa Slab One"/>
              <a:buNone/>
              <a:defRPr sz="3000">
                <a:solidFill>
                  <a:schemeClr val="dk1"/>
                </a:solidFill>
                <a:latin typeface="Alfa Slab One"/>
                <a:ea typeface="Alfa Slab One"/>
                <a:cs typeface="Alfa Slab One"/>
                <a:sym typeface="Alfa Slab One"/>
              </a:defRPr>
            </a:lvl1pPr>
            <a:lvl2pPr lvl="1" rtl="0">
              <a:spcBef>
                <a:spcPts val="0"/>
              </a:spcBef>
              <a:spcAft>
                <a:spcPts val="0"/>
              </a:spcAft>
              <a:buClr>
                <a:schemeClr val="dk1"/>
              </a:buClr>
              <a:buSzPts val="3000"/>
              <a:buFont typeface="Alfa Slab One"/>
              <a:buNone/>
              <a:defRPr sz="3000">
                <a:solidFill>
                  <a:schemeClr val="dk1"/>
                </a:solidFill>
                <a:latin typeface="Alfa Slab One"/>
                <a:ea typeface="Alfa Slab One"/>
                <a:cs typeface="Alfa Slab One"/>
                <a:sym typeface="Alfa Slab One"/>
              </a:defRPr>
            </a:lvl2pPr>
            <a:lvl3pPr lvl="2" rtl="0">
              <a:spcBef>
                <a:spcPts val="0"/>
              </a:spcBef>
              <a:spcAft>
                <a:spcPts val="0"/>
              </a:spcAft>
              <a:buClr>
                <a:schemeClr val="dk1"/>
              </a:buClr>
              <a:buSzPts val="3000"/>
              <a:buFont typeface="Alfa Slab One"/>
              <a:buNone/>
              <a:defRPr sz="3000">
                <a:solidFill>
                  <a:schemeClr val="dk1"/>
                </a:solidFill>
                <a:latin typeface="Alfa Slab One"/>
                <a:ea typeface="Alfa Slab One"/>
                <a:cs typeface="Alfa Slab One"/>
                <a:sym typeface="Alfa Slab One"/>
              </a:defRPr>
            </a:lvl3pPr>
            <a:lvl4pPr lvl="3" rtl="0">
              <a:spcBef>
                <a:spcPts val="0"/>
              </a:spcBef>
              <a:spcAft>
                <a:spcPts val="0"/>
              </a:spcAft>
              <a:buClr>
                <a:schemeClr val="dk1"/>
              </a:buClr>
              <a:buSzPts val="3000"/>
              <a:buFont typeface="Alfa Slab One"/>
              <a:buNone/>
              <a:defRPr sz="3000">
                <a:solidFill>
                  <a:schemeClr val="dk1"/>
                </a:solidFill>
                <a:latin typeface="Alfa Slab One"/>
                <a:ea typeface="Alfa Slab One"/>
                <a:cs typeface="Alfa Slab One"/>
                <a:sym typeface="Alfa Slab One"/>
              </a:defRPr>
            </a:lvl4pPr>
            <a:lvl5pPr lvl="4" rtl="0">
              <a:spcBef>
                <a:spcPts val="0"/>
              </a:spcBef>
              <a:spcAft>
                <a:spcPts val="0"/>
              </a:spcAft>
              <a:buClr>
                <a:schemeClr val="dk1"/>
              </a:buClr>
              <a:buSzPts val="3000"/>
              <a:buFont typeface="Alfa Slab One"/>
              <a:buNone/>
              <a:defRPr sz="3000">
                <a:solidFill>
                  <a:schemeClr val="dk1"/>
                </a:solidFill>
                <a:latin typeface="Alfa Slab One"/>
                <a:ea typeface="Alfa Slab One"/>
                <a:cs typeface="Alfa Slab One"/>
                <a:sym typeface="Alfa Slab One"/>
              </a:defRPr>
            </a:lvl5pPr>
            <a:lvl6pPr lvl="5" rtl="0">
              <a:spcBef>
                <a:spcPts val="0"/>
              </a:spcBef>
              <a:spcAft>
                <a:spcPts val="0"/>
              </a:spcAft>
              <a:buClr>
                <a:schemeClr val="dk1"/>
              </a:buClr>
              <a:buSzPts val="3000"/>
              <a:buFont typeface="Alfa Slab One"/>
              <a:buNone/>
              <a:defRPr sz="3000">
                <a:solidFill>
                  <a:schemeClr val="dk1"/>
                </a:solidFill>
                <a:latin typeface="Alfa Slab One"/>
                <a:ea typeface="Alfa Slab One"/>
                <a:cs typeface="Alfa Slab One"/>
                <a:sym typeface="Alfa Slab One"/>
              </a:defRPr>
            </a:lvl6pPr>
            <a:lvl7pPr lvl="6" rtl="0">
              <a:spcBef>
                <a:spcPts val="0"/>
              </a:spcBef>
              <a:spcAft>
                <a:spcPts val="0"/>
              </a:spcAft>
              <a:buClr>
                <a:schemeClr val="dk1"/>
              </a:buClr>
              <a:buSzPts val="3000"/>
              <a:buFont typeface="Alfa Slab One"/>
              <a:buNone/>
              <a:defRPr sz="3000">
                <a:solidFill>
                  <a:schemeClr val="dk1"/>
                </a:solidFill>
                <a:latin typeface="Alfa Slab One"/>
                <a:ea typeface="Alfa Slab One"/>
                <a:cs typeface="Alfa Slab One"/>
                <a:sym typeface="Alfa Slab One"/>
              </a:defRPr>
            </a:lvl7pPr>
            <a:lvl8pPr lvl="7" rtl="0">
              <a:spcBef>
                <a:spcPts val="0"/>
              </a:spcBef>
              <a:spcAft>
                <a:spcPts val="0"/>
              </a:spcAft>
              <a:buClr>
                <a:schemeClr val="dk1"/>
              </a:buClr>
              <a:buSzPts val="3000"/>
              <a:buFont typeface="Alfa Slab One"/>
              <a:buNone/>
              <a:defRPr sz="3000">
                <a:solidFill>
                  <a:schemeClr val="dk1"/>
                </a:solidFill>
                <a:latin typeface="Alfa Slab One"/>
                <a:ea typeface="Alfa Slab One"/>
                <a:cs typeface="Alfa Slab One"/>
                <a:sym typeface="Alfa Slab One"/>
              </a:defRPr>
            </a:lvl8pPr>
            <a:lvl9pPr lvl="8" rtl="0">
              <a:spcBef>
                <a:spcPts val="0"/>
              </a:spcBef>
              <a:spcAft>
                <a:spcPts val="0"/>
              </a:spcAft>
              <a:buClr>
                <a:schemeClr val="dk1"/>
              </a:buClr>
              <a:buSzPts val="3000"/>
              <a:buFont typeface="Alfa Slab One"/>
              <a:buNone/>
              <a:defRPr sz="3000">
                <a:solidFill>
                  <a:schemeClr val="dk1"/>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960000" y="1523967"/>
            <a:ext cx="10272000" cy="4494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1pPr>
            <a:lvl2pPr marL="914400" lvl="1"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2pPr>
            <a:lvl3pPr marL="1371600" lvl="2"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3pPr>
            <a:lvl4pPr marL="1828800" lvl="3"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4pPr>
            <a:lvl5pPr marL="2286000" lvl="4"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5pPr>
            <a:lvl6pPr marL="2743200" lvl="5"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6pPr>
            <a:lvl7pPr marL="3200400" lvl="6"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7pPr>
            <a:lvl8pPr marL="3657600" lvl="7" indent="-317500">
              <a:lnSpc>
                <a:spcPct val="100000"/>
              </a:lnSpc>
              <a:spcBef>
                <a:spcPts val="1600"/>
              </a:spcBef>
              <a:spcAft>
                <a:spcPts val="0"/>
              </a:spcAft>
              <a:buClr>
                <a:schemeClr val="dk1"/>
              </a:buClr>
              <a:buSzPts val="1400"/>
              <a:buFont typeface="Cabin"/>
              <a:buChar char="○"/>
              <a:defRPr>
                <a:solidFill>
                  <a:schemeClr val="dk1"/>
                </a:solidFill>
                <a:latin typeface="Cabin"/>
                <a:ea typeface="Cabin"/>
                <a:cs typeface="Cabin"/>
                <a:sym typeface="Cabin"/>
              </a:defRPr>
            </a:lvl8pPr>
            <a:lvl9pPr marL="4114800" lvl="8" indent="-317500">
              <a:lnSpc>
                <a:spcPct val="100000"/>
              </a:lnSpc>
              <a:spcBef>
                <a:spcPts val="1600"/>
              </a:spcBef>
              <a:spcAft>
                <a:spcPts val="1600"/>
              </a:spcAft>
              <a:buClr>
                <a:schemeClr val="dk1"/>
              </a:buClr>
              <a:buSzPts val="1400"/>
              <a:buFont typeface="Cabin"/>
              <a:buChar char="■"/>
              <a:defRPr>
                <a:solidFill>
                  <a:schemeClr val="dk1"/>
                </a:solidFill>
                <a:latin typeface="Cabin"/>
                <a:ea typeface="Cabin"/>
                <a:cs typeface="Cabin"/>
                <a:sym typeface="Cabin"/>
              </a:defRPr>
            </a:lvl9pPr>
          </a:lstStyle>
          <a:p>
            <a:endParaRPr/>
          </a:p>
        </p:txBody>
      </p:sp>
    </p:spTree>
    <p:extLst>
      <p:ext uri="{BB962C8B-B14F-4D97-AF65-F5344CB8AC3E}">
        <p14:creationId xmlns:p14="http://schemas.microsoft.com/office/powerpoint/2010/main" val="720815627"/>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3" r:id="rId4"/>
    <p:sldLayoutId id="2147483684" r:id="rId5"/>
    <p:sldLayoutId id="2147483685"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D3F99-12AE-76A8-4D97-231162F4A6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564B3CF-1FD9-C496-2623-0FF115BA7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B89FC53-D723-8F75-1DE9-9F2C711470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E9C932-EB0E-4526-92C9-927B07AC72EC}" type="datetimeFigureOut">
              <a:rPr lang="en-US" smtClean="0"/>
              <a:t>10/16/2025</a:t>
            </a:fld>
            <a:endParaRPr lang="en-US"/>
          </a:p>
        </p:txBody>
      </p:sp>
      <p:sp>
        <p:nvSpPr>
          <p:cNvPr id="5" name="Footer Placeholder 4">
            <a:extLst>
              <a:ext uri="{FF2B5EF4-FFF2-40B4-BE49-F238E27FC236}">
                <a16:creationId xmlns:a16="http://schemas.microsoft.com/office/drawing/2014/main" id="{233658B3-FF55-935A-6D90-FBA0AFE2A7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19BFEFF-CBFF-3E08-5018-080CC5824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BF98E2-884F-4B3D-B0AD-8900C830D9A2}" type="slidenum">
              <a:rPr lang="en-US" smtClean="0"/>
              <a:t>‹#›</a:t>
            </a:fld>
            <a:endParaRPr lang="en-US"/>
          </a:p>
        </p:txBody>
      </p:sp>
    </p:spTree>
    <p:extLst>
      <p:ext uri="{BB962C8B-B14F-4D97-AF65-F5344CB8AC3E}">
        <p14:creationId xmlns:p14="http://schemas.microsoft.com/office/powerpoint/2010/main" val="23371178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8.gif"/><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8.gif"/><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22.png"/><Relationship Id="rId5" Type="http://schemas.microsoft.com/office/2007/relationships/media" Target="../media/media4.mp3"/><Relationship Id="rId10" Type="http://schemas.openxmlformats.org/officeDocument/2006/relationships/image" Target="../media/image21.png"/><Relationship Id="rId4" Type="http://schemas.openxmlformats.org/officeDocument/2006/relationships/audio" Target="../media/media3.mp3"/><Relationship Id="rId9"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22.png"/><Relationship Id="rId5" Type="http://schemas.microsoft.com/office/2007/relationships/media" Target="../media/media4.mp3"/><Relationship Id="rId10" Type="http://schemas.openxmlformats.org/officeDocument/2006/relationships/image" Target="../media/image21.png"/><Relationship Id="rId4" Type="http://schemas.openxmlformats.org/officeDocument/2006/relationships/audio" Target="../media/media3.mp3"/><Relationship Id="rId9"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22.png"/><Relationship Id="rId5" Type="http://schemas.microsoft.com/office/2007/relationships/media" Target="../media/media4.mp3"/><Relationship Id="rId10" Type="http://schemas.openxmlformats.org/officeDocument/2006/relationships/image" Target="../media/image21.png"/><Relationship Id="rId4" Type="http://schemas.openxmlformats.org/officeDocument/2006/relationships/audio" Target="../media/media3.mp3"/><Relationship Id="rId9"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24.wmf"/><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oleObject" Target="../embeddings/oleObject3.bin"/><Relationship Id="rId5" Type="http://schemas.openxmlformats.org/officeDocument/2006/relationships/image" Target="../media/image23.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10.gi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07E5-4277-21D2-1645-EB30A9A22F09}"/>
              </a:ext>
            </a:extLst>
          </p:cNvPr>
          <p:cNvSpPr>
            <a:spLocks noGrp="1"/>
          </p:cNvSpPr>
          <p:nvPr>
            <p:ph type="title"/>
          </p:nvPr>
        </p:nvSpPr>
        <p:spPr/>
        <p:txBody>
          <a:bodyPr/>
          <a:lstStyle/>
          <a:p>
            <a:endParaRPr lang="vi-VN"/>
          </a:p>
        </p:txBody>
      </p:sp>
      <p:pic>
        <p:nvPicPr>
          <p:cNvPr id="4" name="y2mate.com - TÁC HẠI CỦA RƯỢU BIA ĐẾN SỨC KHỎE VÀ GÂY UNG THƯ  CHÀO BUỔI SÁNG 20042017_360p">
            <a:hlinkClick r:id="" action="ppaction://media"/>
            <a:extLst>
              <a:ext uri="{FF2B5EF4-FFF2-40B4-BE49-F238E27FC236}">
                <a16:creationId xmlns:a16="http://schemas.microsoft.com/office/drawing/2014/main" id="{D9CE743C-D895-0638-550C-4A08CC271EB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277" cy="6858000"/>
          </a:xfrm>
        </p:spPr>
      </p:pic>
    </p:spTree>
    <p:extLst>
      <p:ext uri="{BB962C8B-B14F-4D97-AF65-F5344CB8AC3E}">
        <p14:creationId xmlns:p14="http://schemas.microsoft.com/office/powerpoint/2010/main" val="5192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3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93939">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0455564" cy="1686849"/>
            <a:chOff x="0" y="0"/>
            <a:chExt cx="10455564" cy="1686849"/>
          </a:xfrm>
        </p:grpSpPr>
        <p:sp>
          <p:nvSpPr>
            <p:cNvPr id="4" name="TextBox 3"/>
            <p:cNvSpPr txBox="1"/>
            <p:nvPr/>
          </p:nvSpPr>
          <p:spPr>
            <a:xfrm>
              <a:off x="73891" y="1163629"/>
              <a:ext cx="67979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entury Gothic" panose="020B0502020202020204"/>
                  <a:ea typeface="+mn-ea"/>
                  <a:cs typeface="+mn-cs"/>
                </a:rPr>
                <a:t>I. </a:t>
              </a:r>
              <a:r>
                <a:rPr kumimoji="0" lang="en-US" sz="2800" b="1" i="0" u="none" strike="noStrike" kern="1200" cap="none" spc="0" normalizeH="0" baseline="0" noProof="0" dirty="0">
                  <a:ln>
                    <a:noFill/>
                  </a:ln>
                  <a:solidFill>
                    <a:srgbClr val="FF0000"/>
                  </a:solidFill>
                  <a:effectLst/>
                  <a:uLnTx/>
                  <a:uFillTx/>
                  <a:latin typeface="Century Gothic" panose="020B0502020202020204"/>
                  <a:ea typeface="+mn-ea"/>
                  <a:cs typeface="+mn-cs"/>
                </a:rPr>
                <a:t>CÔNG</a:t>
              </a:r>
              <a:r>
                <a:rPr kumimoji="0" lang="en-US" sz="2400" b="1" i="0" u="none" strike="noStrike" kern="1200" cap="none" spc="0" normalizeH="0" baseline="0" noProof="0" dirty="0">
                  <a:ln>
                    <a:noFill/>
                  </a:ln>
                  <a:solidFill>
                    <a:srgbClr val="FF0000"/>
                  </a:solidFill>
                  <a:effectLst/>
                  <a:uLnTx/>
                  <a:uFillTx/>
                  <a:latin typeface="Century Gothic" panose="020B0502020202020204"/>
                  <a:ea typeface="+mn-ea"/>
                  <a:cs typeface="+mn-cs"/>
                </a:rPr>
                <a:t> </a:t>
              </a:r>
              <a:r>
                <a:rPr kumimoji="0" lang="en-US" sz="2800" b="1" i="0" u="none" strike="noStrike" kern="1200" cap="none" spc="0" normalizeH="0" baseline="0" noProof="0" dirty="0">
                  <a:ln>
                    <a:noFill/>
                  </a:ln>
                  <a:solidFill>
                    <a:srgbClr val="FF0000"/>
                  </a:solidFill>
                  <a:effectLst/>
                  <a:uLnTx/>
                  <a:uFillTx/>
                  <a:latin typeface="Century Gothic" panose="020B0502020202020204"/>
                  <a:ea typeface="+mn-ea"/>
                  <a:cs typeface="+mn-cs"/>
                </a:rPr>
                <a:t>THỨC</a:t>
              </a:r>
              <a:r>
                <a:rPr kumimoji="0" lang="en-US" sz="2400" b="1" i="0" u="none" strike="noStrike" kern="1200" cap="none" spc="0" normalizeH="0" baseline="0" noProof="0" dirty="0">
                  <a:ln>
                    <a:noFill/>
                  </a:ln>
                  <a:solidFill>
                    <a:srgbClr val="FF0000"/>
                  </a:solidFill>
                  <a:effectLst/>
                  <a:uLnTx/>
                  <a:uFillTx/>
                  <a:latin typeface="Century Gothic" panose="020B0502020202020204"/>
                  <a:ea typeface="+mn-ea"/>
                  <a:cs typeface="+mn-cs"/>
                </a:rPr>
                <a:t> VÀ ĐẶC ĐIỂM CẤU TẠO </a:t>
              </a:r>
            </a:p>
          </p:txBody>
        </p:sp>
        <p:pic>
          <p:nvPicPr>
            <p:cNvPr id="6" name="Picture 5"/>
            <p:cNvPicPr>
              <a:picLocks noChangeAspect="1"/>
            </p:cNvPicPr>
            <p:nvPr/>
          </p:nvPicPr>
          <p:blipFill>
            <a:blip r:embed="rId2"/>
            <a:stretch>
              <a:fillRect/>
            </a:stretch>
          </p:blipFill>
          <p:spPr>
            <a:xfrm>
              <a:off x="0" y="0"/>
              <a:ext cx="10455564" cy="1109168"/>
            </a:xfrm>
            <a:prstGeom prst="rect">
              <a:avLst/>
            </a:prstGeom>
          </p:spPr>
        </p:pic>
      </p:grpSp>
      <p:sp>
        <p:nvSpPr>
          <p:cNvPr id="9" name="TextBox 8"/>
          <p:cNvSpPr txBox="1"/>
          <p:nvPr/>
        </p:nvSpPr>
        <p:spPr>
          <a:xfrm>
            <a:off x="471055" y="1819564"/>
            <a:ext cx="10686472" cy="1814023"/>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600"/>
              </a:spcBef>
              <a:spcAft>
                <a:spcPts val="80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600"/>
              </a:spcBef>
              <a:spcAft>
                <a:spcPts val="800"/>
              </a:spcAft>
              <a:buClrTx/>
              <a:buSzTx/>
              <a:buFontTx/>
              <a:buNone/>
              <a:tabLst/>
              <a:defRPr/>
            </a:pPr>
            <a:endParaRPr lang="en-US" sz="28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600"/>
              </a:spcBef>
              <a:spcAft>
                <a:spcPts val="80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A4EEC202-2A1C-C147-B4ED-956093963205}"/>
              </a:ext>
            </a:extLst>
          </p:cNvPr>
          <p:cNvSpPr txBox="1"/>
          <p:nvPr/>
        </p:nvSpPr>
        <p:spPr>
          <a:xfrm>
            <a:off x="137553" y="1588696"/>
            <a:ext cx="11473117" cy="954107"/>
          </a:xfrm>
          <a:prstGeom prst="rect">
            <a:avLst/>
          </a:prstGeom>
          <a:noFill/>
        </p:spPr>
        <p:txBody>
          <a:bodyPr wrap="square" rtlCol="0">
            <a:spAutoFit/>
          </a:bodyPr>
          <a:lstStyle/>
          <a:p>
            <a:r>
              <a:rPr lang="en-US" sz="2800" b="1" dirty="0" err="1">
                <a:solidFill>
                  <a:srgbClr val="FF0000"/>
                </a:solidFill>
              </a:rPr>
              <a:t>Câu</a:t>
            </a:r>
            <a:r>
              <a:rPr lang="en-US" sz="2800" b="1" dirty="0">
                <a:solidFill>
                  <a:srgbClr val="FF0000"/>
                </a:solidFill>
              </a:rPr>
              <a:t> 3:</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 các công thức phân tử CH</a:t>
            </a:r>
            <a:r>
              <a:rPr lang="vi-VN" sz="2800"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4</a:t>
            </a: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 và C</a:t>
            </a:r>
            <a:r>
              <a:rPr lang="vi-VN" sz="2800"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a:t>
            </a: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t>
            </a:r>
            <a:r>
              <a:rPr lang="vi-VN" sz="2800" b="1" baseline="-25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8</a:t>
            </a: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 hãy viết công thức cấu tạo của các chất có đặc điểm cấu tạo tương tự cấu tạo của ethylic alcohol</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7E345D9-D36D-40B0-81DB-BA6B9BCB4EAF}"/>
              </a:ext>
            </a:extLst>
          </p:cNvPr>
          <p:cNvPicPr>
            <a:picLocks noChangeAspect="1"/>
          </p:cNvPicPr>
          <p:nvPr/>
        </p:nvPicPr>
        <p:blipFill>
          <a:blip r:embed="rId3"/>
          <a:stretch>
            <a:fillRect/>
          </a:stretch>
        </p:blipFill>
        <p:spPr>
          <a:xfrm>
            <a:off x="1470169" y="2632489"/>
            <a:ext cx="7515225" cy="4050077"/>
          </a:xfrm>
          <a:prstGeom prst="rect">
            <a:avLst/>
          </a:prstGeom>
        </p:spPr>
      </p:pic>
      <p:pic>
        <p:nvPicPr>
          <p:cNvPr id="8" name="Picture 4" descr="mhjh">
            <a:extLst>
              <a:ext uri="{FF2B5EF4-FFF2-40B4-BE49-F238E27FC236}">
                <a16:creationId xmlns:a16="http://schemas.microsoft.com/office/drawing/2014/main" id="{9002EC6F-4267-5533-FB99-3E2F42F3E90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09061" y="323764"/>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91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CE7C6-7887-A5E8-7B4E-E66701511D9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2FD2355-B122-E73C-8660-52F99E96CB30}"/>
              </a:ext>
            </a:extLst>
          </p:cNvPr>
          <p:cNvGrpSpPr/>
          <p:nvPr/>
        </p:nvGrpSpPr>
        <p:grpSpPr>
          <a:xfrm>
            <a:off x="0" y="0"/>
            <a:ext cx="10455564" cy="1625294"/>
            <a:chOff x="0" y="0"/>
            <a:chExt cx="10455564" cy="1625294"/>
          </a:xfrm>
        </p:grpSpPr>
        <p:sp>
          <p:nvSpPr>
            <p:cNvPr id="4" name="TextBox 3">
              <a:extLst>
                <a:ext uri="{FF2B5EF4-FFF2-40B4-BE49-F238E27FC236}">
                  <a16:creationId xmlns:a16="http://schemas.microsoft.com/office/drawing/2014/main" id="{26F18513-E6E5-22BA-3635-13A1DE4456F8}"/>
                </a:ext>
              </a:extLst>
            </p:cNvPr>
            <p:cNvSpPr txBox="1"/>
            <p:nvPr/>
          </p:nvSpPr>
          <p:spPr>
            <a:xfrm>
              <a:off x="73891" y="1163629"/>
              <a:ext cx="6797963" cy="461665"/>
            </a:xfrm>
            <a:prstGeom prst="rect">
              <a:avLst/>
            </a:prstGeom>
            <a:noFill/>
          </p:spPr>
          <p:txBody>
            <a:bodyPr wrap="square" rtlCol="0">
              <a:spAutoFit/>
            </a:bodyPr>
            <a:lstStyle/>
            <a:p>
              <a:r>
                <a:rPr lang="en-US" sz="2400" b="1" dirty="0">
                  <a:solidFill>
                    <a:srgbClr val="FF0000"/>
                  </a:solidFill>
                </a:rPr>
                <a:t>I. CÔNG THỨC VÀ ĐẶC ĐIỂM CẤU TẠO </a:t>
              </a:r>
            </a:p>
          </p:txBody>
        </p:sp>
        <p:pic>
          <p:nvPicPr>
            <p:cNvPr id="6" name="Picture 5">
              <a:extLst>
                <a:ext uri="{FF2B5EF4-FFF2-40B4-BE49-F238E27FC236}">
                  <a16:creationId xmlns:a16="http://schemas.microsoft.com/office/drawing/2014/main" id="{1139C7D0-2FD8-5060-CA52-3DDC7011A0E4}"/>
                </a:ext>
              </a:extLst>
            </p:cNvPr>
            <p:cNvPicPr>
              <a:picLocks noChangeAspect="1"/>
            </p:cNvPicPr>
            <p:nvPr/>
          </p:nvPicPr>
          <p:blipFill>
            <a:blip r:embed="rId2"/>
            <a:stretch>
              <a:fillRect/>
            </a:stretch>
          </p:blipFill>
          <p:spPr>
            <a:xfrm>
              <a:off x="0" y="0"/>
              <a:ext cx="10455564" cy="1109168"/>
            </a:xfrm>
            <a:prstGeom prst="rect">
              <a:avLst/>
            </a:prstGeom>
          </p:spPr>
        </p:pic>
      </p:grpSp>
      <p:sp>
        <p:nvSpPr>
          <p:cNvPr id="9" name="TextBox 8">
            <a:extLst>
              <a:ext uri="{FF2B5EF4-FFF2-40B4-BE49-F238E27FC236}">
                <a16:creationId xmlns:a16="http://schemas.microsoft.com/office/drawing/2014/main" id="{C2F8D784-DBA7-FF92-6725-16C240AC231E}"/>
              </a:ext>
            </a:extLst>
          </p:cNvPr>
          <p:cNvSpPr txBox="1"/>
          <p:nvPr/>
        </p:nvSpPr>
        <p:spPr>
          <a:xfrm>
            <a:off x="471055" y="1819564"/>
            <a:ext cx="10686472" cy="527901"/>
          </a:xfrm>
          <a:prstGeom prst="rect">
            <a:avLst/>
          </a:prstGeom>
          <a:noFill/>
        </p:spPr>
        <p:txBody>
          <a:bodyPr wrap="square" rtlCol="0">
            <a:spAutoFit/>
          </a:bodyPr>
          <a:lstStyle/>
          <a:p>
            <a:pPr algn="just">
              <a:lnSpc>
                <a:spcPct val="107000"/>
              </a:lnSpc>
              <a:spcBef>
                <a:spcPts val="600"/>
              </a:spcBef>
              <a:spcAft>
                <a:spcPts val="800"/>
              </a:spcAft>
            </a:pPr>
            <a:r>
              <a:rPr lang="en-US" sz="2800" dirty="0">
                <a:effectLst/>
                <a:latin typeface="Roboto" panose="02000000000000000000" pitchFamily="2" charset="0"/>
                <a:ea typeface="Roboto" panose="02000000000000000000" pitchFamily="2" charset="0"/>
                <a:cs typeface="Times New Roman" panose="02020603050405020304" pitchFamily="18" charset="0"/>
              </a:rPr>
              <a:t>S</a:t>
            </a:r>
            <a:r>
              <a:rPr lang="vi-VN" sz="2800" dirty="0">
                <a:effectLst/>
                <a:latin typeface="Roboto" panose="02000000000000000000" pitchFamily="2" charset="0"/>
                <a:ea typeface="Roboto" panose="02000000000000000000" pitchFamily="2" charset="0"/>
                <a:cs typeface="Times New Roman" panose="02020603050405020304" pitchFamily="18" charset="0"/>
              </a:rPr>
              <a:t>ự khác nhau giữa phân tử </a:t>
            </a:r>
            <a:r>
              <a:rPr lang="en-US" sz="2800" dirty="0">
                <a:effectLst/>
                <a:latin typeface="Roboto" panose="02000000000000000000" pitchFamily="2" charset="0"/>
                <a:ea typeface="Roboto" panose="02000000000000000000" pitchFamily="2" charset="0"/>
                <a:cs typeface="Times New Roman" panose="02020603050405020304" pitchFamily="18" charset="0"/>
              </a:rPr>
              <a:t>ethylic alcohol</a:t>
            </a:r>
            <a:r>
              <a:rPr lang="vi-VN" sz="2800" dirty="0">
                <a:effectLst/>
                <a:latin typeface="Roboto" panose="02000000000000000000" pitchFamily="2" charset="0"/>
                <a:ea typeface="Roboto" panose="02000000000000000000" pitchFamily="2" charset="0"/>
                <a:cs typeface="Times New Roman" panose="02020603050405020304" pitchFamily="18" charset="0"/>
              </a:rPr>
              <a:t> và phân tử ethane</a:t>
            </a:r>
          </a:p>
        </p:txBody>
      </p:sp>
      <p:graphicFrame>
        <p:nvGraphicFramePr>
          <p:cNvPr id="3" name="Table 2">
            <a:extLst>
              <a:ext uri="{FF2B5EF4-FFF2-40B4-BE49-F238E27FC236}">
                <a16:creationId xmlns:a16="http://schemas.microsoft.com/office/drawing/2014/main" id="{78EAFCAA-C9FC-39ED-85DB-0977B32CCB9D}"/>
              </a:ext>
            </a:extLst>
          </p:cNvPr>
          <p:cNvGraphicFramePr>
            <a:graphicFrameLocks noGrp="1"/>
          </p:cNvGraphicFramePr>
          <p:nvPr>
            <p:extLst>
              <p:ext uri="{D42A27DB-BD31-4B8C-83A1-F6EECF244321}">
                <p14:modId xmlns:p14="http://schemas.microsoft.com/office/powerpoint/2010/main" val="1903905863"/>
              </p:ext>
            </p:extLst>
          </p:nvPr>
        </p:nvGraphicFramePr>
        <p:xfrm>
          <a:off x="358923" y="2420279"/>
          <a:ext cx="11126625" cy="3952166"/>
        </p:xfrm>
        <a:graphic>
          <a:graphicData uri="http://schemas.openxmlformats.org/drawingml/2006/table">
            <a:tbl>
              <a:tblPr firstRow="1" bandRow="1">
                <a:tableStyleId>{5C22544A-7EE6-4342-B048-85BDC9FD1C3A}</a:tableStyleId>
              </a:tblPr>
              <a:tblGrid>
                <a:gridCol w="5524722">
                  <a:extLst>
                    <a:ext uri="{9D8B030D-6E8A-4147-A177-3AD203B41FA5}">
                      <a16:colId xmlns:a16="http://schemas.microsoft.com/office/drawing/2014/main" val="2455030204"/>
                    </a:ext>
                  </a:extLst>
                </a:gridCol>
                <a:gridCol w="5601903">
                  <a:extLst>
                    <a:ext uri="{9D8B030D-6E8A-4147-A177-3AD203B41FA5}">
                      <a16:colId xmlns:a16="http://schemas.microsoft.com/office/drawing/2014/main" val="1453584721"/>
                    </a:ext>
                  </a:extLst>
                </a:gridCol>
              </a:tblGrid>
              <a:tr h="453854">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80340" algn="l"/>
                          <a:tab pos="1620520" algn="l"/>
                          <a:tab pos="4860925" algn="l"/>
                        </a:tabLst>
                        <a:defRPr/>
                      </a:pPr>
                      <a:r>
                        <a:rPr lang="en-US" sz="2800" b="1"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Ethylic alcohol</a:t>
                      </a:r>
                    </a:p>
                    <a:p>
                      <a:pPr marL="0" marR="0" lvl="0" indent="0" algn="ctr" defTabSz="914400" rtl="0" eaLnBrk="1" fontAlgn="auto" latinLnBrk="0" hangingPunct="1">
                        <a:lnSpc>
                          <a:spcPct val="107000"/>
                        </a:lnSpc>
                        <a:spcBef>
                          <a:spcPts val="0"/>
                        </a:spcBef>
                        <a:spcAft>
                          <a:spcPts val="800"/>
                        </a:spcAft>
                        <a:buClrTx/>
                        <a:buSzTx/>
                        <a:buFontTx/>
                        <a:buNone/>
                        <a:tabLst>
                          <a:tab pos="180340" algn="l"/>
                          <a:tab pos="1620520" algn="l"/>
                          <a:tab pos="4860925" algn="l"/>
                        </a:tabLst>
                        <a:defRPr/>
                      </a:pPr>
                      <a:r>
                        <a:rPr lang="en-US" sz="2800" dirty="0">
                          <a:effectLst/>
                          <a:latin typeface="Roboto" panose="02000000000000000000" pitchFamily="2" charset="0"/>
                          <a:ea typeface="Roboto" panose="02000000000000000000" pitchFamily="2" charset="0"/>
                          <a:cs typeface="Times New Roman" panose="02020603050405020304" pitchFamily="18" charset="0"/>
                        </a:rPr>
                        <a:t>CH</a:t>
                      </a:r>
                      <a:r>
                        <a:rPr lang="en-US" sz="2800" baseline="-25000" dirty="0">
                          <a:effectLst/>
                          <a:latin typeface="Roboto" panose="02000000000000000000" pitchFamily="2" charset="0"/>
                          <a:ea typeface="Roboto" panose="02000000000000000000" pitchFamily="2" charset="0"/>
                          <a:cs typeface="Times New Roman" panose="02020603050405020304" pitchFamily="18" charset="0"/>
                        </a:rPr>
                        <a:t>3</a:t>
                      </a:r>
                      <a:r>
                        <a:rPr lang="en-US" sz="2800" dirty="0">
                          <a:effectLst/>
                          <a:latin typeface="Roboto" panose="02000000000000000000" pitchFamily="2" charset="0"/>
                          <a:ea typeface="Roboto" panose="02000000000000000000" pitchFamily="2" charset="0"/>
                          <a:cs typeface="Times New Roman" panose="02020603050405020304" pitchFamily="18" charset="0"/>
                        </a:rPr>
                        <a:t> – CH</a:t>
                      </a:r>
                      <a:r>
                        <a:rPr lang="en-US" sz="2800" baseline="-25000" dirty="0">
                          <a:effectLst/>
                          <a:latin typeface="Roboto" panose="02000000000000000000" pitchFamily="2" charset="0"/>
                          <a:ea typeface="Roboto" panose="02000000000000000000" pitchFamily="2" charset="0"/>
                          <a:cs typeface="Times New Roman" panose="02020603050405020304" pitchFamily="18" charset="0"/>
                        </a:rPr>
                        <a:t>2</a:t>
                      </a:r>
                      <a:r>
                        <a:rPr lang="en-US" sz="2800" dirty="0">
                          <a:effectLst/>
                          <a:latin typeface="Roboto" panose="02000000000000000000" pitchFamily="2" charset="0"/>
                          <a:ea typeface="Roboto" panose="02000000000000000000" pitchFamily="2" charset="0"/>
                          <a:cs typeface="Times New Roman" panose="02020603050405020304" pitchFamily="18" charset="0"/>
                        </a:rPr>
                        <a:t> – OH</a:t>
                      </a:r>
                      <a:endParaRPr lang="vi-VN" sz="28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80340" algn="l"/>
                          <a:tab pos="1620520" algn="l"/>
                          <a:tab pos="4860925" algn="l"/>
                        </a:tabLst>
                        <a:defRPr/>
                      </a:pPr>
                      <a:r>
                        <a:rPr lang="en-US" sz="2800" b="1"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Ethane</a:t>
                      </a:r>
                    </a:p>
                    <a:p>
                      <a:pPr marL="0" marR="0" lvl="0" indent="0" algn="ctr" defTabSz="914400" rtl="0" eaLnBrk="1" fontAlgn="auto" latinLnBrk="0" hangingPunct="1">
                        <a:lnSpc>
                          <a:spcPct val="107000"/>
                        </a:lnSpc>
                        <a:spcBef>
                          <a:spcPts val="0"/>
                        </a:spcBef>
                        <a:spcAft>
                          <a:spcPts val="800"/>
                        </a:spcAft>
                        <a:buClrTx/>
                        <a:buSzTx/>
                        <a:buFontTx/>
                        <a:buNone/>
                        <a:tabLst>
                          <a:tab pos="180340" algn="l"/>
                          <a:tab pos="1620520" algn="l"/>
                          <a:tab pos="4860925" algn="l"/>
                        </a:tabLst>
                        <a:defRPr/>
                      </a:pPr>
                      <a:r>
                        <a:rPr lang="en-US" sz="2800" dirty="0">
                          <a:effectLst/>
                          <a:latin typeface="Roboto" panose="02000000000000000000" pitchFamily="2" charset="0"/>
                          <a:ea typeface="Roboto" panose="02000000000000000000" pitchFamily="2" charset="0"/>
                          <a:cs typeface="Times New Roman" panose="02020603050405020304" pitchFamily="18" charset="0"/>
                        </a:rPr>
                        <a:t>CH</a:t>
                      </a:r>
                      <a:r>
                        <a:rPr lang="en-US" sz="2800" baseline="-25000" dirty="0">
                          <a:effectLst/>
                          <a:latin typeface="Roboto" panose="02000000000000000000" pitchFamily="2" charset="0"/>
                          <a:ea typeface="Roboto" panose="02000000000000000000" pitchFamily="2" charset="0"/>
                          <a:cs typeface="Times New Roman" panose="02020603050405020304" pitchFamily="18" charset="0"/>
                        </a:rPr>
                        <a:t>3</a:t>
                      </a:r>
                      <a:r>
                        <a:rPr lang="en-US" sz="2800" dirty="0">
                          <a:effectLst/>
                          <a:latin typeface="Roboto" panose="02000000000000000000" pitchFamily="2" charset="0"/>
                          <a:ea typeface="Roboto" panose="02000000000000000000" pitchFamily="2" charset="0"/>
                          <a:cs typeface="Times New Roman" panose="02020603050405020304" pitchFamily="18" charset="0"/>
                        </a:rPr>
                        <a:t>−CH</a:t>
                      </a:r>
                      <a:r>
                        <a:rPr lang="en-US" sz="2800" baseline="-25000" dirty="0">
                          <a:effectLst/>
                          <a:latin typeface="Roboto" panose="02000000000000000000" pitchFamily="2" charset="0"/>
                          <a:ea typeface="Roboto" panose="02000000000000000000" pitchFamily="2" charset="0"/>
                          <a:cs typeface="Times New Roman" panose="02020603050405020304" pitchFamily="18" charset="0"/>
                        </a:rPr>
                        <a:t>3</a:t>
                      </a:r>
                      <a:endParaRPr lang="vi-VN" sz="28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910962962"/>
                  </a:ext>
                </a:extLst>
              </a:tr>
              <a:tr h="2962645">
                <a:tc>
                  <a:txBody>
                    <a:bodyPr/>
                    <a:lstStyle/>
                    <a:p>
                      <a:pPr algn="ctr">
                        <a:lnSpc>
                          <a:spcPct val="107000"/>
                        </a:lnSpc>
                        <a:spcAft>
                          <a:spcPts val="800"/>
                        </a:spcAft>
                        <a:tabLst>
                          <a:tab pos="180340" algn="l"/>
                          <a:tab pos="1620520" algn="l"/>
                          <a:tab pos="4860925" algn="l"/>
                        </a:tabLst>
                      </a:pPr>
                      <a:endParaRPr lang="vi-VN" sz="28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800"/>
                        </a:spcAft>
                        <a:tabLst>
                          <a:tab pos="180340" algn="l"/>
                          <a:tab pos="1620520" algn="l"/>
                          <a:tab pos="4860925" algn="l"/>
                        </a:tabLst>
                      </a:pPr>
                      <a:endParaRPr lang="vi-VN" sz="28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245528284"/>
                  </a:ext>
                </a:extLst>
              </a:tr>
            </a:tbl>
          </a:graphicData>
        </a:graphic>
      </p:graphicFrame>
      <p:pic>
        <p:nvPicPr>
          <p:cNvPr id="2" name="Picture 4" descr="mhjh">
            <a:extLst>
              <a:ext uri="{FF2B5EF4-FFF2-40B4-BE49-F238E27FC236}">
                <a16:creationId xmlns:a16="http://schemas.microsoft.com/office/drawing/2014/main" id="{BD554AB4-8466-7FFE-FE0D-EDD0225BD9E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95012" y="122229"/>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86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1CDAC-33FA-1AB2-75F2-37918837A3F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BBD12E6-7D15-6CFC-A879-DC1F5AAACE4B}"/>
              </a:ext>
            </a:extLst>
          </p:cNvPr>
          <p:cNvGrpSpPr/>
          <p:nvPr/>
        </p:nvGrpSpPr>
        <p:grpSpPr>
          <a:xfrm>
            <a:off x="0" y="0"/>
            <a:ext cx="10455564" cy="1625294"/>
            <a:chOff x="0" y="0"/>
            <a:chExt cx="10455564" cy="1625294"/>
          </a:xfrm>
        </p:grpSpPr>
        <p:sp>
          <p:nvSpPr>
            <p:cNvPr id="4" name="TextBox 3">
              <a:extLst>
                <a:ext uri="{FF2B5EF4-FFF2-40B4-BE49-F238E27FC236}">
                  <a16:creationId xmlns:a16="http://schemas.microsoft.com/office/drawing/2014/main" id="{3FB294D8-29C5-DB86-2C28-B5BD2AC29C15}"/>
                </a:ext>
              </a:extLst>
            </p:cNvPr>
            <p:cNvSpPr txBox="1"/>
            <p:nvPr/>
          </p:nvSpPr>
          <p:spPr>
            <a:xfrm>
              <a:off x="73891" y="1163629"/>
              <a:ext cx="6797963" cy="461665"/>
            </a:xfrm>
            <a:prstGeom prst="rect">
              <a:avLst/>
            </a:prstGeom>
            <a:noFill/>
          </p:spPr>
          <p:txBody>
            <a:bodyPr wrap="square" rtlCol="0">
              <a:spAutoFit/>
            </a:bodyPr>
            <a:lstStyle/>
            <a:p>
              <a:r>
                <a:rPr lang="en-US" sz="2400" b="1" dirty="0">
                  <a:solidFill>
                    <a:srgbClr val="FF0000"/>
                  </a:solidFill>
                </a:rPr>
                <a:t>I. CÔNG THỨC VÀ ĐẶC ĐIỂM CẤU TẠO </a:t>
              </a:r>
            </a:p>
          </p:txBody>
        </p:sp>
        <p:pic>
          <p:nvPicPr>
            <p:cNvPr id="6" name="Picture 5">
              <a:extLst>
                <a:ext uri="{FF2B5EF4-FFF2-40B4-BE49-F238E27FC236}">
                  <a16:creationId xmlns:a16="http://schemas.microsoft.com/office/drawing/2014/main" id="{8FDD3893-E66A-5326-6115-C7FE2D755C70}"/>
                </a:ext>
              </a:extLst>
            </p:cNvPr>
            <p:cNvPicPr>
              <a:picLocks noChangeAspect="1"/>
            </p:cNvPicPr>
            <p:nvPr/>
          </p:nvPicPr>
          <p:blipFill>
            <a:blip r:embed="rId2"/>
            <a:stretch>
              <a:fillRect/>
            </a:stretch>
          </p:blipFill>
          <p:spPr>
            <a:xfrm>
              <a:off x="0" y="0"/>
              <a:ext cx="10455564" cy="1109168"/>
            </a:xfrm>
            <a:prstGeom prst="rect">
              <a:avLst/>
            </a:prstGeom>
          </p:spPr>
        </p:pic>
      </p:grpSp>
      <p:sp>
        <p:nvSpPr>
          <p:cNvPr id="9" name="TextBox 8">
            <a:extLst>
              <a:ext uri="{FF2B5EF4-FFF2-40B4-BE49-F238E27FC236}">
                <a16:creationId xmlns:a16="http://schemas.microsoft.com/office/drawing/2014/main" id="{17C36D81-C407-40E9-E737-00D0B38390DD}"/>
              </a:ext>
            </a:extLst>
          </p:cNvPr>
          <p:cNvSpPr txBox="1"/>
          <p:nvPr/>
        </p:nvSpPr>
        <p:spPr>
          <a:xfrm>
            <a:off x="471055" y="1819564"/>
            <a:ext cx="10686472" cy="527901"/>
          </a:xfrm>
          <a:prstGeom prst="rect">
            <a:avLst/>
          </a:prstGeom>
          <a:noFill/>
        </p:spPr>
        <p:txBody>
          <a:bodyPr wrap="square" rtlCol="0">
            <a:spAutoFit/>
          </a:bodyPr>
          <a:lstStyle/>
          <a:p>
            <a:pPr algn="just">
              <a:lnSpc>
                <a:spcPct val="107000"/>
              </a:lnSpc>
              <a:spcBef>
                <a:spcPts val="600"/>
              </a:spcBef>
              <a:spcAft>
                <a:spcPts val="800"/>
              </a:spcAft>
            </a:pPr>
            <a:r>
              <a:rPr lang="en-US" sz="2800" dirty="0">
                <a:effectLst/>
                <a:latin typeface="Roboto" panose="02000000000000000000" pitchFamily="2" charset="0"/>
                <a:ea typeface="Roboto" panose="02000000000000000000" pitchFamily="2" charset="0"/>
                <a:cs typeface="Times New Roman" panose="02020603050405020304" pitchFamily="18" charset="0"/>
              </a:rPr>
              <a:t>S</a:t>
            </a:r>
            <a:r>
              <a:rPr lang="vi-VN" sz="2800" dirty="0">
                <a:effectLst/>
                <a:latin typeface="Roboto" panose="02000000000000000000" pitchFamily="2" charset="0"/>
                <a:ea typeface="Roboto" panose="02000000000000000000" pitchFamily="2" charset="0"/>
                <a:cs typeface="Times New Roman" panose="02020603050405020304" pitchFamily="18" charset="0"/>
              </a:rPr>
              <a:t>ự khác nhau giữa phân tử </a:t>
            </a:r>
            <a:r>
              <a:rPr lang="en-US" sz="2800" dirty="0">
                <a:effectLst/>
                <a:latin typeface="Roboto" panose="02000000000000000000" pitchFamily="2" charset="0"/>
                <a:ea typeface="Roboto" panose="02000000000000000000" pitchFamily="2" charset="0"/>
                <a:cs typeface="Times New Roman" panose="02020603050405020304" pitchFamily="18" charset="0"/>
              </a:rPr>
              <a:t>ethylic alcohol</a:t>
            </a:r>
            <a:r>
              <a:rPr lang="vi-VN" sz="2800" dirty="0">
                <a:effectLst/>
                <a:latin typeface="Roboto" panose="02000000000000000000" pitchFamily="2" charset="0"/>
                <a:ea typeface="Roboto" panose="02000000000000000000" pitchFamily="2" charset="0"/>
                <a:cs typeface="Times New Roman" panose="02020603050405020304" pitchFamily="18" charset="0"/>
              </a:rPr>
              <a:t> và phân tử ethane</a:t>
            </a:r>
          </a:p>
        </p:txBody>
      </p:sp>
      <p:graphicFrame>
        <p:nvGraphicFramePr>
          <p:cNvPr id="3" name="Table 2">
            <a:extLst>
              <a:ext uri="{FF2B5EF4-FFF2-40B4-BE49-F238E27FC236}">
                <a16:creationId xmlns:a16="http://schemas.microsoft.com/office/drawing/2014/main" id="{49FBB10D-2476-4171-FD1A-23E74E47614C}"/>
              </a:ext>
            </a:extLst>
          </p:cNvPr>
          <p:cNvGraphicFramePr>
            <a:graphicFrameLocks noGrp="1"/>
          </p:cNvGraphicFramePr>
          <p:nvPr>
            <p:extLst>
              <p:ext uri="{D42A27DB-BD31-4B8C-83A1-F6EECF244321}">
                <p14:modId xmlns:p14="http://schemas.microsoft.com/office/powerpoint/2010/main" val="1696156959"/>
              </p:ext>
            </p:extLst>
          </p:nvPr>
        </p:nvGraphicFramePr>
        <p:xfrm>
          <a:off x="615297" y="2420279"/>
          <a:ext cx="10870251" cy="3952166"/>
        </p:xfrm>
        <a:graphic>
          <a:graphicData uri="http://schemas.openxmlformats.org/drawingml/2006/table">
            <a:tbl>
              <a:tblPr firstRow="1" bandRow="1">
                <a:tableStyleId>{5C22544A-7EE6-4342-B048-85BDC9FD1C3A}</a:tableStyleId>
              </a:tblPr>
              <a:tblGrid>
                <a:gridCol w="5363004">
                  <a:extLst>
                    <a:ext uri="{9D8B030D-6E8A-4147-A177-3AD203B41FA5}">
                      <a16:colId xmlns:a16="http://schemas.microsoft.com/office/drawing/2014/main" val="2455030204"/>
                    </a:ext>
                  </a:extLst>
                </a:gridCol>
                <a:gridCol w="5507247">
                  <a:extLst>
                    <a:ext uri="{9D8B030D-6E8A-4147-A177-3AD203B41FA5}">
                      <a16:colId xmlns:a16="http://schemas.microsoft.com/office/drawing/2014/main" val="1453584721"/>
                    </a:ext>
                  </a:extLst>
                </a:gridCol>
              </a:tblGrid>
              <a:tr h="453854">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80340" algn="l"/>
                          <a:tab pos="1620520" algn="l"/>
                          <a:tab pos="4860925" algn="l"/>
                        </a:tabLst>
                        <a:defRPr/>
                      </a:pPr>
                      <a:r>
                        <a:rPr lang="en-US" sz="2800" b="1"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Ethylic alcohol</a:t>
                      </a:r>
                    </a:p>
                    <a:p>
                      <a:pPr marL="0" marR="0" lvl="0" indent="0" algn="ctr" defTabSz="914400" rtl="0" eaLnBrk="1" fontAlgn="auto" latinLnBrk="0" hangingPunct="1">
                        <a:lnSpc>
                          <a:spcPct val="107000"/>
                        </a:lnSpc>
                        <a:spcBef>
                          <a:spcPts val="0"/>
                        </a:spcBef>
                        <a:spcAft>
                          <a:spcPts val="800"/>
                        </a:spcAft>
                        <a:buClrTx/>
                        <a:buSzTx/>
                        <a:buFontTx/>
                        <a:buNone/>
                        <a:tabLst>
                          <a:tab pos="180340" algn="l"/>
                          <a:tab pos="1620520" algn="l"/>
                          <a:tab pos="4860925" algn="l"/>
                        </a:tabLst>
                        <a:defRPr/>
                      </a:pPr>
                      <a:r>
                        <a:rPr lang="en-US" sz="2800" dirty="0">
                          <a:effectLst/>
                          <a:latin typeface="Roboto" panose="02000000000000000000" pitchFamily="2" charset="0"/>
                          <a:ea typeface="Roboto" panose="02000000000000000000" pitchFamily="2" charset="0"/>
                          <a:cs typeface="Times New Roman" panose="02020603050405020304" pitchFamily="18" charset="0"/>
                        </a:rPr>
                        <a:t>CH</a:t>
                      </a:r>
                      <a:r>
                        <a:rPr lang="en-US" sz="2800" baseline="-25000" dirty="0">
                          <a:effectLst/>
                          <a:latin typeface="Roboto" panose="02000000000000000000" pitchFamily="2" charset="0"/>
                          <a:ea typeface="Roboto" panose="02000000000000000000" pitchFamily="2" charset="0"/>
                          <a:cs typeface="Times New Roman" panose="02020603050405020304" pitchFamily="18" charset="0"/>
                        </a:rPr>
                        <a:t>3</a:t>
                      </a:r>
                      <a:r>
                        <a:rPr lang="en-US" sz="2800" dirty="0">
                          <a:effectLst/>
                          <a:latin typeface="Roboto" panose="02000000000000000000" pitchFamily="2" charset="0"/>
                          <a:ea typeface="Roboto" panose="02000000000000000000" pitchFamily="2" charset="0"/>
                          <a:cs typeface="Times New Roman" panose="02020603050405020304" pitchFamily="18" charset="0"/>
                        </a:rPr>
                        <a:t> – CH</a:t>
                      </a:r>
                      <a:r>
                        <a:rPr lang="en-US" sz="2800" baseline="-25000" dirty="0">
                          <a:effectLst/>
                          <a:latin typeface="Roboto" panose="02000000000000000000" pitchFamily="2" charset="0"/>
                          <a:ea typeface="Roboto" panose="02000000000000000000" pitchFamily="2" charset="0"/>
                          <a:cs typeface="Times New Roman" panose="02020603050405020304" pitchFamily="18" charset="0"/>
                        </a:rPr>
                        <a:t>2</a:t>
                      </a:r>
                      <a:r>
                        <a:rPr lang="en-US" sz="2800" dirty="0">
                          <a:effectLst/>
                          <a:latin typeface="Roboto" panose="02000000000000000000" pitchFamily="2" charset="0"/>
                          <a:ea typeface="Roboto" panose="02000000000000000000" pitchFamily="2" charset="0"/>
                          <a:cs typeface="Times New Roman" panose="02020603050405020304" pitchFamily="18" charset="0"/>
                        </a:rPr>
                        <a:t> – OH</a:t>
                      </a:r>
                    </a:p>
                  </a:txBody>
                  <a:tcPr marL="68580" marR="68580" marT="0" marB="0">
                    <a:solidFill>
                      <a:schemeClr val="accent4">
                        <a:lumMod val="60000"/>
                        <a:lumOff val="4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tab pos="180340" algn="l"/>
                          <a:tab pos="1620520" algn="l"/>
                          <a:tab pos="4860925" algn="l"/>
                        </a:tabLst>
                        <a:defRPr/>
                      </a:pPr>
                      <a:r>
                        <a:rPr lang="en-US" sz="2800" b="1"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Ethane</a:t>
                      </a:r>
                    </a:p>
                    <a:p>
                      <a:pPr marL="0" marR="0" lvl="0" indent="0" algn="ctr" defTabSz="914400" rtl="0" eaLnBrk="1" fontAlgn="auto" latinLnBrk="0" hangingPunct="1">
                        <a:lnSpc>
                          <a:spcPct val="107000"/>
                        </a:lnSpc>
                        <a:spcBef>
                          <a:spcPts val="0"/>
                        </a:spcBef>
                        <a:spcAft>
                          <a:spcPts val="800"/>
                        </a:spcAft>
                        <a:buClrTx/>
                        <a:buSzTx/>
                        <a:buFontTx/>
                        <a:buNone/>
                        <a:tabLst>
                          <a:tab pos="180340" algn="l"/>
                          <a:tab pos="1620520" algn="l"/>
                          <a:tab pos="4860925" algn="l"/>
                        </a:tabLst>
                        <a:defRPr/>
                      </a:pPr>
                      <a:r>
                        <a:rPr lang="en-US" sz="2800" dirty="0">
                          <a:effectLst/>
                          <a:latin typeface="Roboto" panose="02000000000000000000" pitchFamily="2" charset="0"/>
                          <a:ea typeface="Roboto" panose="02000000000000000000" pitchFamily="2" charset="0"/>
                          <a:cs typeface="Times New Roman" panose="02020603050405020304" pitchFamily="18" charset="0"/>
                        </a:rPr>
                        <a:t>CH</a:t>
                      </a:r>
                      <a:r>
                        <a:rPr lang="en-US" sz="2800" baseline="-25000" dirty="0">
                          <a:effectLst/>
                          <a:latin typeface="Roboto" panose="02000000000000000000" pitchFamily="2" charset="0"/>
                          <a:ea typeface="Roboto" panose="02000000000000000000" pitchFamily="2" charset="0"/>
                          <a:cs typeface="Times New Roman" panose="02020603050405020304" pitchFamily="18" charset="0"/>
                        </a:rPr>
                        <a:t>3</a:t>
                      </a:r>
                      <a:r>
                        <a:rPr lang="en-US" sz="2800" dirty="0">
                          <a:effectLst/>
                          <a:latin typeface="Roboto" panose="02000000000000000000" pitchFamily="2" charset="0"/>
                          <a:ea typeface="Roboto" panose="02000000000000000000" pitchFamily="2" charset="0"/>
                          <a:cs typeface="Times New Roman" panose="02020603050405020304" pitchFamily="18" charset="0"/>
                        </a:rPr>
                        <a:t>−CH</a:t>
                      </a:r>
                      <a:r>
                        <a:rPr lang="en-US" sz="2800" baseline="-25000" dirty="0">
                          <a:effectLst/>
                          <a:latin typeface="Roboto" panose="02000000000000000000" pitchFamily="2" charset="0"/>
                          <a:ea typeface="Roboto" panose="02000000000000000000" pitchFamily="2" charset="0"/>
                          <a:cs typeface="Times New Roman" panose="02020603050405020304" pitchFamily="18" charset="0"/>
                        </a:rPr>
                        <a:t>3</a:t>
                      </a:r>
                      <a:endParaRPr lang="vi-VN" sz="28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3910962962"/>
                  </a:ext>
                </a:extLst>
              </a:tr>
              <a:tr h="2962645">
                <a:tc>
                  <a:txBody>
                    <a:bodyPr/>
                    <a:lstStyle/>
                    <a:p>
                      <a:pPr algn="just">
                        <a:lnSpc>
                          <a:spcPct val="107000"/>
                        </a:lnSpc>
                        <a:spcAft>
                          <a:spcPts val="800"/>
                        </a:spcAft>
                        <a:tabLst>
                          <a:tab pos="180340" algn="l"/>
                          <a:tab pos="1620520" algn="l"/>
                          <a:tab pos="4860925" algn="l"/>
                        </a:tabLst>
                      </a:pPr>
                      <a:endParaRPr lang="en-US" sz="2800" dirty="0">
                        <a:effectLst/>
                        <a:latin typeface="Roboto" panose="02000000000000000000" pitchFamily="2" charset="0"/>
                        <a:ea typeface="Roboto" panose="02000000000000000000" pitchFamily="2" charset="0"/>
                        <a:cs typeface="Times New Roman" panose="02020603050405020304" pitchFamily="18" charset="0"/>
                      </a:endParaRPr>
                    </a:p>
                    <a:p>
                      <a:pPr algn="just">
                        <a:lnSpc>
                          <a:spcPct val="107000"/>
                        </a:lnSpc>
                        <a:spcAft>
                          <a:spcPts val="800"/>
                        </a:spcAft>
                        <a:tabLst>
                          <a:tab pos="180340" algn="l"/>
                          <a:tab pos="1620520" algn="l"/>
                          <a:tab pos="4860925" algn="l"/>
                        </a:tabLst>
                      </a:pPr>
                      <a:endParaRPr lang="vi-VN" sz="28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just">
                        <a:lnSpc>
                          <a:spcPct val="107000"/>
                        </a:lnSpc>
                        <a:spcAft>
                          <a:spcPts val="800"/>
                        </a:spcAft>
                        <a:tabLst>
                          <a:tab pos="180340" algn="l"/>
                          <a:tab pos="1620520" algn="l"/>
                          <a:tab pos="4860925" algn="l"/>
                        </a:tabLst>
                      </a:pPr>
                      <a:endParaRPr lang="en-US" sz="2800" dirty="0">
                        <a:effectLst/>
                        <a:latin typeface="Roboto" panose="02000000000000000000" pitchFamily="2" charset="0"/>
                        <a:ea typeface="Roboto" panose="02000000000000000000" pitchFamily="2" charset="0"/>
                        <a:cs typeface="Times New Roman" panose="02020603050405020304" pitchFamily="18" charset="0"/>
                      </a:endParaRPr>
                    </a:p>
                    <a:p>
                      <a:pPr algn="just">
                        <a:lnSpc>
                          <a:spcPct val="107000"/>
                        </a:lnSpc>
                        <a:spcAft>
                          <a:spcPts val="800"/>
                        </a:spcAft>
                        <a:tabLst>
                          <a:tab pos="180340" algn="l"/>
                          <a:tab pos="1620520" algn="l"/>
                          <a:tab pos="4860925" algn="l"/>
                        </a:tabLst>
                      </a:pPr>
                      <a:endParaRPr lang="vi-VN" sz="2800" dirty="0">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245528284"/>
                  </a:ext>
                </a:extLst>
              </a:tr>
            </a:tbl>
          </a:graphicData>
        </a:graphic>
      </p:graphicFrame>
      <p:sp>
        <p:nvSpPr>
          <p:cNvPr id="7" name="TextBox 6">
            <a:extLst>
              <a:ext uri="{FF2B5EF4-FFF2-40B4-BE49-F238E27FC236}">
                <a16:creationId xmlns:a16="http://schemas.microsoft.com/office/drawing/2014/main" id="{A6B637A6-CF95-F67B-F81F-54F58E374B7D}"/>
              </a:ext>
            </a:extLst>
          </p:cNvPr>
          <p:cNvSpPr txBox="1"/>
          <p:nvPr/>
        </p:nvSpPr>
        <p:spPr>
          <a:xfrm>
            <a:off x="929075" y="3593681"/>
            <a:ext cx="5016382" cy="2246769"/>
          </a:xfrm>
          <a:prstGeom prst="rect">
            <a:avLst/>
          </a:prstGeom>
          <a:noFill/>
        </p:spPr>
        <p:txBody>
          <a:bodyPr wrap="square" rtlCol="0">
            <a:spAutoFit/>
          </a:bodyPr>
          <a:lstStyle/>
          <a:p>
            <a:r>
              <a:rPr lang="en-US" sz="2800" dirty="0">
                <a:latin typeface="Roboto" panose="02000000000000000000" pitchFamily="2" charset="0"/>
                <a:ea typeface="Roboto" panose="02000000000000000000" pitchFamily="2" charset="0"/>
                <a:cs typeface="Times New Roman" panose="02020603050405020304" pitchFamily="18" charset="0"/>
              </a:rPr>
              <a:t>Trong </a:t>
            </a:r>
            <a:r>
              <a:rPr lang="en-US" sz="2800" dirty="0" err="1">
                <a:latin typeface="Roboto" panose="02000000000000000000" pitchFamily="2" charset="0"/>
                <a:ea typeface="Roboto" panose="02000000000000000000" pitchFamily="2" charset="0"/>
                <a:cs typeface="Times New Roman" panose="02020603050405020304" pitchFamily="18" charset="0"/>
              </a:rPr>
              <a:t>cấu</a:t>
            </a:r>
            <a:r>
              <a:rPr lang="en-US" sz="2800" dirty="0">
                <a:latin typeface="Roboto" panose="02000000000000000000" pitchFamily="2" charset="0"/>
                <a:ea typeface="Roboto" panose="02000000000000000000" pitchFamily="2" charset="0"/>
                <a:cs typeface="Times New Roman" panose="02020603050405020304" pitchFamily="18" charset="0"/>
              </a:rPr>
              <a:t> </a:t>
            </a:r>
            <a:r>
              <a:rPr lang="en-US" sz="2800" dirty="0" err="1">
                <a:latin typeface="Roboto" panose="02000000000000000000" pitchFamily="2" charset="0"/>
                <a:ea typeface="Roboto" panose="02000000000000000000" pitchFamily="2" charset="0"/>
                <a:cs typeface="Times New Roman" panose="02020603050405020304" pitchFamily="18" charset="0"/>
              </a:rPr>
              <a:t>tạo</a:t>
            </a:r>
            <a:r>
              <a:rPr lang="en-US" sz="2800" dirty="0">
                <a:latin typeface="Roboto" panose="02000000000000000000" pitchFamily="2" charset="0"/>
                <a:ea typeface="Roboto" panose="02000000000000000000" pitchFamily="2" charset="0"/>
                <a:cs typeface="Times New Roman" panose="02020603050405020304" pitchFamily="18" charset="0"/>
              </a:rPr>
              <a:t>, </a:t>
            </a:r>
            <a:r>
              <a:rPr lang="en-US" sz="2800" dirty="0" err="1">
                <a:latin typeface="Roboto" panose="02000000000000000000" pitchFamily="2" charset="0"/>
                <a:ea typeface="Roboto" panose="02000000000000000000" pitchFamily="2" charset="0"/>
                <a:cs typeface="Times New Roman" panose="02020603050405020304" pitchFamily="18" charset="0"/>
              </a:rPr>
              <a:t>có</a:t>
            </a:r>
            <a:r>
              <a:rPr lang="en-US" sz="2800" dirty="0">
                <a:latin typeface="Roboto" panose="02000000000000000000" pitchFamily="2" charset="0"/>
                <a:ea typeface="Roboto" panose="02000000000000000000" pitchFamily="2" charset="0"/>
                <a:cs typeface="Times New Roman" panose="02020603050405020304" pitchFamily="18" charset="0"/>
              </a:rPr>
              <a:t> </a:t>
            </a:r>
            <a:r>
              <a:rPr lang="en-US" sz="2800" dirty="0" err="1">
                <a:latin typeface="Roboto" panose="02000000000000000000" pitchFamily="2" charset="0"/>
                <a:ea typeface="Roboto" panose="02000000000000000000" pitchFamily="2" charset="0"/>
                <a:cs typeface="Times New Roman" panose="02020603050405020304" pitchFamily="18" charset="0"/>
              </a:rPr>
              <a:t>các</a:t>
            </a:r>
            <a:r>
              <a:rPr lang="en-US" sz="2800" dirty="0">
                <a:latin typeface="Roboto" panose="02000000000000000000" pitchFamily="2" charset="0"/>
                <a:ea typeface="Roboto" panose="02000000000000000000" pitchFamily="2" charset="0"/>
                <a:cs typeface="Times New Roman" panose="02020603050405020304" pitchFamily="18" charset="0"/>
              </a:rPr>
              <a:t> </a:t>
            </a:r>
            <a:r>
              <a:rPr lang="en-US" sz="2800" dirty="0" err="1">
                <a:latin typeface="Roboto" panose="02000000000000000000" pitchFamily="2" charset="0"/>
                <a:ea typeface="Roboto" panose="02000000000000000000" pitchFamily="2" charset="0"/>
                <a:cs typeface="Times New Roman" panose="02020603050405020304" pitchFamily="18" charset="0"/>
              </a:rPr>
              <a:t>liên</a:t>
            </a:r>
            <a:r>
              <a:rPr lang="en-US" sz="2800" dirty="0">
                <a:latin typeface="Roboto" panose="02000000000000000000" pitchFamily="2" charset="0"/>
                <a:ea typeface="Roboto" panose="02000000000000000000" pitchFamily="2" charset="0"/>
                <a:cs typeface="Times New Roman" panose="02020603050405020304" pitchFamily="18" charset="0"/>
              </a:rPr>
              <a:t> </a:t>
            </a:r>
            <a:r>
              <a:rPr lang="en-US" sz="2800" dirty="0" err="1">
                <a:latin typeface="Roboto" panose="02000000000000000000" pitchFamily="2" charset="0"/>
                <a:ea typeface="Roboto" panose="02000000000000000000" pitchFamily="2" charset="0"/>
                <a:cs typeface="Times New Roman" panose="02020603050405020304" pitchFamily="18" charset="0"/>
              </a:rPr>
              <a:t>kết</a:t>
            </a:r>
            <a:r>
              <a:rPr lang="en-US" sz="2800" dirty="0">
                <a:latin typeface="Roboto" panose="02000000000000000000" pitchFamily="2" charset="0"/>
                <a:ea typeface="Roboto" panose="02000000000000000000" pitchFamily="2" charset="0"/>
                <a:cs typeface="Times New Roman" panose="02020603050405020304" pitchFamily="18" charset="0"/>
              </a:rPr>
              <a:t> </a:t>
            </a:r>
            <a:r>
              <a:rPr lang="en-US" sz="2800" dirty="0" err="1">
                <a:latin typeface="Roboto" panose="02000000000000000000" pitchFamily="2" charset="0"/>
                <a:ea typeface="Roboto" panose="02000000000000000000" pitchFamily="2" charset="0"/>
                <a:cs typeface="Times New Roman" panose="02020603050405020304" pitchFamily="18" charset="0"/>
              </a:rPr>
              <a:t>giữa</a:t>
            </a:r>
            <a:r>
              <a:rPr lang="en-US" sz="2800" dirty="0">
                <a:latin typeface="Roboto" panose="02000000000000000000" pitchFamily="2" charset="0"/>
                <a:ea typeface="Roboto" panose="02000000000000000000" pitchFamily="2" charset="0"/>
                <a:cs typeface="Times New Roman" panose="02020603050405020304" pitchFamily="18" charset="0"/>
              </a:rPr>
              <a:t> carbon </a:t>
            </a:r>
            <a:r>
              <a:rPr lang="en-US" sz="2800" dirty="0" err="1">
                <a:latin typeface="Roboto" panose="02000000000000000000" pitchFamily="2" charset="0"/>
                <a:ea typeface="Roboto" panose="02000000000000000000" pitchFamily="2" charset="0"/>
                <a:cs typeface="Times New Roman" panose="02020603050405020304" pitchFamily="18" charset="0"/>
              </a:rPr>
              <a:t>với</a:t>
            </a:r>
            <a:r>
              <a:rPr lang="en-US" sz="2800" dirty="0">
                <a:latin typeface="Roboto" panose="02000000000000000000" pitchFamily="2" charset="0"/>
                <a:ea typeface="Roboto" panose="02000000000000000000" pitchFamily="2" charset="0"/>
                <a:cs typeface="Times New Roman" panose="02020603050405020304" pitchFamily="18" charset="0"/>
              </a:rPr>
              <a:t> carbon </a:t>
            </a:r>
            <a:r>
              <a:rPr lang="en-US" sz="2800" dirty="0" err="1">
                <a:latin typeface="Roboto" panose="02000000000000000000" pitchFamily="2" charset="0"/>
                <a:ea typeface="Roboto" panose="02000000000000000000" pitchFamily="2" charset="0"/>
                <a:cs typeface="Times New Roman" panose="02020603050405020304" pitchFamily="18" charset="0"/>
              </a:rPr>
              <a:t>và</a:t>
            </a:r>
            <a:r>
              <a:rPr lang="en-US" sz="2800" dirty="0">
                <a:latin typeface="Roboto" panose="02000000000000000000" pitchFamily="2" charset="0"/>
                <a:ea typeface="Roboto" panose="02000000000000000000" pitchFamily="2" charset="0"/>
                <a:cs typeface="Times New Roman" panose="02020603050405020304" pitchFamily="18" charset="0"/>
              </a:rPr>
              <a:t> carbon </a:t>
            </a:r>
            <a:r>
              <a:rPr lang="en-US" sz="2800" dirty="0" err="1">
                <a:latin typeface="Roboto" panose="02000000000000000000" pitchFamily="2" charset="0"/>
                <a:ea typeface="Roboto" panose="02000000000000000000" pitchFamily="2" charset="0"/>
                <a:cs typeface="Times New Roman" panose="02020603050405020304" pitchFamily="18" charset="0"/>
              </a:rPr>
              <a:t>với</a:t>
            </a:r>
            <a:r>
              <a:rPr lang="en-US" sz="2800" dirty="0">
                <a:latin typeface="Roboto" panose="02000000000000000000" pitchFamily="2" charset="0"/>
                <a:ea typeface="Roboto" panose="02000000000000000000" pitchFamily="2" charset="0"/>
                <a:cs typeface="Times New Roman" panose="02020603050405020304" pitchFamily="18" charset="0"/>
              </a:rPr>
              <a:t> hydrogen, </a:t>
            </a:r>
            <a:r>
              <a:rPr lang="en-US" sz="2800" b="1" u="sng" dirty="0" err="1">
                <a:latin typeface="Roboto" panose="02000000000000000000" pitchFamily="2" charset="0"/>
                <a:ea typeface="Roboto" panose="02000000000000000000" pitchFamily="2" charset="0"/>
                <a:cs typeface="Times New Roman" panose="02020603050405020304" pitchFamily="18" charset="0"/>
              </a:rPr>
              <a:t>ngoài</a:t>
            </a:r>
            <a:r>
              <a:rPr lang="en-US" sz="2800" b="1" u="sng" dirty="0">
                <a:latin typeface="Roboto" panose="02000000000000000000" pitchFamily="2" charset="0"/>
                <a:ea typeface="Roboto" panose="02000000000000000000" pitchFamily="2" charset="0"/>
                <a:cs typeface="Times New Roman" panose="02020603050405020304" pitchFamily="18" charset="0"/>
              </a:rPr>
              <a:t> </a:t>
            </a:r>
            <a:r>
              <a:rPr lang="en-US" sz="2800" b="1" u="sng" dirty="0" err="1">
                <a:latin typeface="Roboto" panose="02000000000000000000" pitchFamily="2" charset="0"/>
                <a:ea typeface="Roboto" panose="02000000000000000000" pitchFamily="2" charset="0"/>
                <a:cs typeface="Times New Roman" panose="02020603050405020304" pitchFamily="18" charset="0"/>
              </a:rPr>
              <a:t>ra</a:t>
            </a:r>
            <a:r>
              <a:rPr lang="en-US" sz="2800" b="1" u="sng" dirty="0">
                <a:latin typeface="Roboto" panose="02000000000000000000" pitchFamily="2" charset="0"/>
                <a:ea typeface="Roboto" panose="02000000000000000000" pitchFamily="2" charset="0"/>
                <a:cs typeface="Times New Roman" panose="02020603050405020304" pitchFamily="18" charset="0"/>
              </a:rPr>
              <a:t> </a:t>
            </a:r>
            <a:r>
              <a:rPr lang="en-US" sz="2800" b="1" u="sng" dirty="0" err="1">
                <a:latin typeface="Roboto" panose="02000000000000000000" pitchFamily="2" charset="0"/>
                <a:ea typeface="Roboto" panose="02000000000000000000" pitchFamily="2" charset="0"/>
                <a:cs typeface="Times New Roman" panose="02020603050405020304" pitchFamily="18" charset="0"/>
              </a:rPr>
              <a:t>còn</a:t>
            </a:r>
            <a:r>
              <a:rPr lang="en-US" sz="2800" b="1" u="sng" dirty="0">
                <a:latin typeface="Roboto" panose="02000000000000000000" pitchFamily="2" charset="0"/>
                <a:ea typeface="Roboto" panose="02000000000000000000" pitchFamily="2" charset="0"/>
                <a:cs typeface="Times New Roman" panose="02020603050405020304" pitchFamily="18" charset="0"/>
              </a:rPr>
              <a:t> </a:t>
            </a:r>
            <a:r>
              <a:rPr lang="en-US" sz="2800" b="1" u="sng" dirty="0" err="1">
                <a:latin typeface="Roboto" panose="02000000000000000000" pitchFamily="2" charset="0"/>
                <a:ea typeface="Roboto" panose="02000000000000000000" pitchFamily="2" charset="0"/>
                <a:cs typeface="Times New Roman" panose="02020603050405020304" pitchFamily="18" charset="0"/>
              </a:rPr>
              <a:t>có</a:t>
            </a:r>
            <a:r>
              <a:rPr lang="en-US" sz="2800" b="1" u="sng" dirty="0">
                <a:latin typeface="Roboto" panose="02000000000000000000" pitchFamily="2" charset="0"/>
                <a:ea typeface="Roboto" panose="02000000000000000000" pitchFamily="2" charset="0"/>
                <a:cs typeface="Times New Roman" panose="02020603050405020304" pitchFamily="18" charset="0"/>
              </a:rPr>
              <a:t> </a:t>
            </a:r>
            <a:r>
              <a:rPr lang="en-US" sz="2800" b="1" u="sng" dirty="0" err="1">
                <a:latin typeface="Roboto" panose="02000000000000000000" pitchFamily="2" charset="0"/>
                <a:ea typeface="Roboto" panose="02000000000000000000" pitchFamily="2" charset="0"/>
                <a:cs typeface="Times New Roman" panose="02020603050405020304" pitchFamily="18" charset="0"/>
              </a:rPr>
              <a:t>nhóm</a:t>
            </a:r>
            <a:r>
              <a:rPr lang="en-US" sz="2800" b="1" u="sng" dirty="0">
                <a:latin typeface="Roboto" panose="02000000000000000000" pitchFamily="2" charset="0"/>
                <a:ea typeface="Roboto" panose="02000000000000000000" pitchFamily="2" charset="0"/>
                <a:cs typeface="Times New Roman" panose="02020603050405020304" pitchFamily="18" charset="0"/>
              </a:rPr>
              <a:t> –OH </a:t>
            </a:r>
            <a:r>
              <a:rPr lang="en-US" sz="2800" b="1" u="sng" dirty="0" err="1">
                <a:latin typeface="Roboto" panose="02000000000000000000" pitchFamily="2" charset="0"/>
                <a:ea typeface="Roboto" panose="02000000000000000000" pitchFamily="2" charset="0"/>
                <a:cs typeface="Times New Roman" panose="02020603050405020304" pitchFamily="18" charset="0"/>
              </a:rPr>
              <a:t>liên</a:t>
            </a:r>
            <a:r>
              <a:rPr lang="en-US" sz="2800" b="1" u="sng" dirty="0">
                <a:latin typeface="Roboto" panose="02000000000000000000" pitchFamily="2" charset="0"/>
                <a:ea typeface="Roboto" panose="02000000000000000000" pitchFamily="2" charset="0"/>
                <a:cs typeface="Times New Roman" panose="02020603050405020304" pitchFamily="18" charset="0"/>
              </a:rPr>
              <a:t> </a:t>
            </a:r>
            <a:r>
              <a:rPr lang="en-US" sz="2800" b="1" u="sng" dirty="0" err="1">
                <a:latin typeface="Roboto" panose="02000000000000000000" pitchFamily="2" charset="0"/>
                <a:ea typeface="Roboto" panose="02000000000000000000" pitchFamily="2" charset="0"/>
                <a:cs typeface="Times New Roman" panose="02020603050405020304" pitchFamily="18" charset="0"/>
              </a:rPr>
              <a:t>kết</a:t>
            </a:r>
            <a:r>
              <a:rPr lang="en-US" sz="2800" b="1" u="sng" dirty="0">
                <a:latin typeface="Roboto" panose="02000000000000000000" pitchFamily="2" charset="0"/>
                <a:ea typeface="Roboto" panose="02000000000000000000" pitchFamily="2" charset="0"/>
                <a:cs typeface="Times New Roman" panose="02020603050405020304" pitchFamily="18" charset="0"/>
              </a:rPr>
              <a:t> </a:t>
            </a:r>
            <a:r>
              <a:rPr lang="en-US" sz="2800" b="1" u="sng" dirty="0" err="1">
                <a:latin typeface="Roboto" panose="02000000000000000000" pitchFamily="2" charset="0"/>
                <a:ea typeface="Roboto" panose="02000000000000000000" pitchFamily="2" charset="0"/>
                <a:cs typeface="Times New Roman" panose="02020603050405020304" pitchFamily="18" charset="0"/>
              </a:rPr>
              <a:t>với</a:t>
            </a:r>
            <a:r>
              <a:rPr lang="en-US" sz="2800" b="1" u="sng" dirty="0">
                <a:latin typeface="Roboto" panose="02000000000000000000" pitchFamily="2" charset="0"/>
                <a:ea typeface="Roboto" panose="02000000000000000000" pitchFamily="2" charset="0"/>
                <a:cs typeface="Times New Roman" panose="02020603050405020304" pitchFamily="18" charset="0"/>
              </a:rPr>
              <a:t> </a:t>
            </a:r>
            <a:r>
              <a:rPr lang="en-US" sz="2800" b="1" u="sng" dirty="0" err="1">
                <a:latin typeface="Roboto" panose="02000000000000000000" pitchFamily="2" charset="0"/>
                <a:ea typeface="Roboto" panose="02000000000000000000" pitchFamily="2" charset="0"/>
                <a:cs typeface="Times New Roman" panose="02020603050405020304" pitchFamily="18" charset="0"/>
              </a:rPr>
              <a:t>một</a:t>
            </a:r>
            <a:r>
              <a:rPr lang="en-US" sz="2800" b="1" u="sng" dirty="0">
                <a:latin typeface="Roboto" panose="02000000000000000000" pitchFamily="2" charset="0"/>
                <a:ea typeface="Roboto" panose="02000000000000000000" pitchFamily="2" charset="0"/>
                <a:cs typeface="Times New Roman" panose="02020603050405020304" pitchFamily="18" charset="0"/>
              </a:rPr>
              <a:t> </a:t>
            </a:r>
            <a:r>
              <a:rPr lang="en-US" sz="2800" b="1" u="sng" dirty="0" err="1">
                <a:latin typeface="Roboto" panose="02000000000000000000" pitchFamily="2" charset="0"/>
                <a:ea typeface="Roboto" panose="02000000000000000000" pitchFamily="2" charset="0"/>
                <a:cs typeface="Times New Roman" panose="02020603050405020304" pitchFamily="18" charset="0"/>
              </a:rPr>
              <a:t>nguyên</a:t>
            </a:r>
            <a:r>
              <a:rPr lang="en-US" sz="2800" b="1" u="sng" dirty="0">
                <a:latin typeface="Roboto" panose="02000000000000000000" pitchFamily="2" charset="0"/>
                <a:ea typeface="Roboto" panose="02000000000000000000" pitchFamily="2" charset="0"/>
                <a:cs typeface="Times New Roman" panose="02020603050405020304" pitchFamily="18" charset="0"/>
              </a:rPr>
              <a:t> </a:t>
            </a:r>
            <a:r>
              <a:rPr lang="en-US" sz="2800" b="1" u="sng" dirty="0" err="1">
                <a:latin typeface="Roboto" panose="02000000000000000000" pitchFamily="2" charset="0"/>
                <a:ea typeface="Roboto" panose="02000000000000000000" pitchFamily="2" charset="0"/>
                <a:cs typeface="Times New Roman" panose="02020603050405020304" pitchFamily="18" charset="0"/>
              </a:rPr>
              <a:t>tử</a:t>
            </a:r>
            <a:r>
              <a:rPr lang="en-US" sz="2800" b="1" u="sng" dirty="0">
                <a:latin typeface="Roboto" panose="02000000000000000000" pitchFamily="2" charset="0"/>
                <a:ea typeface="Roboto" panose="02000000000000000000" pitchFamily="2" charset="0"/>
                <a:cs typeface="Times New Roman" panose="02020603050405020304" pitchFamily="18" charset="0"/>
              </a:rPr>
              <a:t> C</a:t>
            </a:r>
            <a:endParaRPr lang="vi-VN" sz="2800" b="1" u="sng" dirty="0"/>
          </a:p>
        </p:txBody>
      </p:sp>
      <p:sp>
        <p:nvSpPr>
          <p:cNvPr id="11" name="TextBox 10">
            <a:extLst>
              <a:ext uri="{FF2B5EF4-FFF2-40B4-BE49-F238E27FC236}">
                <a16:creationId xmlns:a16="http://schemas.microsoft.com/office/drawing/2014/main" id="{F0485696-319B-F7F4-231E-CA4200D7172B}"/>
              </a:ext>
            </a:extLst>
          </p:cNvPr>
          <p:cNvSpPr txBox="1"/>
          <p:nvPr/>
        </p:nvSpPr>
        <p:spPr>
          <a:xfrm>
            <a:off x="6246544" y="3696231"/>
            <a:ext cx="4919529" cy="1384995"/>
          </a:xfrm>
          <a:prstGeom prst="rect">
            <a:avLst/>
          </a:prstGeom>
          <a:noFill/>
        </p:spPr>
        <p:txBody>
          <a:bodyPr wrap="square" rtlCol="0">
            <a:spAutoFit/>
          </a:bodyPr>
          <a:lstStyle/>
          <a:p>
            <a:r>
              <a:rPr lang="en-US" sz="2800" dirty="0">
                <a:latin typeface="Roboto" panose="02000000000000000000" pitchFamily="2" charset="0"/>
                <a:ea typeface="Roboto" panose="02000000000000000000" pitchFamily="2" charset="0"/>
                <a:cs typeface="Times New Roman" panose="02020603050405020304" pitchFamily="18" charset="0"/>
              </a:rPr>
              <a:t>Trong </a:t>
            </a:r>
            <a:r>
              <a:rPr lang="en-US" sz="2800" dirty="0" err="1">
                <a:latin typeface="Roboto" panose="02000000000000000000" pitchFamily="2" charset="0"/>
                <a:ea typeface="Roboto" panose="02000000000000000000" pitchFamily="2" charset="0"/>
                <a:cs typeface="Times New Roman" panose="02020603050405020304" pitchFamily="18" charset="0"/>
              </a:rPr>
              <a:t>cấu</a:t>
            </a:r>
            <a:r>
              <a:rPr lang="en-US" sz="2800" dirty="0">
                <a:latin typeface="Roboto" panose="02000000000000000000" pitchFamily="2" charset="0"/>
                <a:ea typeface="Roboto" panose="02000000000000000000" pitchFamily="2" charset="0"/>
                <a:cs typeface="Times New Roman" panose="02020603050405020304" pitchFamily="18" charset="0"/>
              </a:rPr>
              <a:t> </a:t>
            </a:r>
            <a:r>
              <a:rPr lang="en-US" sz="2800" dirty="0" err="1">
                <a:latin typeface="Roboto" panose="02000000000000000000" pitchFamily="2" charset="0"/>
                <a:ea typeface="Roboto" panose="02000000000000000000" pitchFamily="2" charset="0"/>
                <a:cs typeface="Times New Roman" panose="02020603050405020304" pitchFamily="18" charset="0"/>
              </a:rPr>
              <a:t>tạo</a:t>
            </a:r>
            <a:r>
              <a:rPr lang="en-US" sz="2800" dirty="0">
                <a:latin typeface="Roboto" panose="02000000000000000000" pitchFamily="2" charset="0"/>
                <a:ea typeface="Roboto" panose="02000000000000000000" pitchFamily="2" charset="0"/>
                <a:cs typeface="Times New Roman" panose="02020603050405020304" pitchFamily="18" charset="0"/>
              </a:rPr>
              <a:t>, </a:t>
            </a:r>
            <a:r>
              <a:rPr lang="en-US" sz="2800" dirty="0" err="1">
                <a:latin typeface="Roboto" panose="02000000000000000000" pitchFamily="2" charset="0"/>
                <a:ea typeface="Roboto" panose="02000000000000000000" pitchFamily="2" charset="0"/>
                <a:cs typeface="Times New Roman" panose="02020603050405020304" pitchFamily="18" charset="0"/>
              </a:rPr>
              <a:t>chỉ</a:t>
            </a:r>
            <a:r>
              <a:rPr lang="en-US" sz="2800" dirty="0">
                <a:latin typeface="Roboto" panose="02000000000000000000" pitchFamily="2" charset="0"/>
                <a:ea typeface="Roboto" panose="02000000000000000000" pitchFamily="2" charset="0"/>
                <a:cs typeface="Times New Roman" panose="02020603050405020304" pitchFamily="18" charset="0"/>
              </a:rPr>
              <a:t> </a:t>
            </a:r>
            <a:r>
              <a:rPr lang="en-US" sz="2800" dirty="0" err="1">
                <a:latin typeface="Roboto" panose="02000000000000000000" pitchFamily="2" charset="0"/>
                <a:ea typeface="Roboto" panose="02000000000000000000" pitchFamily="2" charset="0"/>
                <a:cs typeface="Times New Roman" panose="02020603050405020304" pitchFamily="18" charset="0"/>
              </a:rPr>
              <a:t>có</a:t>
            </a:r>
            <a:r>
              <a:rPr lang="en-US" sz="2800" dirty="0">
                <a:latin typeface="Roboto" panose="02000000000000000000" pitchFamily="2" charset="0"/>
                <a:ea typeface="Roboto" panose="02000000000000000000" pitchFamily="2" charset="0"/>
                <a:cs typeface="Times New Roman" panose="02020603050405020304" pitchFamily="18" charset="0"/>
              </a:rPr>
              <a:t> </a:t>
            </a:r>
            <a:r>
              <a:rPr lang="en-US" sz="2800" dirty="0" err="1">
                <a:latin typeface="Roboto" panose="02000000000000000000" pitchFamily="2" charset="0"/>
                <a:ea typeface="Roboto" panose="02000000000000000000" pitchFamily="2" charset="0"/>
                <a:cs typeface="Times New Roman" panose="02020603050405020304" pitchFamily="18" charset="0"/>
              </a:rPr>
              <a:t>các</a:t>
            </a:r>
            <a:r>
              <a:rPr lang="en-US" sz="2800" dirty="0">
                <a:latin typeface="Roboto" panose="02000000000000000000" pitchFamily="2" charset="0"/>
                <a:ea typeface="Roboto" panose="02000000000000000000" pitchFamily="2" charset="0"/>
                <a:cs typeface="Times New Roman" panose="02020603050405020304" pitchFamily="18" charset="0"/>
              </a:rPr>
              <a:t> </a:t>
            </a:r>
            <a:r>
              <a:rPr lang="en-US" sz="2800" dirty="0" err="1">
                <a:latin typeface="Roboto" panose="02000000000000000000" pitchFamily="2" charset="0"/>
                <a:ea typeface="Roboto" panose="02000000000000000000" pitchFamily="2" charset="0"/>
                <a:cs typeface="Times New Roman" panose="02020603050405020304" pitchFamily="18" charset="0"/>
              </a:rPr>
              <a:t>liên</a:t>
            </a:r>
            <a:r>
              <a:rPr lang="en-US" sz="2800" dirty="0">
                <a:latin typeface="Roboto" panose="02000000000000000000" pitchFamily="2" charset="0"/>
                <a:ea typeface="Roboto" panose="02000000000000000000" pitchFamily="2" charset="0"/>
                <a:cs typeface="Times New Roman" panose="02020603050405020304" pitchFamily="18" charset="0"/>
              </a:rPr>
              <a:t> </a:t>
            </a:r>
            <a:r>
              <a:rPr lang="en-US" sz="2800" dirty="0" err="1">
                <a:latin typeface="Roboto" panose="02000000000000000000" pitchFamily="2" charset="0"/>
                <a:ea typeface="Roboto" panose="02000000000000000000" pitchFamily="2" charset="0"/>
                <a:cs typeface="Times New Roman" panose="02020603050405020304" pitchFamily="18" charset="0"/>
              </a:rPr>
              <a:t>kết</a:t>
            </a:r>
            <a:r>
              <a:rPr lang="en-US" sz="2800" dirty="0">
                <a:latin typeface="Roboto" panose="02000000000000000000" pitchFamily="2" charset="0"/>
                <a:ea typeface="Roboto" panose="02000000000000000000" pitchFamily="2" charset="0"/>
                <a:cs typeface="Times New Roman" panose="02020603050405020304" pitchFamily="18" charset="0"/>
              </a:rPr>
              <a:t> </a:t>
            </a:r>
            <a:r>
              <a:rPr lang="en-US" sz="2800" dirty="0" err="1">
                <a:latin typeface="Roboto" panose="02000000000000000000" pitchFamily="2" charset="0"/>
                <a:ea typeface="Roboto" panose="02000000000000000000" pitchFamily="2" charset="0"/>
                <a:cs typeface="Times New Roman" panose="02020603050405020304" pitchFamily="18" charset="0"/>
              </a:rPr>
              <a:t>giữa</a:t>
            </a:r>
            <a:r>
              <a:rPr lang="en-US" sz="2800" dirty="0">
                <a:latin typeface="Roboto" panose="02000000000000000000" pitchFamily="2" charset="0"/>
                <a:ea typeface="Roboto" panose="02000000000000000000" pitchFamily="2" charset="0"/>
                <a:cs typeface="Times New Roman" panose="02020603050405020304" pitchFamily="18" charset="0"/>
              </a:rPr>
              <a:t> carbon </a:t>
            </a:r>
            <a:r>
              <a:rPr lang="en-US" sz="2800" dirty="0" err="1">
                <a:latin typeface="Roboto" panose="02000000000000000000" pitchFamily="2" charset="0"/>
                <a:ea typeface="Roboto" panose="02000000000000000000" pitchFamily="2" charset="0"/>
                <a:cs typeface="Times New Roman" panose="02020603050405020304" pitchFamily="18" charset="0"/>
              </a:rPr>
              <a:t>với</a:t>
            </a:r>
            <a:r>
              <a:rPr lang="en-US" sz="2800" dirty="0">
                <a:latin typeface="Roboto" panose="02000000000000000000" pitchFamily="2" charset="0"/>
                <a:ea typeface="Roboto" panose="02000000000000000000" pitchFamily="2" charset="0"/>
                <a:cs typeface="Times New Roman" panose="02020603050405020304" pitchFamily="18" charset="0"/>
              </a:rPr>
              <a:t> carbon </a:t>
            </a:r>
            <a:r>
              <a:rPr lang="en-US" sz="2800" dirty="0" err="1">
                <a:latin typeface="Roboto" panose="02000000000000000000" pitchFamily="2" charset="0"/>
                <a:ea typeface="Roboto" panose="02000000000000000000" pitchFamily="2" charset="0"/>
                <a:cs typeface="Times New Roman" panose="02020603050405020304" pitchFamily="18" charset="0"/>
              </a:rPr>
              <a:t>và</a:t>
            </a:r>
            <a:r>
              <a:rPr lang="en-US" sz="2800" dirty="0">
                <a:latin typeface="Roboto" panose="02000000000000000000" pitchFamily="2" charset="0"/>
                <a:ea typeface="Roboto" panose="02000000000000000000" pitchFamily="2" charset="0"/>
                <a:cs typeface="Times New Roman" panose="02020603050405020304" pitchFamily="18" charset="0"/>
              </a:rPr>
              <a:t> carbon </a:t>
            </a:r>
            <a:r>
              <a:rPr lang="en-US" sz="2800" dirty="0" err="1">
                <a:latin typeface="Roboto" panose="02000000000000000000" pitchFamily="2" charset="0"/>
                <a:ea typeface="Roboto" panose="02000000000000000000" pitchFamily="2" charset="0"/>
                <a:cs typeface="Times New Roman" panose="02020603050405020304" pitchFamily="18" charset="0"/>
              </a:rPr>
              <a:t>với</a:t>
            </a:r>
            <a:r>
              <a:rPr lang="en-US" sz="2800" dirty="0">
                <a:latin typeface="Roboto" panose="02000000000000000000" pitchFamily="2" charset="0"/>
                <a:ea typeface="Roboto" panose="02000000000000000000" pitchFamily="2" charset="0"/>
                <a:cs typeface="Times New Roman" panose="02020603050405020304" pitchFamily="18" charset="0"/>
              </a:rPr>
              <a:t> hydrogen</a:t>
            </a:r>
            <a:endParaRPr lang="vi-VN" sz="2800" dirty="0"/>
          </a:p>
        </p:txBody>
      </p:sp>
    </p:spTree>
    <p:extLst>
      <p:ext uri="{BB962C8B-B14F-4D97-AF65-F5344CB8AC3E}">
        <p14:creationId xmlns:p14="http://schemas.microsoft.com/office/powerpoint/2010/main" val="74698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1686849"/>
            <a:chOff x="0" y="0"/>
            <a:chExt cx="10455564" cy="1686849"/>
          </a:xfrm>
        </p:grpSpPr>
        <p:sp>
          <p:nvSpPr>
            <p:cNvPr id="5" name="TextBox 4"/>
            <p:cNvSpPr txBox="1"/>
            <p:nvPr/>
          </p:nvSpPr>
          <p:spPr>
            <a:xfrm>
              <a:off x="73891" y="1163629"/>
              <a:ext cx="6797963" cy="523220"/>
            </a:xfrm>
            <a:prstGeom prst="rect">
              <a:avLst/>
            </a:prstGeom>
            <a:noFill/>
          </p:spPr>
          <p:txBody>
            <a:bodyPr wrap="square" rtlCol="0">
              <a:spAutoFit/>
            </a:bodyPr>
            <a:lstStyle/>
            <a:p>
              <a:r>
                <a:rPr lang="en-US" sz="2800" b="1" dirty="0">
                  <a:solidFill>
                    <a:srgbClr val="FF0000"/>
                  </a:solidFill>
                </a:rPr>
                <a:t>II. TÍNH CHẤT VẬT LÍ </a:t>
              </a:r>
            </a:p>
          </p:txBody>
        </p:sp>
        <p:pic>
          <p:nvPicPr>
            <p:cNvPr id="6" name="Picture 5"/>
            <p:cNvPicPr>
              <a:picLocks noChangeAspect="1"/>
            </p:cNvPicPr>
            <p:nvPr/>
          </p:nvPicPr>
          <p:blipFill>
            <a:blip r:embed="rId2"/>
            <a:stretch>
              <a:fillRect/>
            </a:stretch>
          </p:blipFill>
          <p:spPr>
            <a:xfrm>
              <a:off x="0" y="0"/>
              <a:ext cx="10455564" cy="1109168"/>
            </a:xfrm>
            <a:prstGeom prst="rect">
              <a:avLst/>
            </a:prstGeom>
          </p:spPr>
        </p:pic>
      </p:grpSp>
      <p:sp>
        <p:nvSpPr>
          <p:cNvPr id="7" name="AutoShape 6" descr="Bình xịt cồn khử khuẩn 70 Độ Vĩnh Phúc 500ml | Chất lượng, giá tố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2E1F5D2E-DE2E-6CCF-7B11-F077DB70C769}"/>
              </a:ext>
            </a:extLst>
          </p:cNvPr>
          <p:cNvSpPr txBox="1"/>
          <p:nvPr/>
        </p:nvSpPr>
        <p:spPr>
          <a:xfrm>
            <a:off x="-325126" y="304801"/>
            <a:ext cx="961401" cy="1107996"/>
          </a:xfrm>
          <a:prstGeom prst="rect">
            <a:avLst/>
          </a:prstGeom>
          <a:noFill/>
        </p:spPr>
        <p:txBody>
          <a:bodyPr wrap="square">
            <a:spAutoFit/>
          </a:bodyPr>
          <a:lstStyle/>
          <a:p>
            <a:r>
              <a:rPr lang="en-US" altLang="en-US" sz="66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endParaRPr lang="vi-VN" sz="6600" b="1" dirty="0"/>
          </a:p>
        </p:txBody>
      </p:sp>
    </p:spTree>
    <p:extLst>
      <p:ext uri="{BB962C8B-B14F-4D97-AF65-F5344CB8AC3E}">
        <p14:creationId xmlns:p14="http://schemas.microsoft.com/office/powerpoint/2010/main" val="378291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50BA6-3BBA-617E-8394-9E747C50FDF7}"/>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245DC9CB-D881-4094-619B-50A86737833A}"/>
              </a:ext>
            </a:extLst>
          </p:cNvPr>
          <p:cNvGrpSpPr/>
          <p:nvPr/>
        </p:nvGrpSpPr>
        <p:grpSpPr>
          <a:xfrm>
            <a:off x="0" y="0"/>
            <a:ext cx="10455564" cy="1686849"/>
            <a:chOff x="0" y="0"/>
            <a:chExt cx="10455564" cy="1686849"/>
          </a:xfrm>
        </p:grpSpPr>
        <p:sp>
          <p:nvSpPr>
            <p:cNvPr id="7" name="TextBox 6">
              <a:extLst>
                <a:ext uri="{FF2B5EF4-FFF2-40B4-BE49-F238E27FC236}">
                  <a16:creationId xmlns:a16="http://schemas.microsoft.com/office/drawing/2014/main" id="{45AC6B95-5091-B461-2657-5774DAC933CB}"/>
                </a:ext>
              </a:extLst>
            </p:cNvPr>
            <p:cNvSpPr txBox="1"/>
            <p:nvPr/>
          </p:nvSpPr>
          <p:spPr>
            <a:xfrm>
              <a:off x="73891" y="1163629"/>
              <a:ext cx="6797963" cy="523220"/>
            </a:xfrm>
            <a:prstGeom prst="rect">
              <a:avLst/>
            </a:prstGeom>
            <a:noFill/>
          </p:spPr>
          <p:txBody>
            <a:bodyPr wrap="square" rtlCol="0">
              <a:spAutoFit/>
            </a:bodyPr>
            <a:lstStyle/>
            <a:p>
              <a:r>
                <a:rPr lang="en-US" sz="2400" b="1" dirty="0">
                  <a:solidFill>
                    <a:srgbClr val="FF0000"/>
                  </a:solidFill>
                </a:rPr>
                <a:t>II. TÍNH </a:t>
              </a:r>
              <a:r>
                <a:rPr lang="en-US" sz="2800" b="1" dirty="0">
                  <a:solidFill>
                    <a:srgbClr val="FF0000"/>
                  </a:solidFill>
                  <a:latin typeface="Roboto" panose="02000000000000000000" pitchFamily="2" charset="0"/>
                  <a:ea typeface="Roboto" panose="02000000000000000000" pitchFamily="2" charset="0"/>
                </a:rPr>
                <a:t>CHẤT</a:t>
              </a:r>
              <a:r>
                <a:rPr lang="en-US" sz="2400" b="1" dirty="0">
                  <a:solidFill>
                    <a:srgbClr val="FF0000"/>
                  </a:solidFill>
                </a:rPr>
                <a:t> VẬT LÍ </a:t>
              </a:r>
            </a:p>
          </p:txBody>
        </p:sp>
        <p:pic>
          <p:nvPicPr>
            <p:cNvPr id="8" name="Picture 7">
              <a:extLst>
                <a:ext uri="{FF2B5EF4-FFF2-40B4-BE49-F238E27FC236}">
                  <a16:creationId xmlns:a16="http://schemas.microsoft.com/office/drawing/2014/main" id="{5D894685-9B20-BF90-4A48-19D642D5BA72}"/>
                </a:ext>
              </a:extLst>
            </p:cNvPr>
            <p:cNvPicPr>
              <a:picLocks noChangeAspect="1"/>
            </p:cNvPicPr>
            <p:nvPr/>
          </p:nvPicPr>
          <p:blipFill>
            <a:blip r:embed="rId2"/>
            <a:stretch>
              <a:fillRect/>
            </a:stretch>
          </p:blipFill>
          <p:spPr>
            <a:xfrm>
              <a:off x="0" y="0"/>
              <a:ext cx="10455564" cy="1109168"/>
            </a:xfrm>
            <a:prstGeom prst="rect">
              <a:avLst/>
            </a:prstGeom>
          </p:spPr>
        </p:pic>
      </p:grpSp>
      <p:sp>
        <p:nvSpPr>
          <p:cNvPr id="10" name="Oval 9">
            <a:extLst>
              <a:ext uri="{FF2B5EF4-FFF2-40B4-BE49-F238E27FC236}">
                <a16:creationId xmlns:a16="http://schemas.microsoft.com/office/drawing/2014/main" id="{CF45A2CF-BD85-5ADC-30AC-57EE3FB740A3}"/>
              </a:ext>
            </a:extLst>
          </p:cNvPr>
          <p:cNvSpPr/>
          <p:nvPr/>
        </p:nvSpPr>
        <p:spPr>
          <a:xfrm>
            <a:off x="5024582" y="5264727"/>
            <a:ext cx="840509" cy="471055"/>
          </a:xfrm>
          <a:prstGeom prst="ellipse">
            <a:avLst/>
          </a:prstGeom>
          <a:noFill/>
          <a:ln w="381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08534B59-D747-BDC2-E903-90F071EBB970}"/>
              </a:ext>
            </a:extLst>
          </p:cNvPr>
          <p:cNvCxnSpPr/>
          <p:nvPr/>
        </p:nvCxnSpPr>
        <p:spPr>
          <a:xfrm flipV="1">
            <a:off x="5708073" y="4424218"/>
            <a:ext cx="2022763" cy="932873"/>
          </a:xfrm>
          <a:prstGeom prst="straightConnector1">
            <a:avLst/>
          </a:prstGeom>
          <a:ln w="28575">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95769E88-E8D2-682E-E21D-6601B35E6BF8}"/>
              </a:ext>
            </a:extLst>
          </p:cNvPr>
          <p:cNvGraphicFramePr>
            <a:graphicFrameLocks noGrp="1"/>
          </p:cNvGraphicFramePr>
          <p:nvPr>
            <p:extLst>
              <p:ext uri="{D42A27DB-BD31-4B8C-83A1-F6EECF244321}">
                <p14:modId xmlns:p14="http://schemas.microsoft.com/office/powerpoint/2010/main" val="3385552077"/>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102863566"/>
                    </a:ext>
                  </a:extLst>
                </a:gridCol>
              </a:tblGrid>
              <a:tr h="935609">
                <a:tc>
                  <a:txBody>
                    <a:bodyPr/>
                    <a:lstStyle/>
                    <a:p>
                      <a:pPr algn="ctr"/>
                      <a:endParaRPr lang="vi-VN" dirty="0">
                        <a:solidFill>
                          <a:srgbClr val="7030A0"/>
                        </a:solidFill>
                      </a:endParaRPr>
                    </a:p>
                  </a:txBody>
                  <a:tcPr>
                    <a:solidFill>
                      <a:schemeClr val="accent4">
                        <a:lumMod val="60000"/>
                        <a:lumOff val="40000"/>
                      </a:schemeClr>
                    </a:solidFill>
                  </a:tcPr>
                </a:tc>
                <a:extLst>
                  <a:ext uri="{0D108BD9-81ED-4DB2-BD59-A6C34878D82A}">
                    <a16:rowId xmlns:a16="http://schemas.microsoft.com/office/drawing/2014/main" val="4211655575"/>
                  </a:ext>
                </a:extLst>
              </a:tr>
              <a:tr h="5922391">
                <a:tc>
                  <a:txBody>
                    <a:bodyPr/>
                    <a:lstStyle/>
                    <a:p>
                      <a:endParaRPr lang="vi-VN" dirty="0"/>
                    </a:p>
                  </a:txBody>
                  <a:tcPr>
                    <a:solidFill>
                      <a:schemeClr val="accent4">
                        <a:lumMod val="20000"/>
                        <a:lumOff val="80000"/>
                      </a:schemeClr>
                    </a:solidFill>
                  </a:tcPr>
                </a:tc>
                <a:extLst>
                  <a:ext uri="{0D108BD9-81ED-4DB2-BD59-A6C34878D82A}">
                    <a16:rowId xmlns:a16="http://schemas.microsoft.com/office/drawing/2014/main" val="3664176691"/>
                  </a:ext>
                </a:extLst>
              </a:tr>
            </a:tbl>
          </a:graphicData>
        </a:graphic>
      </p:graphicFrame>
      <p:grpSp>
        <p:nvGrpSpPr>
          <p:cNvPr id="35" name="Group 34">
            <a:extLst>
              <a:ext uri="{FF2B5EF4-FFF2-40B4-BE49-F238E27FC236}">
                <a16:creationId xmlns:a16="http://schemas.microsoft.com/office/drawing/2014/main" id="{20379189-39D9-13F4-6B10-A0E050A021BF}"/>
              </a:ext>
            </a:extLst>
          </p:cNvPr>
          <p:cNvGrpSpPr/>
          <p:nvPr/>
        </p:nvGrpSpPr>
        <p:grpSpPr>
          <a:xfrm>
            <a:off x="174838" y="978867"/>
            <a:ext cx="10862773" cy="3245857"/>
            <a:chOff x="73891" y="881797"/>
            <a:chExt cx="12192000" cy="3245857"/>
          </a:xfrm>
        </p:grpSpPr>
        <p:pic>
          <p:nvPicPr>
            <p:cNvPr id="19" name="Picture 18">
              <a:extLst>
                <a:ext uri="{FF2B5EF4-FFF2-40B4-BE49-F238E27FC236}">
                  <a16:creationId xmlns:a16="http://schemas.microsoft.com/office/drawing/2014/main" id="{8408826D-491C-7678-D3D9-E1DE28050059}"/>
                </a:ext>
              </a:extLst>
            </p:cNvPr>
            <p:cNvPicPr>
              <a:picLocks noChangeAspect="1"/>
            </p:cNvPicPr>
            <p:nvPr/>
          </p:nvPicPr>
          <p:blipFill>
            <a:blip r:embed="rId3">
              <a:lum bright="6000"/>
            </a:blip>
            <a:stretch>
              <a:fillRect/>
            </a:stretch>
          </p:blipFill>
          <p:spPr>
            <a:xfrm>
              <a:off x="185198" y="1661738"/>
              <a:ext cx="6488954" cy="2219131"/>
            </a:xfrm>
            <a:prstGeom prst="rect">
              <a:avLst/>
            </a:prstGeom>
            <a:noFill/>
            <a:ln>
              <a:noFill/>
            </a:ln>
          </p:spPr>
        </p:pic>
        <p:sp>
          <p:nvSpPr>
            <p:cNvPr id="20" name="TextBox 19">
              <a:extLst>
                <a:ext uri="{FF2B5EF4-FFF2-40B4-BE49-F238E27FC236}">
                  <a16:creationId xmlns:a16="http://schemas.microsoft.com/office/drawing/2014/main" id="{14315060-1A51-3C44-7C76-B8497595E1E9}"/>
                </a:ext>
              </a:extLst>
            </p:cNvPr>
            <p:cNvSpPr txBox="1"/>
            <p:nvPr/>
          </p:nvSpPr>
          <p:spPr>
            <a:xfrm>
              <a:off x="1954366" y="3758322"/>
              <a:ext cx="1372116" cy="369332"/>
            </a:xfrm>
            <a:prstGeom prst="rect">
              <a:avLst/>
            </a:prstGeom>
            <a:noFill/>
          </p:spPr>
          <p:txBody>
            <a:bodyPr wrap="square" rtlCol="0">
              <a:spAutoFit/>
            </a:bodyPr>
            <a:lstStyle/>
            <a:p>
              <a:r>
                <a:rPr lang="vi-VN" sz="1800" dirty="0">
                  <a:effectLst/>
                  <a:latin typeface="Times New Roman" panose="02020603050405020304" pitchFamily="18" charset="0"/>
                  <a:ea typeface="Calibri" panose="020F0502020204030204" pitchFamily="34" charset="0"/>
                </a:rPr>
                <a:t>Rượu gạo</a:t>
              </a:r>
              <a:endParaRPr lang="vi-VN" dirty="0"/>
            </a:p>
          </p:txBody>
        </p:sp>
        <p:pic>
          <p:nvPicPr>
            <p:cNvPr id="28" name="Picture 27">
              <a:extLst>
                <a:ext uri="{FF2B5EF4-FFF2-40B4-BE49-F238E27FC236}">
                  <a16:creationId xmlns:a16="http://schemas.microsoft.com/office/drawing/2014/main" id="{7B3617DF-C7D0-7E32-0E78-F121C85253E1}"/>
                </a:ext>
              </a:extLst>
            </p:cNvPr>
            <p:cNvPicPr>
              <a:picLocks noChangeAspect="1"/>
            </p:cNvPicPr>
            <p:nvPr/>
          </p:nvPicPr>
          <p:blipFill>
            <a:blip r:embed="rId4"/>
            <a:stretch>
              <a:fillRect/>
            </a:stretch>
          </p:blipFill>
          <p:spPr>
            <a:xfrm>
              <a:off x="6883745" y="1661739"/>
              <a:ext cx="4315184" cy="2219131"/>
            </a:xfrm>
            <a:prstGeom prst="rect">
              <a:avLst/>
            </a:prstGeom>
            <a:noFill/>
            <a:ln>
              <a:noFill/>
            </a:ln>
          </p:spPr>
        </p:pic>
        <p:sp>
          <p:nvSpPr>
            <p:cNvPr id="31" name="TextBox 30">
              <a:extLst>
                <a:ext uri="{FF2B5EF4-FFF2-40B4-BE49-F238E27FC236}">
                  <a16:creationId xmlns:a16="http://schemas.microsoft.com/office/drawing/2014/main" id="{766A4853-D0BE-0384-9F21-87C303BB932E}"/>
                </a:ext>
              </a:extLst>
            </p:cNvPr>
            <p:cNvSpPr txBox="1"/>
            <p:nvPr/>
          </p:nvSpPr>
          <p:spPr>
            <a:xfrm>
              <a:off x="6781089" y="3264516"/>
              <a:ext cx="1944167" cy="369332"/>
            </a:xfrm>
            <a:prstGeom prst="rect">
              <a:avLst/>
            </a:prstGeom>
            <a:noFill/>
          </p:spPr>
          <p:txBody>
            <a:bodyPr wrap="square">
              <a:spAutoFit/>
            </a:bodyPr>
            <a:lstStyle/>
            <a:p>
              <a:r>
                <a:rPr lang="vi-VN" sz="1800" dirty="0">
                  <a:effectLst/>
                  <a:latin typeface="Times New Roman" panose="02020603050405020304" pitchFamily="18" charset="0"/>
                  <a:ea typeface="Calibri" panose="020F0502020204030204" pitchFamily="34" charset="0"/>
                </a:rPr>
                <a:t>Cồn nguyên chất</a:t>
              </a:r>
              <a:endParaRPr lang="vi-VN" dirty="0"/>
            </a:p>
          </p:txBody>
        </p:sp>
        <p:sp>
          <p:nvSpPr>
            <p:cNvPr id="33" name="TextBox 32">
              <a:extLst>
                <a:ext uri="{FF2B5EF4-FFF2-40B4-BE49-F238E27FC236}">
                  <a16:creationId xmlns:a16="http://schemas.microsoft.com/office/drawing/2014/main" id="{55C20B0E-BB19-C6D1-E516-D5BD4294AAD2}"/>
                </a:ext>
              </a:extLst>
            </p:cNvPr>
            <p:cNvSpPr txBox="1"/>
            <p:nvPr/>
          </p:nvSpPr>
          <p:spPr>
            <a:xfrm>
              <a:off x="73891" y="881797"/>
              <a:ext cx="12192000" cy="830997"/>
            </a:xfrm>
            <a:prstGeom prst="rect">
              <a:avLst/>
            </a:prstGeom>
            <a:noFill/>
          </p:spPr>
          <p:txBody>
            <a:bodyPr wrap="square" rtlCol="0">
              <a:spAutoFit/>
            </a:bodyPr>
            <a:lstStyle/>
            <a:p>
              <a:r>
                <a:rPr lang="en-US" sz="2400" b="1" kern="1200" dirty="0" err="1">
                  <a:solidFill>
                    <a:schemeClr val="dk1"/>
                  </a:solidFill>
                  <a:effectLst/>
                  <a:latin typeface="Roboto" panose="02000000000000000000" pitchFamily="2" charset="0"/>
                  <a:ea typeface="Roboto" panose="02000000000000000000" pitchFamily="2" charset="0"/>
                </a:rPr>
                <a:t>Câu</a:t>
              </a:r>
              <a:r>
                <a:rPr lang="en-US" sz="2400" b="1" kern="1200" dirty="0">
                  <a:solidFill>
                    <a:schemeClr val="dk1"/>
                  </a:solidFill>
                  <a:effectLst/>
                  <a:latin typeface="Roboto" panose="02000000000000000000" pitchFamily="2" charset="0"/>
                  <a:ea typeface="Roboto" panose="02000000000000000000" pitchFamily="2" charset="0"/>
                </a:rPr>
                <a:t> 1</a:t>
              </a:r>
              <a:r>
                <a:rPr lang="vi-VN" sz="2400" b="1" kern="1200" dirty="0">
                  <a:solidFill>
                    <a:schemeClr val="dk1"/>
                  </a:solidFill>
                  <a:effectLst/>
                  <a:latin typeface="Roboto" panose="02000000000000000000" pitchFamily="2" charset="0"/>
                  <a:ea typeface="Roboto" panose="02000000000000000000" pitchFamily="2" charset="0"/>
                </a:rPr>
                <a:t>. </a:t>
              </a:r>
              <a:r>
                <a:rPr lang="en-AS" sz="2400" b="1" kern="1200" dirty="0">
                  <a:solidFill>
                    <a:schemeClr val="dk1"/>
                  </a:solidFill>
                  <a:effectLst/>
                  <a:latin typeface="Roboto" panose="02000000000000000000" pitchFamily="2" charset="0"/>
                  <a:ea typeface="Roboto" panose="02000000000000000000" pitchFamily="2" charset="0"/>
                </a:rPr>
                <a:t>( </a:t>
              </a:r>
              <a:r>
                <a:rPr lang="en-AS" sz="2400" b="1" kern="1200" dirty="0" err="1">
                  <a:solidFill>
                    <a:schemeClr val="dk1"/>
                  </a:solidFill>
                  <a:effectLst/>
                  <a:latin typeface="Roboto" panose="02000000000000000000" pitchFamily="2" charset="0"/>
                  <a:ea typeface="Roboto" panose="02000000000000000000" pitchFamily="2" charset="0"/>
                </a:rPr>
                <a:t>hđ</a:t>
              </a:r>
              <a:r>
                <a:rPr lang="en-AS" sz="2400" b="1" kern="1200" dirty="0">
                  <a:solidFill>
                    <a:schemeClr val="dk1"/>
                  </a:solidFill>
                  <a:effectLst/>
                  <a:latin typeface="Roboto" panose="02000000000000000000" pitchFamily="2" charset="0"/>
                  <a:ea typeface="Roboto" panose="02000000000000000000" pitchFamily="2" charset="0"/>
                </a:rPr>
                <a:t> </a:t>
              </a:r>
              <a:r>
                <a:rPr lang="en-AS" sz="2400" b="1" kern="1200" dirty="0" err="1">
                  <a:solidFill>
                    <a:schemeClr val="dk1"/>
                  </a:solidFill>
                  <a:effectLst/>
                  <a:latin typeface="Roboto" panose="02000000000000000000" pitchFamily="2" charset="0"/>
                  <a:ea typeface="Roboto" panose="02000000000000000000" pitchFamily="2" charset="0"/>
                </a:rPr>
                <a:t>cá</a:t>
              </a:r>
              <a:r>
                <a:rPr lang="en-AS" sz="2400" b="1" kern="1200" dirty="0">
                  <a:solidFill>
                    <a:schemeClr val="dk1"/>
                  </a:solidFill>
                  <a:effectLst/>
                  <a:latin typeface="Roboto" panose="02000000000000000000" pitchFamily="2" charset="0"/>
                  <a:ea typeface="Roboto" panose="02000000000000000000" pitchFamily="2" charset="0"/>
                </a:rPr>
                <a:t> </a:t>
              </a:r>
              <a:r>
                <a:rPr lang="en-AS" sz="2400" b="1" kern="1200" dirty="0" err="1">
                  <a:solidFill>
                    <a:schemeClr val="dk1"/>
                  </a:solidFill>
                  <a:effectLst/>
                  <a:latin typeface="Roboto" panose="02000000000000000000" pitchFamily="2" charset="0"/>
                  <a:ea typeface="Roboto" panose="02000000000000000000" pitchFamily="2" charset="0"/>
                </a:rPr>
                <a:t>nhân</a:t>
              </a:r>
              <a:r>
                <a:rPr lang="en-AS" sz="2400" b="1" kern="1200" dirty="0">
                  <a:solidFill>
                    <a:schemeClr val="dk1"/>
                  </a:solidFill>
                  <a:effectLst/>
                  <a:latin typeface="Roboto" panose="02000000000000000000" pitchFamily="2" charset="0"/>
                  <a:ea typeface="Roboto" panose="02000000000000000000" pitchFamily="2" charset="0"/>
                </a:rPr>
                <a:t>) </a:t>
              </a:r>
              <a:r>
                <a:rPr lang="en-US" sz="2400" kern="1200" dirty="0">
                  <a:solidFill>
                    <a:schemeClr val="dk1"/>
                  </a:solidFill>
                  <a:effectLst/>
                  <a:latin typeface="Roboto" panose="02000000000000000000" pitchFamily="2" charset="0"/>
                  <a:ea typeface="Roboto" panose="02000000000000000000" pitchFamily="2" charset="0"/>
                </a:rPr>
                <a:t>HS </a:t>
              </a:r>
              <a:r>
                <a:rPr lang="en-US" sz="2400" kern="1200" dirty="0" err="1">
                  <a:solidFill>
                    <a:schemeClr val="dk1"/>
                  </a:solidFill>
                  <a:effectLst/>
                  <a:latin typeface="Roboto" panose="02000000000000000000" pitchFamily="2" charset="0"/>
                  <a:ea typeface="Roboto" panose="02000000000000000000" pitchFamily="2" charset="0"/>
                </a:rPr>
                <a:t>quan</a:t>
              </a:r>
              <a:r>
                <a:rPr lang="en-US" sz="2400" kern="1200" dirty="0">
                  <a:solidFill>
                    <a:schemeClr val="dk1"/>
                  </a:solidFill>
                  <a:effectLst/>
                  <a:latin typeface="Roboto" panose="02000000000000000000" pitchFamily="2" charset="0"/>
                  <a:ea typeface="Roboto" panose="02000000000000000000" pitchFamily="2" charset="0"/>
                </a:rPr>
                <a:t> </a:t>
              </a:r>
              <a:r>
                <a:rPr lang="en-US" sz="2400" kern="1200" dirty="0" err="1">
                  <a:solidFill>
                    <a:schemeClr val="dk1"/>
                  </a:solidFill>
                  <a:effectLst/>
                  <a:latin typeface="Roboto" panose="02000000000000000000" pitchFamily="2" charset="0"/>
                  <a:ea typeface="Roboto" panose="02000000000000000000" pitchFamily="2" charset="0"/>
                </a:rPr>
                <a:t>sát</a:t>
              </a:r>
              <a:r>
                <a:rPr lang="en-US" sz="2400" kern="1200" dirty="0">
                  <a:solidFill>
                    <a:schemeClr val="dk1"/>
                  </a:solidFill>
                  <a:effectLst/>
                  <a:latin typeface="Roboto" panose="02000000000000000000" pitchFamily="2" charset="0"/>
                  <a:ea typeface="Roboto" panose="02000000000000000000" pitchFamily="2" charset="0"/>
                </a:rPr>
                <a:t> </a:t>
              </a:r>
              <a:r>
                <a:rPr lang="en-US" sz="2400" kern="1200" dirty="0" err="1">
                  <a:solidFill>
                    <a:schemeClr val="dk1"/>
                  </a:solidFill>
                  <a:effectLst/>
                  <a:latin typeface="Roboto" panose="02000000000000000000" pitchFamily="2" charset="0"/>
                  <a:ea typeface="Roboto" panose="02000000000000000000" pitchFamily="2" charset="0"/>
                </a:rPr>
                <a:t>và</a:t>
              </a:r>
              <a:r>
                <a:rPr lang="en-US" sz="2400" kern="1200" dirty="0">
                  <a:solidFill>
                    <a:schemeClr val="dk1"/>
                  </a:solidFill>
                  <a:effectLst/>
                  <a:latin typeface="Roboto" panose="02000000000000000000" pitchFamily="2" charset="0"/>
                  <a:ea typeface="Roboto" panose="02000000000000000000" pitchFamily="2" charset="0"/>
                </a:rPr>
                <a:t> </a:t>
              </a:r>
              <a:r>
                <a:rPr lang="en-US" sz="2400" kern="1200" dirty="0" err="1">
                  <a:solidFill>
                    <a:schemeClr val="dk1"/>
                  </a:solidFill>
                  <a:effectLst/>
                  <a:latin typeface="Roboto" panose="02000000000000000000" pitchFamily="2" charset="0"/>
                  <a:ea typeface="Roboto" panose="02000000000000000000" pitchFamily="2" charset="0"/>
                </a:rPr>
                <a:t>trình</a:t>
              </a:r>
              <a:r>
                <a:rPr lang="en-US" sz="2400" kern="1200" dirty="0">
                  <a:solidFill>
                    <a:schemeClr val="dk1"/>
                  </a:solidFill>
                  <a:effectLst/>
                  <a:latin typeface="Roboto" panose="02000000000000000000" pitchFamily="2" charset="0"/>
                  <a:ea typeface="Roboto" panose="02000000000000000000" pitchFamily="2" charset="0"/>
                </a:rPr>
                <a:t> </a:t>
              </a:r>
              <a:r>
                <a:rPr lang="en-US" sz="2400" kern="1200" dirty="0" err="1">
                  <a:solidFill>
                    <a:schemeClr val="dk1"/>
                  </a:solidFill>
                  <a:effectLst/>
                  <a:latin typeface="Roboto" panose="02000000000000000000" pitchFamily="2" charset="0"/>
                  <a:ea typeface="Roboto" panose="02000000000000000000" pitchFamily="2" charset="0"/>
                </a:rPr>
                <a:t>bày</a:t>
              </a:r>
              <a:r>
                <a:rPr lang="en-US" sz="2400" kern="1200" dirty="0">
                  <a:solidFill>
                    <a:schemeClr val="dk1"/>
                  </a:solidFill>
                  <a:effectLst/>
                  <a:latin typeface="Roboto" panose="02000000000000000000" pitchFamily="2" charset="0"/>
                  <a:ea typeface="Roboto" panose="02000000000000000000" pitchFamily="2" charset="0"/>
                </a:rPr>
                <a:t> </a:t>
              </a:r>
              <a:r>
                <a:rPr lang="en-US" sz="2400" kern="1200" dirty="0" err="1">
                  <a:solidFill>
                    <a:schemeClr val="dk1"/>
                  </a:solidFill>
                  <a:effectLst/>
                  <a:latin typeface="Roboto" panose="02000000000000000000" pitchFamily="2" charset="0"/>
                  <a:ea typeface="Roboto" panose="02000000000000000000" pitchFamily="2" charset="0"/>
                </a:rPr>
                <a:t>một</a:t>
              </a:r>
              <a:r>
                <a:rPr lang="en-US" sz="2400" kern="1200" dirty="0">
                  <a:solidFill>
                    <a:schemeClr val="dk1"/>
                  </a:solidFill>
                  <a:effectLst/>
                  <a:latin typeface="Roboto" panose="02000000000000000000" pitchFamily="2" charset="0"/>
                  <a:ea typeface="Roboto" panose="02000000000000000000" pitchFamily="2" charset="0"/>
                </a:rPr>
                <a:t> </a:t>
              </a:r>
              <a:r>
                <a:rPr lang="en-US" sz="2400" kern="1200" dirty="0" err="1">
                  <a:solidFill>
                    <a:schemeClr val="dk1"/>
                  </a:solidFill>
                  <a:effectLst/>
                  <a:latin typeface="Roboto" panose="02000000000000000000" pitchFamily="2" charset="0"/>
                  <a:ea typeface="Roboto" panose="02000000000000000000" pitchFamily="2" charset="0"/>
                </a:rPr>
                <a:t>số</a:t>
              </a:r>
              <a:r>
                <a:rPr lang="en-US" sz="2400" kern="1200" dirty="0">
                  <a:solidFill>
                    <a:schemeClr val="dk1"/>
                  </a:solidFill>
                  <a:effectLst/>
                  <a:latin typeface="Roboto" panose="02000000000000000000" pitchFamily="2" charset="0"/>
                  <a:ea typeface="Roboto" panose="02000000000000000000" pitchFamily="2" charset="0"/>
                </a:rPr>
                <a:t> </a:t>
              </a:r>
              <a:r>
                <a:rPr lang="en-US" sz="2400" kern="1200" dirty="0" err="1">
                  <a:solidFill>
                    <a:schemeClr val="dk1"/>
                  </a:solidFill>
                  <a:effectLst/>
                  <a:latin typeface="Roboto" panose="02000000000000000000" pitchFamily="2" charset="0"/>
                  <a:ea typeface="Roboto" panose="02000000000000000000" pitchFamily="2" charset="0"/>
                </a:rPr>
                <a:t>tính</a:t>
              </a:r>
              <a:r>
                <a:rPr lang="en-US" sz="2400" kern="1200" dirty="0">
                  <a:solidFill>
                    <a:schemeClr val="dk1"/>
                  </a:solidFill>
                  <a:effectLst/>
                  <a:latin typeface="Roboto" panose="02000000000000000000" pitchFamily="2" charset="0"/>
                  <a:ea typeface="Roboto" panose="02000000000000000000" pitchFamily="2" charset="0"/>
                </a:rPr>
                <a:t> </a:t>
              </a:r>
              <a:r>
                <a:rPr lang="en-US" sz="2400" kern="1200" dirty="0" err="1">
                  <a:solidFill>
                    <a:schemeClr val="dk1"/>
                  </a:solidFill>
                  <a:effectLst/>
                  <a:latin typeface="Roboto" panose="02000000000000000000" pitchFamily="2" charset="0"/>
                  <a:ea typeface="Roboto" panose="02000000000000000000" pitchFamily="2" charset="0"/>
                </a:rPr>
                <a:t>chất</a:t>
              </a:r>
              <a:r>
                <a:rPr lang="en-US" sz="2400" kern="1200" dirty="0">
                  <a:solidFill>
                    <a:schemeClr val="dk1"/>
                  </a:solidFill>
                  <a:effectLst/>
                  <a:latin typeface="Roboto" panose="02000000000000000000" pitchFamily="2" charset="0"/>
                  <a:ea typeface="Roboto" panose="02000000000000000000" pitchFamily="2" charset="0"/>
                </a:rPr>
                <a:t> </a:t>
              </a:r>
              <a:r>
                <a:rPr lang="en-US" sz="2400" kern="1200" dirty="0" err="1">
                  <a:solidFill>
                    <a:schemeClr val="dk1"/>
                  </a:solidFill>
                  <a:effectLst/>
                  <a:latin typeface="Roboto" panose="02000000000000000000" pitchFamily="2" charset="0"/>
                  <a:ea typeface="Roboto" panose="02000000000000000000" pitchFamily="2" charset="0"/>
                </a:rPr>
                <a:t>vật</a:t>
              </a:r>
              <a:r>
                <a:rPr lang="en-US" sz="2400" kern="1200" dirty="0">
                  <a:solidFill>
                    <a:schemeClr val="dk1"/>
                  </a:solidFill>
                  <a:effectLst/>
                  <a:latin typeface="Roboto" panose="02000000000000000000" pitchFamily="2" charset="0"/>
                  <a:ea typeface="Roboto" panose="02000000000000000000" pitchFamily="2" charset="0"/>
                </a:rPr>
                <a:t> </a:t>
              </a:r>
              <a:r>
                <a:rPr lang="en-US" sz="2400" kern="1200" dirty="0" err="1">
                  <a:solidFill>
                    <a:schemeClr val="dk1"/>
                  </a:solidFill>
                  <a:effectLst/>
                  <a:latin typeface="Roboto" panose="02000000000000000000" pitchFamily="2" charset="0"/>
                  <a:ea typeface="Roboto" panose="02000000000000000000" pitchFamily="2" charset="0"/>
                </a:rPr>
                <a:t>lí</a:t>
              </a:r>
              <a:r>
                <a:rPr lang="en-US" sz="2400" kern="1200" dirty="0">
                  <a:solidFill>
                    <a:schemeClr val="dk1"/>
                  </a:solidFill>
                  <a:effectLst/>
                  <a:latin typeface="Roboto" panose="02000000000000000000" pitchFamily="2" charset="0"/>
                  <a:ea typeface="Roboto" panose="02000000000000000000" pitchFamily="2" charset="0"/>
                </a:rPr>
                <a:t> </a:t>
              </a:r>
              <a:r>
                <a:rPr lang="en-US" sz="2400" kern="1200" dirty="0" err="1">
                  <a:solidFill>
                    <a:schemeClr val="dk1"/>
                  </a:solidFill>
                  <a:effectLst/>
                  <a:latin typeface="Roboto" panose="02000000000000000000" pitchFamily="2" charset="0"/>
                  <a:ea typeface="Roboto" panose="02000000000000000000" pitchFamily="2" charset="0"/>
                </a:rPr>
                <a:t>của</a:t>
              </a:r>
              <a:r>
                <a:rPr lang="en-US" sz="2400" kern="1200" dirty="0">
                  <a:solidFill>
                    <a:schemeClr val="dk1"/>
                  </a:solidFill>
                  <a:effectLst/>
                  <a:latin typeface="Roboto" panose="02000000000000000000" pitchFamily="2" charset="0"/>
                  <a:ea typeface="Roboto" panose="02000000000000000000" pitchFamily="2" charset="0"/>
                </a:rPr>
                <a:t> ethylic alcohol: </a:t>
              </a:r>
              <a:r>
                <a:rPr lang="en-US" sz="2400" kern="1200" dirty="0" err="1">
                  <a:solidFill>
                    <a:schemeClr val="dk1"/>
                  </a:solidFill>
                  <a:effectLst/>
                  <a:latin typeface="Roboto" panose="02000000000000000000" pitchFamily="2" charset="0"/>
                  <a:ea typeface="Roboto" panose="02000000000000000000" pitchFamily="2" charset="0"/>
                </a:rPr>
                <a:t>trạng</a:t>
              </a:r>
              <a:r>
                <a:rPr lang="en-US" sz="2400" kern="1200" dirty="0">
                  <a:solidFill>
                    <a:schemeClr val="dk1"/>
                  </a:solidFill>
                  <a:effectLst/>
                  <a:latin typeface="Roboto" panose="02000000000000000000" pitchFamily="2" charset="0"/>
                  <a:ea typeface="Roboto" panose="02000000000000000000" pitchFamily="2" charset="0"/>
                </a:rPr>
                <a:t> </a:t>
              </a:r>
              <a:r>
                <a:rPr lang="en-US" sz="2400" kern="1200" dirty="0" err="1">
                  <a:solidFill>
                    <a:schemeClr val="dk1"/>
                  </a:solidFill>
                  <a:effectLst/>
                  <a:latin typeface="Roboto" panose="02000000000000000000" pitchFamily="2" charset="0"/>
                  <a:ea typeface="Roboto" panose="02000000000000000000" pitchFamily="2" charset="0"/>
                </a:rPr>
                <a:t>thái</a:t>
              </a:r>
              <a:r>
                <a:rPr lang="en-US" sz="2400" kern="1200" dirty="0">
                  <a:solidFill>
                    <a:schemeClr val="dk1"/>
                  </a:solidFill>
                  <a:effectLst/>
                  <a:latin typeface="Roboto" panose="02000000000000000000" pitchFamily="2" charset="0"/>
                  <a:ea typeface="Roboto" panose="02000000000000000000" pitchFamily="2" charset="0"/>
                </a:rPr>
                <a:t>, </a:t>
              </a:r>
              <a:r>
                <a:rPr lang="en-US" sz="2400" kern="1200" dirty="0" err="1">
                  <a:solidFill>
                    <a:schemeClr val="dk1"/>
                  </a:solidFill>
                  <a:effectLst/>
                  <a:latin typeface="Roboto" panose="02000000000000000000" pitchFamily="2" charset="0"/>
                  <a:ea typeface="Roboto" panose="02000000000000000000" pitchFamily="2" charset="0"/>
                </a:rPr>
                <a:t>màu</a:t>
              </a:r>
              <a:r>
                <a:rPr lang="en-US" sz="2400" kern="1200" dirty="0">
                  <a:solidFill>
                    <a:schemeClr val="dk1"/>
                  </a:solidFill>
                  <a:effectLst/>
                  <a:latin typeface="Roboto" panose="02000000000000000000" pitchFamily="2" charset="0"/>
                  <a:ea typeface="Roboto" panose="02000000000000000000" pitchFamily="2" charset="0"/>
                </a:rPr>
                <a:t> </a:t>
              </a:r>
              <a:r>
                <a:rPr lang="en-US" sz="2400" kern="1200" dirty="0" err="1">
                  <a:solidFill>
                    <a:schemeClr val="dk1"/>
                  </a:solidFill>
                  <a:effectLst/>
                  <a:latin typeface="Roboto" panose="02000000000000000000" pitchFamily="2" charset="0"/>
                  <a:ea typeface="Roboto" panose="02000000000000000000" pitchFamily="2" charset="0"/>
                </a:rPr>
                <a:t>sắc</a:t>
              </a:r>
              <a:r>
                <a:rPr lang="en-US" sz="2400" kern="1200" dirty="0">
                  <a:solidFill>
                    <a:schemeClr val="dk1"/>
                  </a:solidFill>
                  <a:effectLst/>
                  <a:latin typeface="Roboto" panose="02000000000000000000" pitchFamily="2" charset="0"/>
                  <a:ea typeface="Roboto" panose="02000000000000000000" pitchFamily="2" charset="0"/>
                </a:rPr>
                <a:t>, </a:t>
              </a:r>
              <a:r>
                <a:rPr lang="en-US" sz="2400" kern="1200" dirty="0" err="1">
                  <a:solidFill>
                    <a:schemeClr val="dk1"/>
                  </a:solidFill>
                  <a:effectLst/>
                  <a:latin typeface="Roboto" panose="02000000000000000000" pitchFamily="2" charset="0"/>
                  <a:ea typeface="Roboto" panose="02000000000000000000" pitchFamily="2" charset="0"/>
                </a:rPr>
                <a:t>mùi</a:t>
              </a:r>
              <a:r>
                <a:rPr lang="en-US" sz="2400" kern="1200" dirty="0">
                  <a:solidFill>
                    <a:schemeClr val="dk1"/>
                  </a:solidFill>
                  <a:effectLst/>
                  <a:latin typeface="Roboto" panose="02000000000000000000" pitchFamily="2" charset="0"/>
                  <a:ea typeface="Roboto" panose="02000000000000000000" pitchFamily="2" charset="0"/>
                </a:rPr>
                <a:t>,… </a:t>
              </a:r>
              <a:endParaRPr lang="vi-VN" sz="2400" kern="1200" dirty="0">
                <a:solidFill>
                  <a:schemeClr val="dk1"/>
                </a:solidFill>
                <a:effectLst/>
                <a:latin typeface="Roboto" panose="02000000000000000000" pitchFamily="2" charset="0"/>
                <a:ea typeface="Roboto" panose="02000000000000000000" pitchFamily="2" charset="0"/>
              </a:endParaRPr>
            </a:p>
          </p:txBody>
        </p:sp>
      </p:grpSp>
      <p:sp>
        <p:nvSpPr>
          <p:cNvPr id="34" name="TextBox 33">
            <a:extLst>
              <a:ext uri="{FF2B5EF4-FFF2-40B4-BE49-F238E27FC236}">
                <a16:creationId xmlns:a16="http://schemas.microsoft.com/office/drawing/2014/main" id="{263D9A0E-F16A-3092-32A9-91618E717A1D}"/>
              </a:ext>
            </a:extLst>
          </p:cNvPr>
          <p:cNvSpPr txBox="1"/>
          <p:nvPr/>
        </p:nvSpPr>
        <p:spPr>
          <a:xfrm>
            <a:off x="2461556" y="-44267"/>
            <a:ext cx="6289338" cy="954107"/>
          </a:xfrm>
          <a:prstGeom prst="rect">
            <a:avLst/>
          </a:prstGeom>
          <a:noFill/>
        </p:spPr>
        <p:txBody>
          <a:bodyPr wrap="square" rtlCol="0">
            <a:spAutoFit/>
          </a:bodyPr>
          <a:lstStyle/>
          <a:p>
            <a:pPr algn="ctr"/>
            <a:r>
              <a:rPr lang="en-US" sz="2800" b="1" dirty="0">
                <a:solidFill>
                  <a:srgbClr val="7030A0"/>
                </a:solidFill>
                <a:latin typeface="Roboto" panose="02000000000000000000" pitchFamily="2" charset="0"/>
                <a:ea typeface="Roboto" panose="02000000000000000000" pitchFamily="2" charset="0"/>
              </a:rPr>
              <a:t>PHIẾU HỌC TẬP SỐ 2</a:t>
            </a:r>
            <a:endParaRPr lang="vi-VN" sz="2800" b="1" dirty="0">
              <a:solidFill>
                <a:srgbClr val="7030A0"/>
              </a:solidFill>
              <a:latin typeface="Roboto" panose="02000000000000000000" pitchFamily="2" charset="0"/>
              <a:ea typeface="Roboto" panose="02000000000000000000" pitchFamily="2" charset="0"/>
            </a:endParaRPr>
          </a:p>
          <a:p>
            <a:pPr algn="ctr"/>
            <a:r>
              <a:rPr lang="vi-VN" sz="2800" b="1" dirty="0">
                <a:solidFill>
                  <a:srgbClr val="7030A0"/>
                </a:solidFill>
                <a:latin typeface="Roboto" panose="02000000000000000000" pitchFamily="2" charset="0"/>
                <a:ea typeface="Roboto" panose="02000000000000000000" pitchFamily="2" charset="0"/>
              </a:rPr>
              <a:t>Tìm hiểu về tính chất vật lý</a:t>
            </a:r>
          </a:p>
        </p:txBody>
      </p:sp>
      <p:sp>
        <p:nvSpPr>
          <p:cNvPr id="36" name="TextBox 35">
            <a:extLst>
              <a:ext uri="{FF2B5EF4-FFF2-40B4-BE49-F238E27FC236}">
                <a16:creationId xmlns:a16="http://schemas.microsoft.com/office/drawing/2014/main" id="{C4CC993E-6F79-6597-78F9-4E581CA4B521}"/>
              </a:ext>
            </a:extLst>
          </p:cNvPr>
          <p:cNvSpPr txBox="1"/>
          <p:nvPr/>
        </p:nvSpPr>
        <p:spPr>
          <a:xfrm>
            <a:off x="248824" y="4356631"/>
            <a:ext cx="8906770" cy="830997"/>
          </a:xfrm>
          <a:prstGeom prst="rect">
            <a:avLst/>
          </a:prstGeom>
          <a:noFill/>
        </p:spPr>
        <p:txBody>
          <a:bodyPr wrap="square" rtlCol="0">
            <a:spAutoFit/>
          </a:bodyPr>
          <a:lstStyle/>
          <a:p>
            <a:r>
              <a:rPr lang="en-US" sz="2400" b="1"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kern="1200" dirty="0" err="1">
                <a:solidFill>
                  <a:schemeClr val="dk1"/>
                </a:solidFill>
                <a:effectLst/>
                <a:latin typeface="Roboto" panose="02000000000000000000" pitchFamily="2" charset="0"/>
                <a:ea typeface="Roboto" panose="02000000000000000000" pitchFamily="2" charset="0"/>
              </a:rPr>
              <a:t>Nhóm</a:t>
            </a:r>
            <a:r>
              <a:rPr lang="en-US" sz="2400" b="1" kern="1200" dirty="0">
                <a:solidFill>
                  <a:schemeClr val="dk1"/>
                </a:solidFill>
                <a:effectLst/>
                <a:latin typeface="Roboto" panose="02000000000000000000" pitchFamily="2" charset="0"/>
                <a:ea typeface="Roboto" panose="02000000000000000000" pitchFamily="2" charset="0"/>
              </a:rPr>
              <a:t> </a:t>
            </a:r>
            <a:r>
              <a:rPr lang="en-AS" sz="2400" b="1" kern="1200" dirty="0">
                <a:solidFill>
                  <a:schemeClr val="dk1"/>
                </a:solidFill>
                <a:effectLst/>
                <a:latin typeface="Roboto" panose="02000000000000000000" pitchFamily="2" charset="0"/>
                <a:ea typeface="Roboto" panose="02000000000000000000" pitchFamily="2" charset="0"/>
              </a:rPr>
              <a:t> 2 </a:t>
            </a:r>
            <a:r>
              <a:rPr lang="en-AS" sz="2400" b="1" kern="1200" dirty="0" err="1">
                <a:solidFill>
                  <a:schemeClr val="dk1"/>
                </a:solidFill>
                <a:effectLst/>
                <a:latin typeface="Roboto" panose="02000000000000000000" pitchFamily="2" charset="0"/>
                <a:ea typeface="Roboto" panose="02000000000000000000" pitchFamily="2" charset="0"/>
              </a:rPr>
              <a:t>bạn</a:t>
            </a:r>
            <a:r>
              <a:rPr lang="en-AS" sz="2400" b="1" kern="1200" dirty="0">
                <a:solidFill>
                  <a:schemeClr val="dk1"/>
                </a:solidFill>
                <a:effectLst/>
                <a:latin typeface="Roboto" panose="02000000000000000000" pitchFamily="2" charset="0"/>
                <a:ea typeface="Roboto" panose="02000000000000000000" pitchFamily="2" charset="0"/>
              </a:rPr>
              <a:t> </a:t>
            </a:r>
            <a:r>
              <a:rPr lang="en-US" sz="2400" b="1" kern="1200" dirty="0">
                <a:solidFill>
                  <a:schemeClr val="dk1"/>
                </a:solidFill>
                <a:effectLst/>
                <a:latin typeface="Roboto" panose="02000000000000000000" pitchFamily="2" charset="0"/>
                <a:ea typeface="Roboto" panose="02000000000000000000" pitchFamily="2" charset="0"/>
              </a:rPr>
              <a:t>: </a:t>
            </a:r>
            <a:r>
              <a:rPr lang="en-US" sz="2400" b="1" kern="1200" dirty="0" err="1">
                <a:solidFill>
                  <a:schemeClr val="dk1"/>
                </a:solidFill>
                <a:effectLst/>
                <a:latin typeface="Roboto" panose="02000000000000000000" pitchFamily="2" charset="0"/>
                <a:ea typeface="Roboto" panose="02000000000000000000" pitchFamily="2" charset="0"/>
              </a:rPr>
              <a:t>hoàn</a:t>
            </a:r>
            <a:r>
              <a:rPr lang="en-US" sz="2400" b="1" kern="1200" dirty="0">
                <a:solidFill>
                  <a:schemeClr val="dk1"/>
                </a:solidFill>
                <a:effectLst/>
                <a:latin typeface="Roboto" panose="02000000000000000000" pitchFamily="2" charset="0"/>
                <a:ea typeface="Roboto" panose="02000000000000000000" pitchFamily="2" charset="0"/>
              </a:rPr>
              <a:t> </a:t>
            </a:r>
            <a:r>
              <a:rPr lang="en-US" sz="2400" b="1" kern="1200" dirty="0" err="1">
                <a:solidFill>
                  <a:schemeClr val="dk1"/>
                </a:solidFill>
                <a:effectLst/>
                <a:latin typeface="Roboto" panose="02000000000000000000" pitchFamily="2" charset="0"/>
                <a:ea typeface="Roboto" panose="02000000000000000000" pitchFamily="2" charset="0"/>
              </a:rPr>
              <a:t>thành</a:t>
            </a:r>
            <a:r>
              <a:rPr lang="en-US" sz="2400" b="1" kern="1200" dirty="0">
                <a:solidFill>
                  <a:schemeClr val="dk1"/>
                </a:solidFill>
                <a:effectLst/>
                <a:latin typeface="Roboto" panose="02000000000000000000" pitchFamily="2" charset="0"/>
                <a:ea typeface="Roboto" panose="02000000000000000000" pitchFamily="2" charset="0"/>
              </a:rPr>
              <a:t> </a:t>
            </a:r>
            <a:r>
              <a:rPr lang="en-US" sz="2400" b="1" dirty="0" err="1">
                <a:solidFill>
                  <a:srgbClr val="000000"/>
                </a:solidFill>
                <a:effectLst/>
                <a:latin typeface="Roboto" panose="02000000000000000000" pitchFamily="2" charset="0"/>
                <a:ea typeface="Roboto" panose="02000000000000000000" pitchFamily="2" charset="0"/>
                <a:cs typeface="Times New Roman" panose="02020603050405020304" pitchFamily="18" charset="0"/>
              </a:rPr>
              <a:t>Câu</a:t>
            </a:r>
            <a:r>
              <a:rPr lang="en-US" sz="2400" b="1"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2</a:t>
            </a:r>
            <a:r>
              <a:rPr lang="vi-VN" sz="2400" b="1"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a:t>
            </a:r>
            <a:r>
              <a:rPr lang="vi-VN" sz="24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a:t>
            </a:r>
            <a:r>
              <a:rPr lang="en-US" sz="2400" dirty="0" err="1">
                <a:solidFill>
                  <a:srgbClr val="000000"/>
                </a:solidFill>
                <a:effectLst/>
                <a:latin typeface="Roboto" panose="02000000000000000000" pitchFamily="2" charset="0"/>
                <a:ea typeface="Roboto" panose="02000000000000000000" pitchFamily="2" charset="0"/>
                <a:cs typeface="Times New Roman" panose="02020603050405020304" pitchFamily="18" charset="0"/>
              </a:rPr>
              <a:t>Độ</a:t>
            </a:r>
            <a:r>
              <a:rPr lang="en-US" sz="24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a:t>
            </a:r>
            <a:r>
              <a:rPr lang="vi-VN" sz="24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cồn</a:t>
            </a:r>
            <a:r>
              <a:rPr lang="en-US" sz="24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a:t>
            </a:r>
            <a:r>
              <a:rPr lang="en-US" sz="2400" dirty="0" err="1">
                <a:solidFill>
                  <a:srgbClr val="000000"/>
                </a:solidFill>
                <a:effectLst/>
                <a:latin typeface="Roboto" panose="02000000000000000000" pitchFamily="2" charset="0"/>
                <a:ea typeface="Roboto" panose="02000000000000000000" pitchFamily="2" charset="0"/>
                <a:cs typeface="Times New Roman" panose="02020603050405020304" pitchFamily="18" charset="0"/>
              </a:rPr>
              <a:t>là</a:t>
            </a:r>
            <a:r>
              <a:rPr lang="en-US" sz="24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a:t>
            </a:r>
            <a:r>
              <a:rPr lang="en-US" sz="2400" dirty="0" err="1">
                <a:solidFill>
                  <a:srgbClr val="000000"/>
                </a:solidFill>
                <a:effectLst/>
                <a:latin typeface="Roboto" panose="02000000000000000000" pitchFamily="2" charset="0"/>
                <a:ea typeface="Roboto" panose="02000000000000000000" pitchFamily="2" charset="0"/>
                <a:cs typeface="Times New Roman" panose="02020603050405020304" pitchFamily="18" charset="0"/>
              </a:rPr>
              <a:t>gì</a:t>
            </a:r>
            <a:r>
              <a:rPr lang="en-US" sz="2400" dirty="0">
                <a:solidFill>
                  <a:srgbClr val="000000"/>
                </a:solidFill>
                <a:effectLst/>
                <a:latin typeface="Roboto" panose="02000000000000000000" pitchFamily="2" charset="0"/>
                <a:ea typeface="Roboto" panose="02000000000000000000" pitchFamily="2"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rPr>
              <a:t>VD: </a:t>
            </a:r>
            <a:r>
              <a:rPr lang="en-US" sz="2400" dirty="0" err="1">
                <a:effectLst/>
                <a:latin typeface="Times New Roman" panose="02020603050405020304" pitchFamily="18" charset="0"/>
                <a:ea typeface="Calibri" panose="020F0502020204030204" pitchFamily="34" charset="0"/>
              </a:rPr>
              <a:t>Cồn</a:t>
            </a:r>
            <a:r>
              <a:rPr lang="en-US" sz="2400" dirty="0">
                <a:effectLst/>
                <a:latin typeface="Times New Roman" panose="02020603050405020304" pitchFamily="18" charset="0"/>
                <a:ea typeface="Calibri" panose="020F0502020204030204" pitchFamily="34" charset="0"/>
              </a:rPr>
              <a:t> y </a:t>
            </a:r>
            <a:r>
              <a:rPr lang="en-US" sz="2400" dirty="0" err="1">
                <a:effectLst/>
                <a:latin typeface="Times New Roman" panose="02020603050405020304" pitchFamily="18" charset="0"/>
                <a:ea typeface="Calibri" panose="020F0502020204030204" pitchFamily="34" charset="0"/>
              </a:rPr>
              <a:t>tế</a:t>
            </a:r>
            <a:r>
              <a:rPr lang="en-US" sz="2400" dirty="0">
                <a:effectLst/>
                <a:latin typeface="Times New Roman" panose="02020603050405020304" pitchFamily="18" charset="0"/>
                <a:ea typeface="Calibri" panose="020F0502020204030204" pitchFamily="34" charset="0"/>
              </a:rPr>
              <a:t> 70</a:t>
            </a:r>
            <a:r>
              <a:rPr lang="en-US" sz="2400" baseline="30000" dirty="0">
                <a:effectLst/>
                <a:latin typeface="Times New Roman" panose="02020603050405020304" pitchFamily="18" charset="0"/>
                <a:ea typeface="Calibri" panose="020F0502020204030204" pitchFamily="34" charset="0"/>
              </a:rPr>
              <a:t>0</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nghĩa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gì</a:t>
            </a:r>
            <a:r>
              <a:rPr lang="en-US" sz="2400" dirty="0">
                <a:effectLst/>
                <a:latin typeface="Times New Roman" panose="02020603050405020304" pitchFamily="18" charset="0"/>
                <a:ea typeface="Calibri" panose="020F0502020204030204" pitchFamily="34" charset="0"/>
              </a:rPr>
              <a:t>?</a:t>
            </a:r>
            <a:endParaRPr lang="vi-VN" sz="2400" dirty="0">
              <a:effectLst/>
              <a:latin typeface="Roboto" panose="02000000000000000000" pitchFamily="2" charset="0"/>
              <a:ea typeface="Roboto" panose="02000000000000000000" pitchFamily="2" charset="0"/>
              <a:cs typeface="Times New Roman" panose="02020603050405020304" pitchFamily="18" charset="0"/>
            </a:endParaRPr>
          </a:p>
        </p:txBody>
      </p:sp>
      <p:pic>
        <p:nvPicPr>
          <p:cNvPr id="44" name="Picture 4" descr="mhjh">
            <a:extLst>
              <a:ext uri="{FF2B5EF4-FFF2-40B4-BE49-F238E27FC236}">
                <a16:creationId xmlns:a16="http://schemas.microsoft.com/office/drawing/2014/main" id="{0A206936-972C-F050-1789-2AE8A5A5C4E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545899" y="-44267"/>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FF28039-8A09-7F22-DEDF-9029C32B0904}"/>
              </a:ext>
            </a:extLst>
          </p:cNvPr>
          <p:cNvSpPr txBox="1"/>
          <p:nvPr/>
        </p:nvSpPr>
        <p:spPr>
          <a:xfrm>
            <a:off x="166081" y="5319535"/>
            <a:ext cx="11355999" cy="1384995"/>
          </a:xfrm>
          <a:prstGeom prst="rect">
            <a:avLst/>
          </a:prstGeom>
          <a:noFill/>
        </p:spPr>
        <p:txBody>
          <a:bodyPr wrap="square" rtlCol="0">
            <a:spAutoFit/>
          </a:bodyPr>
          <a:lstStyle/>
          <a:p>
            <a:r>
              <a:rPr lang="vi-VN" sz="2800" b="1" dirty="0">
                <a:solidFill>
                  <a:srgbClr val="FF0000"/>
                </a:solidFill>
                <a:effectLst/>
                <a:latin typeface="Roboto" pitchFamily="2" charset="0"/>
                <a:ea typeface="Roboto" pitchFamily="2" charset="0"/>
              </a:rPr>
              <a:t>Câu 3.( </a:t>
            </a:r>
            <a:r>
              <a:rPr lang="en-AS" sz="2800" b="1" dirty="0">
                <a:solidFill>
                  <a:srgbClr val="FF0000"/>
                </a:solidFill>
                <a:effectLst/>
                <a:latin typeface="Roboto" pitchFamily="2" charset="0"/>
                <a:ea typeface="Roboto" pitchFamily="2" charset="0"/>
              </a:rPr>
              <a:t>4 </a:t>
            </a:r>
            <a:r>
              <a:rPr lang="vi-VN" sz="2800" b="1" dirty="0">
                <a:solidFill>
                  <a:srgbClr val="FF0000"/>
                </a:solidFill>
                <a:effectLst/>
                <a:latin typeface="Roboto" pitchFamily="2" charset="0"/>
                <a:ea typeface="Roboto" pitchFamily="2" charset="0"/>
              </a:rPr>
              <a:t>nhóm</a:t>
            </a:r>
            <a:r>
              <a:rPr lang="en-AS" sz="2800" b="1" dirty="0">
                <a:solidFill>
                  <a:srgbClr val="FF0000"/>
                </a:solidFill>
                <a:effectLst/>
                <a:latin typeface="Roboto" pitchFamily="2" charset="0"/>
                <a:ea typeface="Roboto" pitchFamily="2" charset="0"/>
              </a:rPr>
              <a:t> </a:t>
            </a:r>
            <a:r>
              <a:rPr lang="vi-VN" sz="2800" b="1" dirty="0">
                <a:solidFill>
                  <a:srgbClr val="FF0000"/>
                </a:solidFill>
                <a:effectLst/>
                <a:latin typeface="Roboto" pitchFamily="2" charset="0"/>
                <a:ea typeface="Roboto" pitchFamily="2" charset="0"/>
              </a:rPr>
              <a:t>) </a:t>
            </a:r>
            <a:r>
              <a:rPr lang="vi-VN" sz="2800" dirty="0">
                <a:solidFill>
                  <a:srgbClr val="FF0000"/>
                </a:solidFill>
                <a:effectLst/>
                <a:latin typeface="Roboto" pitchFamily="2" charset="0"/>
                <a:ea typeface="Roboto" pitchFamily="2" charset="0"/>
              </a:rPr>
              <a:t>Trên nhãn các chai bia, rượu vang, rượu whisky,... có ghi các giá trị như 4% vol, 14% vol, 40% vol,..., các giá trị này có ý nghĩa như thế nào?</a:t>
            </a:r>
            <a:endParaRPr lang="en-US" sz="2800" dirty="0">
              <a:solidFill>
                <a:srgbClr val="FF0000"/>
              </a:solidFill>
              <a:effectLst/>
              <a:latin typeface="Roboto" pitchFamily="2" charset="0"/>
              <a:ea typeface="Roboto" pitchFamily="2" charset="0"/>
            </a:endParaRPr>
          </a:p>
        </p:txBody>
      </p:sp>
    </p:spTree>
    <p:extLst>
      <p:ext uri="{BB962C8B-B14F-4D97-AF65-F5344CB8AC3E}">
        <p14:creationId xmlns:p14="http://schemas.microsoft.com/office/powerpoint/2010/main" val="4055569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A6A01-EC1E-37F7-E15B-9CF9552DE0D0}"/>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7FA4D394-ED65-653B-5A6D-27439E93B163}"/>
              </a:ext>
            </a:extLst>
          </p:cNvPr>
          <p:cNvGrpSpPr/>
          <p:nvPr/>
        </p:nvGrpSpPr>
        <p:grpSpPr>
          <a:xfrm>
            <a:off x="0" y="0"/>
            <a:ext cx="10455564" cy="1686849"/>
            <a:chOff x="0" y="0"/>
            <a:chExt cx="10455564" cy="1686849"/>
          </a:xfrm>
        </p:grpSpPr>
        <p:sp>
          <p:nvSpPr>
            <p:cNvPr id="7" name="TextBox 6">
              <a:extLst>
                <a:ext uri="{FF2B5EF4-FFF2-40B4-BE49-F238E27FC236}">
                  <a16:creationId xmlns:a16="http://schemas.microsoft.com/office/drawing/2014/main" id="{5F04CABA-62BB-1FF1-1D42-EBF7486F61FB}"/>
                </a:ext>
              </a:extLst>
            </p:cNvPr>
            <p:cNvSpPr txBox="1"/>
            <p:nvPr/>
          </p:nvSpPr>
          <p:spPr>
            <a:xfrm>
              <a:off x="73891" y="1163629"/>
              <a:ext cx="6797963" cy="523220"/>
            </a:xfrm>
            <a:prstGeom prst="rect">
              <a:avLst/>
            </a:prstGeom>
            <a:noFill/>
          </p:spPr>
          <p:txBody>
            <a:bodyPr wrap="square" rtlCol="0">
              <a:spAutoFit/>
            </a:bodyPr>
            <a:lstStyle/>
            <a:p>
              <a:r>
                <a:rPr lang="en-US" sz="2400" b="1" dirty="0">
                  <a:solidFill>
                    <a:srgbClr val="FF0000"/>
                  </a:solidFill>
                </a:rPr>
                <a:t>II. TÍNH </a:t>
              </a:r>
              <a:r>
                <a:rPr lang="en-US" sz="2800" b="1" dirty="0">
                  <a:solidFill>
                    <a:srgbClr val="FF0000"/>
                  </a:solidFill>
                  <a:latin typeface="Roboto" panose="02000000000000000000" pitchFamily="2" charset="0"/>
                  <a:ea typeface="Roboto" panose="02000000000000000000" pitchFamily="2" charset="0"/>
                </a:rPr>
                <a:t>CHẤT</a:t>
              </a:r>
              <a:r>
                <a:rPr lang="en-US" sz="2400" b="1" dirty="0">
                  <a:solidFill>
                    <a:srgbClr val="FF0000"/>
                  </a:solidFill>
                </a:rPr>
                <a:t> VẬT LÍ </a:t>
              </a:r>
            </a:p>
          </p:txBody>
        </p:sp>
        <p:pic>
          <p:nvPicPr>
            <p:cNvPr id="8" name="Picture 7">
              <a:extLst>
                <a:ext uri="{FF2B5EF4-FFF2-40B4-BE49-F238E27FC236}">
                  <a16:creationId xmlns:a16="http://schemas.microsoft.com/office/drawing/2014/main" id="{8533308D-45F0-E8CB-DB4C-414E8855E1D5}"/>
                </a:ext>
              </a:extLst>
            </p:cNvPr>
            <p:cNvPicPr>
              <a:picLocks noChangeAspect="1"/>
            </p:cNvPicPr>
            <p:nvPr/>
          </p:nvPicPr>
          <p:blipFill>
            <a:blip r:embed="rId2"/>
            <a:stretch>
              <a:fillRect/>
            </a:stretch>
          </p:blipFill>
          <p:spPr>
            <a:xfrm>
              <a:off x="0" y="0"/>
              <a:ext cx="10455564" cy="1109168"/>
            </a:xfrm>
            <a:prstGeom prst="rect">
              <a:avLst/>
            </a:prstGeom>
          </p:spPr>
        </p:pic>
      </p:grpSp>
      <p:sp>
        <p:nvSpPr>
          <p:cNvPr id="10" name="Oval 9">
            <a:extLst>
              <a:ext uri="{FF2B5EF4-FFF2-40B4-BE49-F238E27FC236}">
                <a16:creationId xmlns:a16="http://schemas.microsoft.com/office/drawing/2014/main" id="{6AA0594D-E0F4-6C7A-A3C7-9DAE5ECE51B5}"/>
              </a:ext>
            </a:extLst>
          </p:cNvPr>
          <p:cNvSpPr/>
          <p:nvPr/>
        </p:nvSpPr>
        <p:spPr>
          <a:xfrm>
            <a:off x="5024582" y="5264727"/>
            <a:ext cx="840509" cy="471055"/>
          </a:xfrm>
          <a:prstGeom prst="ellipse">
            <a:avLst/>
          </a:prstGeom>
          <a:noFill/>
          <a:ln w="381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44A25094-E36F-6A74-6242-AD4B07E3444E}"/>
              </a:ext>
            </a:extLst>
          </p:cNvPr>
          <p:cNvCxnSpPr/>
          <p:nvPr/>
        </p:nvCxnSpPr>
        <p:spPr>
          <a:xfrm flipV="1">
            <a:off x="5708073" y="4424218"/>
            <a:ext cx="2022763" cy="932873"/>
          </a:xfrm>
          <a:prstGeom prst="straightConnector1">
            <a:avLst/>
          </a:prstGeom>
          <a:ln w="28575">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6D25461A-4D49-6CE2-FA79-0C72E352A1D0}"/>
              </a:ext>
            </a:extLst>
          </p:cNvPr>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102863566"/>
                    </a:ext>
                  </a:extLst>
                </a:gridCol>
              </a:tblGrid>
              <a:tr h="935609">
                <a:tc>
                  <a:txBody>
                    <a:bodyPr/>
                    <a:lstStyle/>
                    <a:p>
                      <a:pPr algn="ctr"/>
                      <a:endParaRPr lang="vi-VN" dirty="0">
                        <a:solidFill>
                          <a:srgbClr val="7030A0"/>
                        </a:solidFill>
                      </a:endParaRPr>
                    </a:p>
                  </a:txBody>
                  <a:tcPr>
                    <a:solidFill>
                      <a:schemeClr val="accent4">
                        <a:lumMod val="60000"/>
                        <a:lumOff val="40000"/>
                      </a:schemeClr>
                    </a:solidFill>
                  </a:tcPr>
                </a:tc>
                <a:extLst>
                  <a:ext uri="{0D108BD9-81ED-4DB2-BD59-A6C34878D82A}">
                    <a16:rowId xmlns:a16="http://schemas.microsoft.com/office/drawing/2014/main" val="4211655575"/>
                  </a:ext>
                </a:extLst>
              </a:tr>
              <a:tr h="5922391">
                <a:tc>
                  <a:txBody>
                    <a:bodyPr/>
                    <a:lstStyle/>
                    <a:p>
                      <a:endParaRPr lang="vi-VN" dirty="0"/>
                    </a:p>
                  </a:txBody>
                  <a:tcPr>
                    <a:solidFill>
                      <a:schemeClr val="accent4">
                        <a:lumMod val="20000"/>
                        <a:lumOff val="80000"/>
                      </a:schemeClr>
                    </a:solidFill>
                  </a:tcPr>
                </a:tc>
                <a:extLst>
                  <a:ext uri="{0D108BD9-81ED-4DB2-BD59-A6C34878D82A}">
                    <a16:rowId xmlns:a16="http://schemas.microsoft.com/office/drawing/2014/main" val="3664176691"/>
                  </a:ext>
                </a:extLst>
              </a:tr>
            </a:tbl>
          </a:graphicData>
        </a:graphic>
      </p:graphicFrame>
      <p:grpSp>
        <p:nvGrpSpPr>
          <p:cNvPr id="35" name="Group 34">
            <a:extLst>
              <a:ext uri="{FF2B5EF4-FFF2-40B4-BE49-F238E27FC236}">
                <a16:creationId xmlns:a16="http://schemas.microsoft.com/office/drawing/2014/main" id="{D3391C5C-4648-7D6E-ECCB-7342A3D52052}"/>
              </a:ext>
            </a:extLst>
          </p:cNvPr>
          <p:cNvGrpSpPr/>
          <p:nvPr/>
        </p:nvGrpSpPr>
        <p:grpSpPr>
          <a:xfrm>
            <a:off x="73891" y="881797"/>
            <a:ext cx="11544368" cy="4517229"/>
            <a:chOff x="73891" y="881797"/>
            <a:chExt cx="12192000" cy="4262605"/>
          </a:xfrm>
        </p:grpSpPr>
        <p:pic>
          <p:nvPicPr>
            <p:cNvPr id="19" name="Picture 18">
              <a:extLst>
                <a:ext uri="{FF2B5EF4-FFF2-40B4-BE49-F238E27FC236}">
                  <a16:creationId xmlns:a16="http://schemas.microsoft.com/office/drawing/2014/main" id="{A7E82C19-0C57-00E2-7473-0BE6D4D4C983}"/>
                </a:ext>
              </a:extLst>
            </p:cNvPr>
            <p:cNvPicPr>
              <a:picLocks noChangeAspect="1"/>
            </p:cNvPicPr>
            <p:nvPr/>
          </p:nvPicPr>
          <p:blipFill>
            <a:blip r:embed="rId3">
              <a:lum bright="6000"/>
            </a:blip>
            <a:stretch>
              <a:fillRect/>
            </a:stretch>
          </p:blipFill>
          <p:spPr>
            <a:xfrm>
              <a:off x="185198" y="1661738"/>
              <a:ext cx="6492503" cy="3482664"/>
            </a:xfrm>
            <a:prstGeom prst="rect">
              <a:avLst/>
            </a:prstGeom>
            <a:noFill/>
            <a:ln>
              <a:noFill/>
            </a:ln>
          </p:spPr>
        </p:pic>
        <p:sp>
          <p:nvSpPr>
            <p:cNvPr id="20" name="TextBox 19">
              <a:extLst>
                <a:ext uri="{FF2B5EF4-FFF2-40B4-BE49-F238E27FC236}">
                  <a16:creationId xmlns:a16="http://schemas.microsoft.com/office/drawing/2014/main" id="{5FEE7776-12D8-93F6-F766-C2D74D108D54}"/>
                </a:ext>
              </a:extLst>
            </p:cNvPr>
            <p:cNvSpPr txBox="1"/>
            <p:nvPr/>
          </p:nvSpPr>
          <p:spPr>
            <a:xfrm>
              <a:off x="490869" y="3264516"/>
              <a:ext cx="1372116" cy="369332"/>
            </a:xfrm>
            <a:prstGeom prst="rect">
              <a:avLst/>
            </a:prstGeom>
            <a:noFill/>
          </p:spPr>
          <p:txBody>
            <a:bodyPr wrap="square" rtlCol="0">
              <a:spAutoFit/>
            </a:bodyPr>
            <a:lstStyle/>
            <a:p>
              <a:r>
                <a:rPr lang="vi-VN" sz="1800" dirty="0">
                  <a:effectLst/>
                  <a:latin typeface="Times New Roman" panose="02020603050405020304" pitchFamily="18" charset="0"/>
                  <a:ea typeface="Calibri" panose="020F0502020204030204" pitchFamily="34" charset="0"/>
                </a:rPr>
                <a:t>Rượu gạo</a:t>
              </a:r>
              <a:endParaRPr lang="vi-VN" dirty="0"/>
            </a:p>
          </p:txBody>
        </p:sp>
        <p:pic>
          <p:nvPicPr>
            <p:cNvPr id="28" name="Picture 27">
              <a:extLst>
                <a:ext uri="{FF2B5EF4-FFF2-40B4-BE49-F238E27FC236}">
                  <a16:creationId xmlns:a16="http://schemas.microsoft.com/office/drawing/2014/main" id="{348D0775-7F78-1668-675F-00A774A64774}"/>
                </a:ext>
              </a:extLst>
            </p:cNvPr>
            <p:cNvPicPr>
              <a:picLocks noChangeAspect="1"/>
            </p:cNvPicPr>
            <p:nvPr/>
          </p:nvPicPr>
          <p:blipFill>
            <a:blip r:embed="rId4"/>
            <a:stretch>
              <a:fillRect/>
            </a:stretch>
          </p:blipFill>
          <p:spPr>
            <a:xfrm>
              <a:off x="6883744" y="1661738"/>
              <a:ext cx="5060246" cy="3355934"/>
            </a:xfrm>
            <a:prstGeom prst="rect">
              <a:avLst/>
            </a:prstGeom>
            <a:noFill/>
            <a:ln>
              <a:noFill/>
            </a:ln>
          </p:spPr>
        </p:pic>
        <p:sp>
          <p:nvSpPr>
            <p:cNvPr id="31" name="TextBox 30">
              <a:extLst>
                <a:ext uri="{FF2B5EF4-FFF2-40B4-BE49-F238E27FC236}">
                  <a16:creationId xmlns:a16="http://schemas.microsoft.com/office/drawing/2014/main" id="{476FA5AB-CB4A-010C-11B8-F111AECFAE4B}"/>
                </a:ext>
              </a:extLst>
            </p:cNvPr>
            <p:cNvSpPr txBox="1"/>
            <p:nvPr/>
          </p:nvSpPr>
          <p:spPr>
            <a:xfrm>
              <a:off x="6904184" y="4558266"/>
              <a:ext cx="1841511" cy="348514"/>
            </a:xfrm>
            <a:prstGeom prst="rect">
              <a:avLst/>
            </a:prstGeom>
            <a:noFill/>
          </p:spPr>
          <p:txBody>
            <a:bodyPr wrap="square">
              <a:spAutoFit/>
            </a:bodyPr>
            <a:lstStyle/>
            <a:p>
              <a:r>
                <a:rPr lang="vi-VN" sz="1800" dirty="0">
                  <a:effectLst/>
                  <a:latin typeface="Times New Roman" panose="02020603050405020304" pitchFamily="18" charset="0"/>
                  <a:ea typeface="Calibri" panose="020F0502020204030204" pitchFamily="34" charset="0"/>
                </a:rPr>
                <a:t>Cồn nguyên chất</a:t>
              </a:r>
              <a:endParaRPr lang="vi-VN" dirty="0"/>
            </a:p>
          </p:txBody>
        </p:sp>
        <p:sp>
          <p:nvSpPr>
            <p:cNvPr id="33" name="TextBox 32">
              <a:extLst>
                <a:ext uri="{FF2B5EF4-FFF2-40B4-BE49-F238E27FC236}">
                  <a16:creationId xmlns:a16="http://schemas.microsoft.com/office/drawing/2014/main" id="{0C1F6751-08FE-1912-6A83-78BAF088C171}"/>
                </a:ext>
              </a:extLst>
            </p:cNvPr>
            <p:cNvSpPr txBox="1"/>
            <p:nvPr/>
          </p:nvSpPr>
          <p:spPr>
            <a:xfrm>
              <a:off x="73891" y="881797"/>
              <a:ext cx="12192000" cy="830997"/>
            </a:xfrm>
            <a:prstGeom prst="rect">
              <a:avLst/>
            </a:prstGeom>
            <a:noFill/>
          </p:spPr>
          <p:txBody>
            <a:bodyPr wrap="square" rtlCol="0">
              <a:spAutoFit/>
            </a:bodyPr>
            <a:lstStyle/>
            <a:p>
              <a:r>
                <a:rPr lang="en-US" sz="2400" b="1" kern="1200" dirty="0" err="1">
                  <a:solidFill>
                    <a:srgbClr val="FF0000"/>
                  </a:solidFill>
                  <a:effectLst/>
                  <a:latin typeface="Roboto" panose="02000000000000000000" pitchFamily="2" charset="0"/>
                  <a:ea typeface="Roboto" panose="02000000000000000000" pitchFamily="2" charset="0"/>
                </a:rPr>
                <a:t>Câu</a:t>
              </a:r>
              <a:r>
                <a:rPr lang="en-US" sz="2400" b="1" kern="1200" dirty="0">
                  <a:solidFill>
                    <a:srgbClr val="FF0000"/>
                  </a:solidFill>
                  <a:effectLst/>
                  <a:latin typeface="Roboto" panose="02000000000000000000" pitchFamily="2" charset="0"/>
                  <a:ea typeface="Roboto" panose="02000000000000000000" pitchFamily="2" charset="0"/>
                </a:rPr>
                <a:t> 1</a:t>
              </a:r>
              <a:r>
                <a:rPr lang="en-AS" sz="2400" b="1" kern="1200" dirty="0">
                  <a:solidFill>
                    <a:srgbClr val="FF0000"/>
                  </a:solidFill>
                  <a:effectLst/>
                  <a:latin typeface="Roboto" panose="02000000000000000000" pitchFamily="2" charset="0"/>
                  <a:ea typeface="Roboto" panose="02000000000000000000" pitchFamily="2" charset="0"/>
                </a:rPr>
                <a:t>( </a:t>
              </a:r>
              <a:r>
                <a:rPr lang="en-AS" sz="2400" b="1" kern="1200" dirty="0" err="1">
                  <a:solidFill>
                    <a:srgbClr val="FF0000"/>
                  </a:solidFill>
                  <a:effectLst/>
                  <a:latin typeface="Roboto" panose="02000000000000000000" pitchFamily="2" charset="0"/>
                  <a:ea typeface="Roboto" panose="02000000000000000000" pitchFamily="2" charset="0"/>
                </a:rPr>
                <a:t>hđ</a:t>
              </a:r>
              <a:r>
                <a:rPr lang="en-AS" sz="2400" b="1" kern="1200" dirty="0">
                  <a:solidFill>
                    <a:srgbClr val="FF0000"/>
                  </a:solidFill>
                  <a:effectLst/>
                  <a:latin typeface="Roboto" panose="02000000000000000000" pitchFamily="2" charset="0"/>
                  <a:ea typeface="Roboto" panose="02000000000000000000" pitchFamily="2" charset="0"/>
                </a:rPr>
                <a:t> </a:t>
              </a:r>
              <a:r>
                <a:rPr lang="en-AS" sz="2400" b="1" kern="1200" dirty="0" err="1">
                  <a:solidFill>
                    <a:srgbClr val="FF0000"/>
                  </a:solidFill>
                  <a:effectLst/>
                  <a:latin typeface="Roboto" panose="02000000000000000000" pitchFamily="2" charset="0"/>
                  <a:ea typeface="Roboto" panose="02000000000000000000" pitchFamily="2" charset="0"/>
                </a:rPr>
                <a:t>các</a:t>
              </a:r>
              <a:r>
                <a:rPr lang="en-AS" sz="2400" b="1" kern="1200" dirty="0">
                  <a:solidFill>
                    <a:srgbClr val="FF0000"/>
                  </a:solidFill>
                  <a:effectLst/>
                  <a:latin typeface="Roboto" panose="02000000000000000000" pitchFamily="2" charset="0"/>
                  <a:ea typeface="Roboto" panose="02000000000000000000" pitchFamily="2" charset="0"/>
                </a:rPr>
                <a:t> </a:t>
              </a:r>
              <a:r>
                <a:rPr lang="en-AS" sz="2400" b="1" kern="1200" dirty="0" err="1">
                  <a:solidFill>
                    <a:srgbClr val="FF0000"/>
                  </a:solidFill>
                  <a:effectLst/>
                  <a:latin typeface="Roboto" panose="02000000000000000000" pitchFamily="2" charset="0"/>
                  <a:ea typeface="Roboto" panose="02000000000000000000" pitchFamily="2" charset="0"/>
                </a:rPr>
                <a:t>nhân</a:t>
              </a:r>
              <a:r>
                <a:rPr lang="en-AS" sz="2400" b="1" kern="1200" dirty="0">
                  <a:solidFill>
                    <a:srgbClr val="FF0000"/>
                  </a:solidFill>
                  <a:effectLst/>
                  <a:latin typeface="Roboto" panose="02000000000000000000" pitchFamily="2" charset="0"/>
                  <a:ea typeface="Roboto" panose="02000000000000000000" pitchFamily="2" charset="0"/>
                </a:rPr>
                <a:t>)</a:t>
              </a:r>
              <a:r>
                <a:rPr lang="vi-VN" sz="2400" b="1" kern="1200" dirty="0">
                  <a:solidFill>
                    <a:srgbClr val="FF0000"/>
                  </a:solidFill>
                  <a:effectLst/>
                  <a:latin typeface="Roboto" panose="02000000000000000000" pitchFamily="2" charset="0"/>
                  <a:ea typeface="Roboto" panose="02000000000000000000" pitchFamily="2" charset="0"/>
                </a:rPr>
                <a:t>. </a:t>
              </a:r>
              <a:r>
                <a:rPr lang="en-US" sz="2400" kern="1200" dirty="0">
                  <a:solidFill>
                    <a:srgbClr val="FF0000"/>
                  </a:solidFill>
                  <a:effectLst/>
                  <a:latin typeface="Roboto" panose="02000000000000000000" pitchFamily="2" charset="0"/>
                  <a:ea typeface="Roboto" panose="02000000000000000000" pitchFamily="2" charset="0"/>
                </a:rPr>
                <a:t>HS </a:t>
              </a:r>
              <a:r>
                <a:rPr lang="en-US" sz="2400" kern="1200" dirty="0" err="1">
                  <a:solidFill>
                    <a:srgbClr val="FF0000"/>
                  </a:solidFill>
                  <a:effectLst/>
                  <a:latin typeface="Roboto" panose="02000000000000000000" pitchFamily="2" charset="0"/>
                  <a:ea typeface="Roboto" panose="02000000000000000000" pitchFamily="2" charset="0"/>
                </a:rPr>
                <a:t>quan</a:t>
              </a:r>
              <a:r>
                <a:rPr lang="en-US" sz="2400" kern="1200" dirty="0">
                  <a:solidFill>
                    <a:srgbClr val="FF0000"/>
                  </a:solidFill>
                  <a:effectLst/>
                  <a:latin typeface="Roboto" panose="02000000000000000000" pitchFamily="2" charset="0"/>
                  <a:ea typeface="Roboto" panose="02000000000000000000" pitchFamily="2" charset="0"/>
                </a:rPr>
                <a:t> </a:t>
              </a:r>
              <a:r>
                <a:rPr lang="en-US" sz="2400" kern="1200" dirty="0" err="1">
                  <a:solidFill>
                    <a:srgbClr val="FF0000"/>
                  </a:solidFill>
                  <a:effectLst/>
                  <a:latin typeface="Roboto" panose="02000000000000000000" pitchFamily="2" charset="0"/>
                  <a:ea typeface="Roboto" panose="02000000000000000000" pitchFamily="2" charset="0"/>
                </a:rPr>
                <a:t>sát</a:t>
              </a:r>
              <a:r>
                <a:rPr lang="en-US" sz="2400" kern="1200" dirty="0">
                  <a:solidFill>
                    <a:srgbClr val="FF0000"/>
                  </a:solidFill>
                  <a:effectLst/>
                  <a:latin typeface="Roboto" panose="02000000000000000000" pitchFamily="2" charset="0"/>
                  <a:ea typeface="Roboto" panose="02000000000000000000" pitchFamily="2" charset="0"/>
                </a:rPr>
                <a:t> </a:t>
              </a:r>
              <a:r>
                <a:rPr lang="en-US" sz="2400" kern="1200" dirty="0" err="1">
                  <a:solidFill>
                    <a:srgbClr val="FF0000"/>
                  </a:solidFill>
                  <a:effectLst/>
                  <a:latin typeface="Roboto" panose="02000000000000000000" pitchFamily="2" charset="0"/>
                  <a:ea typeface="Roboto" panose="02000000000000000000" pitchFamily="2" charset="0"/>
                </a:rPr>
                <a:t>hình</a:t>
              </a:r>
              <a:r>
                <a:rPr lang="en-US" sz="2400" kern="1200" dirty="0">
                  <a:solidFill>
                    <a:srgbClr val="FF0000"/>
                  </a:solidFill>
                  <a:effectLst/>
                  <a:latin typeface="Roboto" panose="02000000000000000000" pitchFamily="2" charset="0"/>
                  <a:ea typeface="Roboto" panose="02000000000000000000" pitchFamily="2" charset="0"/>
                </a:rPr>
                <a:t> </a:t>
              </a:r>
              <a:r>
                <a:rPr lang="en-US" sz="2400" kern="1200" dirty="0" err="1">
                  <a:solidFill>
                    <a:srgbClr val="FF0000"/>
                  </a:solidFill>
                  <a:effectLst/>
                  <a:latin typeface="Roboto" panose="02000000000000000000" pitchFamily="2" charset="0"/>
                  <a:ea typeface="Roboto" panose="02000000000000000000" pitchFamily="2" charset="0"/>
                </a:rPr>
                <a:t>và</a:t>
              </a:r>
              <a:r>
                <a:rPr lang="en-US" sz="2400" kern="1200" dirty="0">
                  <a:solidFill>
                    <a:srgbClr val="FF0000"/>
                  </a:solidFill>
                  <a:effectLst/>
                  <a:latin typeface="Roboto" panose="02000000000000000000" pitchFamily="2" charset="0"/>
                  <a:ea typeface="Roboto" panose="02000000000000000000" pitchFamily="2" charset="0"/>
                </a:rPr>
                <a:t> </a:t>
              </a:r>
              <a:r>
                <a:rPr lang="en-US" sz="2400" kern="1200" dirty="0" err="1">
                  <a:solidFill>
                    <a:srgbClr val="FF0000"/>
                  </a:solidFill>
                  <a:effectLst/>
                  <a:latin typeface="Roboto" panose="02000000000000000000" pitchFamily="2" charset="0"/>
                  <a:ea typeface="Roboto" panose="02000000000000000000" pitchFamily="2" charset="0"/>
                </a:rPr>
                <a:t>trình</a:t>
              </a:r>
              <a:r>
                <a:rPr lang="en-US" sz="2400" kern="1200" dirty="0">
                  <a:solidFill>
                    <a:srgbClr val="FF0000"/>
                  </a:solidFill>
                  <a:effectLst/>
                  <a:latin typeface="Roboto" panose="02000000000000000000" pitchFamily="2" charset="0"/>
                  <a:ea typeface="Roboto" panose="02000000000000000000" pitchFamily="2" charset="0"/>
                </a:rPr>
                <a:t> </a:t>
              </a:r>
              <a:r>
                <a:rPr lang="en-US" sz="2400" kern="1200" dirty="0" err="1">
                  <a:solidFill>
                    <a:srgbClr val="FF0000"/>
                  </a:solidFill>
                  <a:effectLst/>
                  <a:latin typeface="Roboto" panose="02000000000000000000" pitchFamily="2" charset="0"/>
                  <a:ea typeface="Roboto" panose="02000000000000000000" pitchFamily="2" charset="0"/>
                </a:rPr>
                <a:t>bày</a:t>
              </a:r>
              <a:r>
                <a:rPr lang="en-US" sz="2400" kern="1200" dirty="0">
                  <a:solidFill>
                    <a:srgbClr val="FF0000"/>
                  </a:solidFill>
                  <a:effectLst/>
                  <a:latin typeface="Roboto" panose="02000000000000000000" pitchFamily="2" charset="0"/>
                  <a:ea typeface="Roboto" panose="02000000000000000000" pitchFamily="2" charset="0"/>
                </a:rPr>
                <a:t> </a:t>
              </a:r>
              <a:r>
                <a:rPr lang="en-US" sz="2400" kern="1200" dirty="0" err="1">
                  <a:solidFill>
                    <a:srgbClr val="FF0000"/>
                  </a:solidFill>
                  <a:effectLst/>
                  <a:latin typeface="Roboto" panose="02000000000000000000" pitchFamily="2" charset="0"/>
                  <a:ea typeface="Roboto" panose="02000000000000000000" pitchFamily="2" charset="0"/>
                </a:rPr>
                <a:t>một</a:t>
              </a:r>
              <a:r>
                <a:rPr lang="en-US" sz="2400" kern="1200" dirty="0">
                  <a:solidFill>
                    <a:srgbClr val="FF0000"/>
                  </a:solidFill>
                  <a:effectLst/>
                  <a:latin typeface="Roboto" panose="02000000000000000000" pitchFamily="2" charset="0"/>
                  <a:ea typeface="Roboto" panose="02000000000000000000" pitchFamily="2" charset="0"/>
                </a:rPr>
                <a:t> </a:t>
              </a:r>
              <a:r>
                <a:rPr lang="en-US" sz="2400" kern="1200" dirty="0" err="1">
                  <a:solidFill>
                    <a:srgbClr val="FF0000"/>
                  </a:solidFill>
                  <a:effectLst/>
                  <a:latin typeface="Roboto" panose="02000000000000000000" pitchFamily="2" charset="0"/>
                  <a:ea typeface="Roboto" panose="02000000000000000000" pitchFamily="2" charset="0"/>
                </a:rPr>
                <a:t>số</a:t>
              </a:r>
              <a:r>
                <a:rPr lang="en-US" sz="2400" kern="1200" dirty="0">
                  <a:solidFill>
                    <a:srgbClr val="FF0000"/>
                  </a:solidFill>
                  <a:effectLst/>
                  <a:latin typeface="Roboto" panose="02000000000000000000" pitchFamily="2" charset="0"/>
                  <a:ea typeface="Roboto" panose="02000000000000000000" pitchFamily="2" charset="0"/>
                </a:rPr>
                <a:t> </a:t>
              </a:r>
              <a:r>
                <a:rPr lang="en-US" sz="2400" kern="1200" dirty="0" err="1">
                  <a:solidFill>
                    <a:srgbClr val="FF0000"/>
                  </a:solidFill>
                  <a:effectLst/>
                  <a:latin typeface="Roboto" panose="02000000000000000000" pitchFamily="2" charset="0"/>
                  <a:ea typeface="Roboto" panose="02000000000000000000" pitchFamily="2" charset="0"/>
                </a:rPr>
                <a:t>tính</a:t>
              </a:r>
              <a:r>
                <a:rPr lang="en-US" sz="2400" kern="1200" dirty="0">
                  <a:solidFill>
                    <a:srgbClr val="FF0000"/>
                  </a:solidFill>
                  <a:effectLst/>
                  <a:latin typeface="Roboto" panose="02000000000000000000" pitchFamily="2" charset="0"/>
                  <a:ea typeface="Roboto" panose="02000000000000000000" pitchFamily="2" charset="0"/>
                </a:rPr>
                <a:t> </a:t>
              </a:r>
              <a:r>
                <a:rPr lang="en-US" sz="2400" kern="1200" dirty="0" err="1">
                  <a:solidFill>
                    <a:srgbClr val="FF0000"/>
                  </a:solidFill>
                  <a:effectLst/>
                  <a:latin typeface="Roboto" panose="02000000000000000000" pitchFamily="2" charset="0"/>
                  <a:ea typeface="Roboto" panose="02000000000000000000" pitchFamily="2" charset="0"/>
                </a:rPr>
                <a:t>chất</a:t>
              </a:r>
              <a:r>
                <a:rPr lang="en-US" sz="2400" kern="1200" dirty="0">
                  <a:solidFill>
                    <a:srgbClr val="FF0000"/>
                  </a:solidFill>
                  <a:effectLst/>
                  <a:latin typeface="Roboto" panose="02000000000000000000" pitchFamily="2" charset="0"/>
                  <a:ea typeface="Roboto" panose="02000000000000000000" pitchFamily="2" charset="0"/>
                </a:rPr>
                <a:t> </a:t>
              </a:r>
              <a:r>
                <a:rPr lang="en-US" sz="2400" kern="1200" dirty="0" err="1">
                  <a:solidFill>
                    <a:srgbClr val="FF0000"/>
                  </a:solidFill>
                  <a:effectLst/>
                  <a:latin typeface="Roboto" panose="02000000000000000000" pitchFamily="2" charset="0"/>
                  <a:ea typeface="Roboto" panose="02000000000000000000" pitchFamily="2" charset="0"/>
                </a:rPr>
                <a:t>vật</a:t>
              </a:r>
              <a:r>
                <a:rPr lang="en-US" sz="2400" kern="1200" dirty="0">
                  <a:solidFill>
                    <a:srgbClr val="FF0000"/>
                  </a:solidFill>
                  <a:effectLst/>
                  <a:latin typeface="Roboto" panose="02000000000000000000" pitchFamily="2" charset="0"/>
                  <a:ea typeface="Roboto" panose="02000000000000000000" pitchFamily="2" charset="0"/>
                </a:rPr>
                <a:t> </a:t>
              </a:r>
              <a:r>
                <a:rPr lang="en-US" sz="2400" kern="1200" dirty="0" err="1">
                  <a:solidFill>
                    <a:srgbClr val="FF0000"/>
                  </a:solidFill>
                  <a:effectLst/>
                  <a:latin typeface="Roboto" panose="02000000000000000000" pitchFamily="2" charset="0"/>
                  <a:ea typeface="Roboto" panose="02000000000000000000" pitchFamily="2" charset="0"/>
                </a:rPr>
                <a:t>lí</a:t>
              </a:r>
              <a:r>
                <a:rPr lang="en-US" sz="2400" kern="1200" dirty="0">
                  <a:solidFill>
                    <a:srgbClr val="FF0000"/>
                  </a:solidFill>
                  <a:effectLst/>
                  <a:latin typeface="Roboto" panose="02000000000000000000" pitchFamily="2" charset="0"/>
                  <a:ea typeface="Roboto" panose="02000000000000000000" pitchFamily="2" charset="0"/>
                </a:rPr>
                <a:t> </a:t>
              </a:r>
              <a:r>
                <a:rPr lang="en-US" sz="2400" kern="1200" dirty="0" err="1">
                  <a:solidFill>
                    <a:srgbClr val="FF0000"/>
                  </a:solidFill>
                  <a:effectLst/>
                  <a:latin typeface="Roboto" panose="02000000000000000000" pitchFamily="2" charset="0"/>
                  <a:ea typeface="Roboto" panose="02000000000000000000" pitchFamily="2" charset="0"/>
                </a:rPr>
                <a:t>của</a:t>
              </a:r>
              <a:r>
                <a:rPr lang="en-US" sz="2400" kern="1200" dirty="0">
                  <a:solidFill>
                    <a:srgbClr val="FF0000"/>
                  </a:solidFill>
                  <a:effectLst/>
                  <a:latin typeface="Roboto" panose="02000000000000000000" pitchFamily="2" charset="0"/>
                  <a:ea typeface="Roboto" panose="02000000000000000000" pitchFamily="2" charset="0"/>
                </a:rPr>
                <a:t> ethylic alcohol: </a:t>
              </a:r>
              <a:r>
                <a:rPr lang="en-US" sz="2400" kern="1200" dirty="0" err="1">
                  <a:solidFill>
                    <a:srgbClr val="FF0000"/>
                  </a:solidFill>
                  <a:effectLst/>
                  <a:latin typeface="Roboto" panose="02000000000000000000" pitchFamily="2" charset="0"/>
                  <a:ea typeface="Roboto" panose="02000000000000000000" pitchFamily="2" charset="0"/>
                </a:rPr>
                <a:t>trạng</a:t>
              </a:r>
              <a:r>
                <a:rPr lang="en-US" sz="2400" kern="1200" dirty="0">
                  <a:solidFill>
                    <a:srgbClr val="FF0000"/>
                  </a:solidFill>
                  <a:effectLst/>
                  <a:latin typeface="Roboto" panose="02000000000000000000" pitchFamily="2" charset="0"/>
                  <a:ea typeface="Roboto" panose="02000000000000000000" pitchFamily="2" charset="0"/>
                </a:rPr>
                <a:t> </a:t>
              </a:r>
              <a:r>
                <a:rPr lang="en-US" sz="2400" kern="1200" dirty="0" err="1">
                  <a:solidFill>
                    <a:srgbClr val="FF0000"/>
                  </a:solidFill>
                  <a:effectLst/>
                  <a:latin typeface="Roboto" panose="02000000000000000000" pitchFamily="2" charset="0"/>
                  <a:ea typeface="Roboto" panose="02000000000000000000" pitchFamily="2" charset="0"/>
                </a:rPr>
                <a:t>thái</a:t>
              </a:r>
              <a:r>
                <a:rPr lang="en-US" sz="2400" kern="1200" dirty="0">
                  <a:solidFill>
                    <a:srgbClr val="FF0000"/>
                  </a:solidFill>
                  <a:effectLst/>
                  <a:latin typeface="Roboto" panose="02000000000000000000" pitchFamily="2" charset="0"/>
                  <a:ea typeface="Roboto" panose="02000000000000000000" pitchFamily="2" charset="0"/>
                </a:rPr>
                <a:t>, </a:t>
              </a:r>
              <a:r>
                <a:rPr lang="en-US" sz="2400" kern="1200" dirty="0" err="1">
                  <a:solidFill>
                    <a:srgbClr val="FF0000"/>
                  </a:solidFill>
                  <a:effectLst/>
                  <a:latin typeface="Roboto" panose="02000000000000000000" pitchFamily="2" charset="0"/>
                  <a:ea typeface="Roboto" panose="02000000000000000000" pitchFamily="2" charset="0"/>
                </a:rPr>
                <a:t>màu</a:t>
              </a:r>
              <a:r>
                <a:rPr lang="en-US" sz="2400" kern="1200" dirty="0">
                  <a:solidFill>
                    <a:srgbClr val="FF0000"/>
                  </a:solidFill>
                  <a:effectLst/>
                  <a:latin typeface="Roboto" panose="02000000000000000000" pitchFamily="2" charset="0"/>
                  <a:ea typeface="Roboto" panose="02000000000000000000" pitchFamily="2" charset="0"/>
                </a:rPr>
                <a:t> </a:t>
              </a:r>
              <a:r>
                <a:rPr lang="en-US" sz="2400" kern="1200" dirty="0" err="1">
                  <a:solidFill>
                    <a:srgbClr val="FF0000"/>
                  </a:solidFill>
                  <a:effectLst/>
                  <a:latin typeface="Roboto" panose="02000000000000000000" pitchFamily="2" charset="0"/>
                  <a:ea typeface="Roboto" panose="02000000000000000000" pitchFamily="2" charset="0"/>
                </a:rPr>
                <a:t>sắc</a:t>
              </a:r>
              <a:r>
                <a:rPr lang="en-US" sz="2400" kern="1200" dirty="0">
                  <a:solidFill>
                    <a:srgbClr val="FF0000"/>
                  </a:solidFill>
                  <a:effectLst/>
                  <a:latin typeface="Roboto" panose="02000000000000000000" pitchFamily="2" charset="0"/>
                  <a:ea typeface="Roboto" panose="02000000000000000000" pitchFamily="2" charset="0"/>
                </a:rPr>
                <a:t>, </a:t>
              </a:r>
              <a:r>
                <a:rPr lang="en-US" sz="2400" kern="1200" dirty="0" err="1">
                  <a:solidFill>
                    <a:srgbClr val="FF0000"/>
                  </a:solidFill>
                  <a:effectLst/>
                  <a:latin typeface="Roboto" panose="02000000000000000000" pitchFamily="2" charset="0"/>
                  <a:ea typeface="Roboto" panose="02000000000000000000" pitchFamily="2" charset="0"/>
                </a:rPr>
                <a:t>mùi</a:t>
              </a:r>
              <a:r>
                <a:rPr lang="en-US" sz="2400" kern="1200" dirty="0">
                  <a:solidFill>
                    <a:srgbClr val="FF0000"/>
                  </a:solidFill>
                  <a:effectLst/>
                  <a:latin typeface="Roboto" panose="02000000000000000000" pitchFamily="2" charset="0"/>
                  <a:ea typeface="Roboto" panose="02000000000000000000" pitchFamily="2" charset="0"/>
                </a:rPr>
                <a:t>,… </a:t>
              </a:r>
              <a:endParaRPr lang="vi-VN" sz="2400" kern="1200" dirty="0">
                <a:solidFill>
                  <a:srgbClr val="FF0000"/>
                </a:solidFill>
                <a:effectLst/>
                <a:latin typeface="Roboto" panose="02000000000000000000" pitchFamily="2" charset="0"/>
                <a:ea typeface="Roboto" panose="02000000000000000000" pitchFamily="2" charset="0"/>
              </a:endParaRPr>
            </a:p>
          </p:txBody>
        </p:sp>
      </p:grpSp>
      <p:sp>
        <p:nvSpPr>
          <p:cNvPr id="34" name="TextBox 33">
            <a:extLst>
              <a:ext uri="{FF2B5EF4-FFF2-40B4-BE49-F238E27FC236}">
                <a16:creationId xmlns:a16="http://schemas.microsoft.com/office/drawing/2014/main" id="{D6E0D025-7858-705A-A347-B86220B5FDDF}"/>
              </a:ext>
            </a:extLst>
          </p:cNvPr>
          <p:cNvSpPr txBox="1"/>
          <p:nvPr/>
        </p:nvSpPr>
        <p:spPr>
          <a:xfrm>
            <a:off x="2461556" y="-44267"/>
            <a:ext cx="6289338" cy="954107"/>
          </a:xfrm>
          <a:prstGeom prst="rect">
            <a:avLst/>
          </a:prstGeom>
          <a:noFill/>
        </p:spPr>
        <p:txBody>
          <a:bodyPr wrap="square" rtlCol="0">
            <a:spAutoFit/>
          </a:bodyPr>
          <a:lstStyle/>
          <a:p>
            <a:pPr algn="ctr"/>
            <a:r>
              <a:rPr lang="en-US" sz="2800" b="1" dirty="0">
                <a:solidFill>
                  <a:srgbClr val="7030A0"/>
                </a:solidFill>
                <a:latin typeface="Roboto" panose="02000000000000000000" pitchFamily="2" charset="0"/>
                <a:ea typeface="Roboto" panose="02000000000000000000" pitchFamily="2" charset="0"/>
              </a:rPr>
              <a:t>PHIẾU HỌC TẬP SỐ 2</a:t>
            </a:r>
            <a:endParaRPr lang="vi-VN" sz="2800" b="1" dirty="0">
              <a:solidFill>
                <a:srgbClr val="7030A0"/>
              </a:solidFill>
              <a:latin typeface="Roboto" panose="02000000000000000000" pitchFamily="2" charset="0"/>
              <a:ea typeface="Roboto" panose="02000000000000000000" pitchFamily="2" charset="0"/>
            </a:endParaRPr>
          </a:p>
          <a:p>
            <a:pPr algn="ctr"/>
            <a:r>
              <a:rPr lang="vi-VN" sz="2800" b="1" dirty="0">
                <a:solidFill>
                  <a:srgbClr val="7030A0"/>
                </a:solidFill>
                <a:latin typeface="Roboto" panose="02000000000000000000" pitchFamily="2" charset="0"/>
                <a:ea typeface="Roboto" panose="02000000000000000000" pitchFamily="2" charset="0"/>
              </a:rPr>
              <a:t>Tìm hiểu về tính chất vật lý</a:t>
            </a:r>
          </a:p>
        </p:txBody>
      </p:sp>
      <p:sp>
        <p:nvSpPr>
          <p:cNvPr id="2" name="TextBox 1">
            <a:extLst>
              <a:ext uri="{FF2B5EF4-FFF2-40B4-BE49-F238E27FC236}">
                <a16:creationId xmlns:a16="http://schemas.microsoft.com/office/drawing/2014/main" id="{579FE5B5-9AA7-20E1-3F69-CB7D8662D54F}"/>
              </a:ext>
            </a:extLst>
          </p:cNvPr>
          <p:cNvSpPr txBox="1"/>
          <p:nvPr/>
        </p:nvSpPr>
        <p:spPr>
          <a:xfrm>
            <a:off x="180965" y="5399026"/>
            <a:ext cx="11437294" cy="1384995"/>
          </a:xfrm>
          <a:prstGeom prst="rect">
            <a:avLst/>
          </a:prstGeom>
          <a:noFill/>
        </p:spPr>
        <p:txBody>
          <a:bodyPr wrap="square" rtlCol="0">
            <a:spAutoFit/>
          </a:bodyPr>
          <a:lstStyle/>
          <a:p>
            <a:r>
              <a:rPr lang="en-US" sz="2800" dirty="0" err="1">
                <a:latin typeface="Roboto" panose="02000000000000000000" pitchFamily="2" charset="0"/>
                <a:ea typeface="Roboto" panose="02000000000000000000" pitchFamily="2" charset="0"/>
              </a:rPr>
              <a:t>Đáp</a:t>
            </a:r>
            <a:r>
              <a:rPr lang="en-US" sz="2800" dirty="0">
                <a:latin typeface="Roboto" panose="02000000000000000000" pitchFamily="2" charset="0"/>
                <a:ea typeface="Roboto" panose="02000000000000000000" pitchFamily="2" charset="0"/>
              </a:rPr>
              <a:t> </a:t>
            </a:r>
            <a:r>
              <a:rPr lang="en-US" sz="2800" dirty="0" err="1">
                <a:latin typeface="Roboto" panose="02000000000000000000" pitchFamily="2" charset="0"/>
                <a:ea typeface="Roboto" panose="02000000000000000000" pitchFamily="2" charset="0"/>
              </a:rPr>
              <a:t>án</a:t>
            </a:r>
            <a:r>
              <a:rPr lang="en-US" sz="2800" dirty="0">
                <a:latin typeface="Roboto" panose="02000000000000000000" pitchFamily="2" charset="0"/>
                <a:ea typeface="Roboto" panose="02000000000000000000" pitchFamily="2" charset="0"/>
              </a:rPr>
              <a:t>: </a:t>
            </a:r>
            <a:r>
              <a:rPr lang="vi-VN" sz="2800" i="1" dirty="0">
                <a:latin typeface="Roboto" panose="02000000000000000000" pitchFamily="2" charset="0"/>
                <a:ea typeface="Roboto" panose="02000000000000000000" pitchFamily="2" charset="0"/>
                <a:cs typeface="Times New Roman" panose="02020603050405020304" pitchFamily="18" charset="0"/>
              </a:rPr>
              <a:t>Ethylic alcohol là chất lỏng, không màu, có mùi đặc trưng, vị cay, sôi ở 78,3</a:t>
            </a:r>
            <a:r>
              <a:rPr lang="vi-VN" sz="2800" i="1" baseline="30000" dirty="0">
                <a:latin typeface="Roboto" panose="02000000000000000000" pitchFamily="2" charset="0"/>
                <a:ea typeface="Roboto" panose="02000000000000000000" pitchFamily="2" charset="0"/>
                <a:cs typeface="Times New Roman" panose="02020603050405020304" pitchFamily="18" charset="0"/>
              </a:rPr>
              <a:t>o</a:t>
            </a:r>
            <a:r>
              <a:rPr lang="vi-VN" sz="2800" i="1" dirty="0">
                <a:latin typeface="Roboto" panose="02000000000000000000" pitchFamily="2" charset="0"/>
                <a:ea typeface="Roboto" panose="02000000000000000000" pitchFamily="2" charset="0"/>
                <a:cs typeface="Times New Roman" panose="02020603050405020304" pitchFamily="18" charset="0"/>
              </a:rPr>
              <a:t>C có khối lượng riêng là 0,789g/ml</a:t>
            </a:r>
            <a:r>
              <a:rPr lang="en-US" sz="2800" i="1" dirty="0">
                <a:latin typeface="Roboto" panose="02000000000000000000" pitchFamily="2" charset="0"/>
                <a:ea typeface="Roboto" panose="02000000000000000000" pitchFamily="2" charset="0"/>
                <a:cs typeface="Times New Roman" panose="02020603050405020304" pitchFamily="18" charset="0"/>
              </a:rPr>
              <a:t> </a:t>
            </a:r>
            <a:r>
              <a:rPr lang="vi-VN" sz="2800" i="1" dirty="0">
                <a:latin typeface="Roboto" panose="02000000000000000000" pitchFamily="2" charset="0"/>
                <a:ea typeface="Roboto" panose="02000000000000000000" pitchFamily="2" charset="0"/>
                <a:cs typeface="Times New Roman" panose="02020603050405020304" pitchFamily="18" charset="0"/>
              </a:rPr>
              <a:t>, tan vô hạn trong nước, hòa tan được nhiều chất như iodine, benzene, xăng, …</a:t>
            </a:r>
            <a:endParaRPr lang="vi-VN" sz="2800" dirty="0">
              <a:latin typeface="Roboto" panose="02000000000000000000" pitchFamily="2" charset="0"/>
              <a:ea typeface="Roboto" panose="02000000000000000000" pitchFamily="2" charset="0"/>
            </a:endParaRPr>
          </a:p>
        </p:txBody>
      </p:sp>
      <p:pic>
        <p:nvPicPr>
          <p:cNvPr id="5" name="Picture 4" descr="mhjh">
            <a:extLst>
              <a:ext uri="{FF2B5EF4-FFF2-40B4-BE49-F238E27FC236}">
                <a16:creationId xmlns:a16="http://schemas.microsoft.com/office/drawing/2014/main" id="{2FEDEF43-7303-29AB-BC69-421835BBDA9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545899" y="-92501"/>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50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2CB62-27B9-39C2-F006-84EF71644829}"/>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BFFA0637-9A5E-EE6C-FED3-B30F7B447829}"/>
              </a:ext>
            </a:extLst>
          </p:cNvPr>
          <p:cNvGrpSpPr/>
          <p:nvPr/>
        </p:nvGrpSpPr>
        <p:grpSpPr>
          <a:xfrm>
            <a:off x="0" y="0"/>
            <a:ext cx="12192000" cy="1625294"/>
            <a:chOff x="0" y="0"/>
            <a:chExt cx="10455564" cy="1625294"/>
          </a:xfrm>
        </p:grpSpPr>
        <p:sp>
          <p:nvSpPr>
            <p:cNvPr id="7" name="TextBox 6">
              <a:extLst>
                <a:ext uri="{FF2B5EF4-FFF2-40B4-BE49-F238E27FC236}">
                  <a16:creationId xmlns:a16="http://schemas.microsoft.com/office/drawing/2014/main" id="{0CFDC3EC-4DEF-65D8-E969-8ED2712BBABE}"/>
                </a:ext>
              </a:extLst>
            </p:cNvPr>
            <p:cNvSpPr txBox="1"/>
            <p:nvPr/>
          </p:nvSpPr>
          <p:spPr>
            <a:xfrm>
              <a:off x="73891" y="1163629"/>
              <a:ext cx="6797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rPr>
                <a:t>II. TÍNH CHẤT VẬT LÍ </a:t>
              </a:r>
            </a:p>
          </p:txBody>
        </p:sp>
        <p:pic>
          <p:nvPicPr>
            <p:cNvPr id="8" name="Picture 7">
              <a:extLst>
                <a:ext uri="{FF2B5EF4-FFF2-40B4-BE49-F238E27FC236}">
                  <a16:creationId xmlns:a16="http://schemas.microsoft.com/office/drawing/2014/main" id="{CB49423B-8A5F-ACC8-AE0C-024F3F6D6BFB}"/>
                </a:ext>
              </a:extLst>
            </p:cNvPr>
            <p:cNvPicPr>
              <a:picLocks noChangeAspect="1"/>
            </p:cNvPicPr>
            <p:nvPr/>
          </p:nvPicPr>
          <p:blipFill>
            <a:blip r:embed="rId2"/>
            <a:stretch>
              <a:fillRect/>
            </a:stretch>
          </p:blipFill>
          <p:spPr>
            <a:xfrm>
              <a:off x="0" y="0"/>
              <a:ext cx="10455564" cy="1109168"/>
            </a:xfrm>
            <a:prstGeom prst="rect">
              <a:avLst/>
            </a:prstGeom>
          </p:spPr>
        </p:pic>
      </p:grpSp>
      <p:sp>
        <p:nvSpPr>
          <p:cNvPr id="2" name="TextBox 1">
            <a:extLst>
              <a:ext uri="{FF2B5EF4-FFF2-40B4-BE49-F238E27FC236}">
                <a16:creationId xmlns:a16="http://schemas.microsoft.com/office/drawing/2014/main" id="{C7F9F53B-1F9E-14C2-9761-75051E24B6B6}"/>
              </a:ext>
            </a:extLst>
          </p:cNvPr>
          <p:cNvSpPr txBox="1"/>
          <p:nvPr/>
        </p:nvSpPr>
        <p:spPr>
          <a:xfrm>
            <a:off x="262378" y="1953987"/>
            <a:ext cx="11210193" cy="1200329"/>
          </a:xfrm>
          <a:prstGeom prst="rect">
            <a:avLst/>
          </a:prstGeom>
          <a:noFill/>
        </p:spPr>
        <p:txBody>
          <a:bodyPr wrap="square" rtlCol="0">
            <a:spAutoFit/>
          </a:bodyPr>
          <a:lstStyle/>
          <a:p>
            <a:r>
              <a:rPr lang="vi-VN" sz="2400" b="1" i="1" dirty="0">
                <a:effectLst/>
                <a:latin typeface="Roboto" panose="02000000000000000000" pitchFamily="2" charset="0"/>
                <a:ea typeface="Roboto" panose="02000000000000000000" pitchFamily="2" charset="0"/>
                <a:cs typeface="Times New Roman" panose="02020603050405020304" pitchFamily="18" charset="0"/>
              </a:rPr>
              <a:t>– Ethylic alcohol là chất lỏng, không màu, có mùi đặc trưng, vị cay</a:t>
            </a:r>
            <a:r>
              <a:rPr lang="vi-VN" sz="2400" b="1" i="1" dirty="0">
                <a:latin typeface="Roboto" panose="02000000000000000000" pitchFamily="2" charset="0"/>
                <a:ea typeface="Roboto" panose="02000000000000000000" pitchFamily="2" charset="0"/>
                <a:cs typeface="Times New Roman" panose="02020603050405020304" pitchFamily="18" charset="0"/>
              </a:rPr>
              <a:t>, sôi ở 78,3</a:t>
            </a:r>
            <a:r>
              <a:rPr lang="vi-VN" sz="2400" b="1" i="1" baseline="30000" dirty="0">
                <a:latin typeface="Roboto" panose="02000000000000000000" pitchFamily="2" charset="0"/>
                <a:ea typeface="Roboto" panose="02000000000000000000" pitchFamily="2" charset="0"/>
                <a:cs typeface="Times New Roman" panose="02020603050405020304" pitchFamily="18" charset="0"/>
              </a:rPr>
              <a:t>o</a:t>
            </a:r>
            <a:r>
              <a:rPr lang="vi-VN" sz="2400" b="1" i="1" dirty="0">
                <a:latin typeface="Roboto" panose="02000000000000000000" pitchFamily="2" charset="0"/>
                <a:ea typeface="Roboto" panose="02000000000000000000" pitchFamily="2" charset="0"/>
                <a:cs typeface="Times New Roman" panose="02020603050405020304" pitchFamily="18" charset="0"/>
              </a:rPr>
              <a:t>C có </a:t>
            </a:r>
            <a:r>
              <a:rPr lang="vi-VN" sz="2400" b="1" i="1" dirty="0">
                <a:effectLst/>
                <a:latin typeface="Roboto" panose="02000000000000000000" pitchFamily="2" charset="0"/>
                <a:ea typeface="Roboto" panose="02000000000000000000" pitchFamily="2" charset="0"/>
                <a:cs typeface="Times New Roman" panose="02020603050405020304" pitchFamily="18" charset="0"/>
              </a:rPr>
              <a:t>khối lượng riêng là 0,789g/ml</a:t>
            </a:r>
            <a:r>
              <a:rPr lang="en-US" sz="2400" b="1" i="1" dirty="0">
                <a:latin typeface="Roboto" panose="02000000000000000000" pitchFamily="2" charset="0"/>
                <a:ea typeface="Roboto" panose="02000000000000000000" pitchFamily="2" charset="0"/>
                <a:cs typeface="Times New Roman" panose="02020603050405020304" pitchFamily="18" charset="0"/>
              </a:rPr>
              <a:t> </a:t>
            </a:r>
            <a:r>
              <a:rPr lang="vi-VN" sz="2400" b="1" i="1" dirty="0">
                <a:effectLst/>
                <a:latin typeface="Roboto" panose="02000000000000000000" pitchFamily="2" charset="0"/>
                <a:ea typeface="Roboto" panose="02000000000000000000" pitchFamily="2" charset="0"/>
                <a:cs typeface="Times New Roman" panose="02020603050405020304" pitchFamily="18" charset="0"/>
              </a:rPr>
              <a:t>, tan vô hạn trong nước, hòa tan được nhiều chất như iodine, benzene, xăng, …</a:t>
            </a:r>
            <a:endParaRPr lang="vi-VN" sz="2400" b="1" dirty="0">
              <a:effectLst/>
              <a:latin typeface="Roboto" panose="02000000000000000000" pitchFamily="2" charset="0"/>
              <a:ea typeface="Roboto" panose="02000000000000000000"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493641A2-53D4-2463-82DA-610CF85D361C}"/>
              </a:ext>
            </a:extLst>
          </p:cNvPr>
          <p:cNvSpPr txBox="1"/>
          <p:nvPr/>
        </p:nvSpPr>
        <p:spPr>
          <a:xfrm>
            <a:off x="-203610" y="1071296"/>
            <a:ext cx="961401" cy="1107996"/>
          </a:xfrm>
          <a:prstGeom prst="rect">
            <a:avLst/>
          </a:prstGeom>
          <a:noFill/>
        </p:spPr>
        <p:txBody>
          <a:bodyPr wrap="square">
            <a:spAutoFit/>
          </a:bodyPr>
          <a:lstStyle/>
          <a:p>
            <a:r>
              <a:rPr lang="en-US" altLang="en-US" sz="66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endParaRPr lang="vi-VN" sz="6600" b="1" dirty="0"/>
          </a:p>
        </p:txBody>
      </p:sp>
      <p:pic>
        <p:nvPicPr>
          <p:cNvPr id="4" name="Picture 5" descr="Book-09">
            <a:extLst>
              <a:ext uri="{FF2B5EF4-FFF2-40B4-BE49-F238E27FC236}">
                <a16:creationId xmlns:a16="http://schemas.microsoft.com/office/drawing/2014/main" id="{C03F4146-6BBF-AD57-80EB-1424577DCF2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024159" y="1320494"/>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609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96D91-11F7-E903-2F6E-5A4F0906925E}"/>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D1D90531-1AB8-CFEF-05F6-57FA62331064}"/>
              </a:ext>
            </a:extLst>
          </p:cNvPr>
          <p:cNvGrpSpPr/>
          <p:nvPr/>
        </p:nvGrpSpPr>
        <p:grpSpPr>
          <a:xfrm>
            <a:off x="0" y="0"/>
            <a:ext cx="12192000" cy="1625294"/>
            <a:chOff x="0" y="0"/>
            <a:chExt cx="10455564" cy="1625294"/>
          </a:xfrm>
        </p:grpSpPr>
        <p:sp>
          <p:nvSpPr>
            <p:cNvPr id="7" name="TextBox 6">
              <a:extLst>
                <a:ext uri="{FF2B5EF4-FFF2-40B4-BE49-F238E27FC236}">
                  <a16:creationId xmlns:a16="http://schemas.microsoft.com/office/drawing/2014/main" id="{06272B1E-13B1-4544-579E-0825334DD398}"/>
                </a:ext>
              </a:extLst>
            </p:cNvPr>
            <p:cNvSpPr txBox="1"/>
            <p:nvPr/>
          </p:nvSpPr>
          <p:spPr>
            <a:xfrm>
              <a:off x="73891" y="1163629"/>
              <a:ext cx="6797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rPr>
                <a:t>II. TÍNH CHẤT VẬT LÍ </a:t>
              </a:r>
            </a:p>
          </p:txBody>
        </p:sp>
        <p:pic>
          <p:nvPicPr>
            <p:cNvPr id="8" name="Picture 7">
              <a:extLst>
                <a:ext uri="{FF2B5EF4-FFF2-40B4-BE49-F238E27FC236}">
                  <a16:creationId xmlns:a16="http://schemas.microsoft.com/office/drawing/2014/main" id="{6A67D354-E405-C92A-C84B-2ABC8B835862}"/>
                </a:ext>
              </a:extLst>
            </p:cNvPr>
            <p:cNvPicPr>
              <a:picLocks noChangeAspect="1"/>
            </p:cNvPicPr>
            <p:nvPr/>
          </p:nvPicPr>
          <p:blipFill>
            <a:blip r:embed="rId2"/>
            <a:stretch>
              <a:fillRect/>
            </a:stretch>
          </p:blipFill>
          <p:spPr>
            <a:xfrm>
              <a:off x="0" y="0"/>
              <a:ext cx="10455564" cy="1109168"/>
            </a:xfrm>
            <a:prstGeom prst="rect">
              <a:avLst/>
            </a:prstGeom>
          </p:spPr>
        </p:pic>
      </p:grpSp>
      <p:sp>
        <p:nvSpPr>
          <p:cNvPr id="5" name="TextBox 4">
            <a:extLst>
              <a:ext uri="{FF2B5EF4-FFF2-40B4-BE49-F238E27FC236}">
                <a16:creationId xmlns:a16="http://schemas.microsoft.com/office/drawing/2014/main" id="{76A2F25E-D048-9A5B-180C-7D729EEDE203}"/>
              </a:ext>
            </a:extLst>
          </p:cNvPr>
          <p:cNvSpPr txBox="1"/>
          <p:nvPr/>
        </p:nvSpPr>
        <p:spPr>
          <a:xfrm>
            <a:off x="733808" y="1894897"/>
            <a:ext cx="8875059" cy="523220"/>
          </a:xfrm>
          <a:prstGeom prst="rect">
            <a:avLst/>
          </a:prstGeom>
          <a:noFill/>
        </p:spPr>
        <p:txBody>
          <a:bodyPr wrap="square" rtlCol="0">
            <a:spAutoFit/>
          </a:bodyPr>
          <a:lstStyle/>
          <a:p>
            <a:r>
              <a:rPr lang="en-AS" sz="2800" dirty="0">
                <a:effectLst/>
                <a:latin typeface="Roboto" pitchFamily="2" charset="0"/>
                <a:ea typeface="Roboto" pitchFamily="2" charset="0"/>
                <a:cs typeface="Times New Roman" panose="02020603050405020304" pitchFamily="18" charset="0"/>
              </a:rPr>
              <a:t>T</a:t>
            </a:r>
            <a:r>
              <a:rPr lang="en-US" sz="2800" dirty="0" err="1">
                <a:effectLst/>
                <a:latin typeface="Roboto" pitchFamily="2" charset="0"/>
                <a:ea typeface="Roboto" pitchFamily="2" charset="0"/>
                <a:cs typeface="Times New Roman" panose="02020603050405020304" pitchFamily="18" charset="0"/>
              </a:rPr>
              <a:t>ại</a:t>
            </a:r>
            <a:r>
              <a:rPr lang="en-US" sz="2800" dirty="0">
                <a:effectLst/>
                <a:latin typeface="Roboto" pitchFamily="2" charset="0"/>
                <a:ea typeface="Roboto" pitchFamily="2" charset="0"/>
                <a:cs typeface="Times New Roman" panose="02020603050405020304" pitchFamily="18" charset="0"/>
              </a:rPr>
              <a:t> </a:t>
            </a:r>
            <a:r>
              <a:rPr lang="en-US" sz="2800" dirty="0" err="1">
                <a:effectLst/>
                <a:latin typeface="Roboto" pitchFamily="2" charset="0"/>
                <a:ea typeface="Roboto" pitchFamily="2" charset="0"/>
                <a:cs typeface="Times New Roman" panose="02020603050405020304" pitchFamily="18" charset="0"/>
              </a:rPr>
              <a:t>sao</a:t>
            </a:r>
            <a:r>
              <a:rPr lang="en-US" sz="2800" dirty="0">
                <a:effectLst/>
                <a:latin typeface="Roboto" pitchFamily="2" charset="0"/>
                <a:ea typeface="Roboto" pitchFamily="2" charset="0"/>
                <a:cs typeface="Times New Roman" panose="02020603050405020304" pitchFamily="18" charset="0"/>
              </a:rPr>
              <a:t> </a:t>
            </a:r>
            <a:r>
              <a:rPr lang="en-AS" sz="2800" dirty="0" err="1">
                <a:effectLst/>
                <a:latin typeface="Roboto" pitchFamily="2" charset="0"/>
                <a:ea typeface="Roboto" pitchFamily="2" charset="0"/>
                <a:cs typeface="Times New Roman" panose="02020603050405020304" pitchFamily="18" charset="0"/>
              </a:rPr>
              <a:t>có</a:t>
            </a:r>
            <a:r>
              <a:rPr lang="en-AS" sz="2800" dirty="0">
                <a:effectLst/>
                <a:latin typeface="Roboto" pitchFamily="2" charset="0"/>
                <a:ea typeface="Roboto" pitchFamily="2" charset="0"/>
                <a:cs typeface="Times New Roman" panose="02020603050405020304" pitchFamily="18" charset="0"/>
              </a:rPr>
              <a:t> </a:t>
            </a:r>
            <a:r>
              <a:rPr lang="en-AS" sz="2800" dirty="0" err="1">
                <a:effectLst/>
                <a:latin typeface="Roboto" pitchFamily="2" charset="0"/>
                <a:ea typeface="Roboto" pitchFamily="2" charset="0"/>
                <a:cs typeface="Times New Roman" panose="02020603050405020304" pitchFamily="18" charset="0"/>
              </a:rPr>
              <a:t>loại</a:t>
            </a:r>
            <a:r>
              <a:rPr lang="en-AS" sz="2800" dirty="0">
                <a:effectLst/>
                <a:latin typeface="Roboto" pitchFamily="2" charset="0"/>
                <a:ea typeface="Roboto" pitchFamily="2" charset="0"/>
                <a:cs typeface="Times New Roman" panose="02020603050405020304" pitchFamily="18" charset="0"/>
              </a:rPr>
              <a:t> </a:t>
            </a:r>
            <a:r>
              <a:rPr lang="en-US" sz="2800" dirty="0" err="1">
                <a:effectLst/>
                <a:latin typeface="Roboto" pitchFamily="2" charset="0"/>
                <a:ea typeface="Roboto" pitchFamily="2" charset="0"/>
                <a:cs typeface="Times New Roman" panose="02020603050405020304" pitchFamily="18" charset="0"/>
              </a:rPr>
              <a:t>cồn</a:t>
            </a:r>
            <a:r>
              <a:rPr lang="en-US" sz="2800" dirty="0">
                <a:effectLst/>
                <a:latin typeface="Roboto" pitchFamily="2" charset="0"/>
                <a:ea typeface="Roboto" pitchFamily="2" charset="0"/>
                <a:cs typeface="Times New Roman" panose="02020603050405020304" pitchFamily="18" charset="0"/>
              </a:rPr>
              <a:t> </a:t>
            </a:r>
            <a:r>
              <a:rPr lang="en-US" sz="2800" dirty="0" err="1">
                <a:effectLst/>
                <a:latin typeface="Roboto" pitchFamily="2" charset="0"/>
                <a:ea typeface="Roboto" pitchFamily="2" charset="0"/>
                <a:cs typeface="Times New Roman" panose="02020603050405020304" pitchFamily="18" charset="0"/>
              </a:rPr>
              <a:t>có</a:t>
            </a:r>
            <a:r>
              <a:rPr lang="en-US" sz="2800" dirty="0">
                <a:effectLst/>
                <a:latin typeface="Roboto" pitchFamily="2" charset="0"/>
                <a:ea typeface="Roboto" pitchFamily="2" charset="0"/>
                <a:cs typeface="Times New Roman" panose="02020603050405020304" pitchFamily="18" charset="0"/>
              </a:rPr>
              <a:t> </a:t>
            </a:r>
            <a:r>
              <a:rPr lang="en-AS" sz="2800" dirty="0">
                <a:latin typeface="Roboto" pitchFamily="2" charset="0"/>
                <a:ea typeface="Roboto" pitchFamily="2" charset="0"/>
                <a:cs typeface="Times New Roman" panose="02020603050405020304" pitchFamily="18" charset="0"/>
              </a:rPr>
              <a:t>màu trắng</a:t>
            </a:r>
            <a:r>
              <a:rPr lang="en-US" sz="2800" dirty="0">
                <a:latin typeface="Roboto" pitchFamily="2" charset="0"/>
                <a:ea typeface="Roboto" pitchFamily="2" charset="0"/>
                <a:cs typeface="Times New Roman" panose="02020603050405020304" pitchFamily="18" charset="0"/>
              </a:rPr>
              <a:t> </a:t>
            </a:r>
            <a:r>
              <a:rPr lang="en-AS" sz="2800" dirty="0">
                <a:effectLst/>
                <a:latin typeface="Roboto" pitchFamily="2" charset="0"/>
                <a:ea typeface="Roboto" pitchFamily="2" charset="0"/>
                <a:cs typeface="Times New Roman" panose="02020603050405020304" pitchFamily="18" charset="0"/>
              </a:rPr>
              <a:t>và cồn</a:t>
            </a:r>
            <a:r>
              <a:rPr lang="en-US" sz="2800" dirty="0">
                <a:effectLst/>
                <a:latin typeface="Roboto" pitchFamily="2" charset="0"/>
                <a:ea typeface="Roboto" pitchFamily="2" charset="0"/>
                <a:cs typeface="Times New Roman" panose="02020603050405020304" pitchFamily="18" charset="0"/>
              </a:rPr>
              <a:t> </a:t>
            </a:r>
            <a:r>
              <a:rPr lang="en-US" sz="2800" dirty="0" err="1">
                <a:latin typeface="Roboto" pitchFamily="2" charset="0"/>
                <a:ea typeface="Roboto" pitchFamily="2" charset="0"/>
                <a:cs typeface="Times New Roman" panose="02020603050405020304" pitchFamily="18" charset="0"/>
              </a:rPr>
              <a:t>màu</a:t>
            </a:r>
            <a:r>
              <a:rPr lang="en-US" sz="2800" dirty="0">
                <a:latin typeface="Roboto" pitchFamily="2" charset="0"/>
                <a:ea typeface="Roboto" pitchFamily="2" charset="0"/>
                <a:cs typeface="Times New Roman" panose="02020603050405020304" pitchFamily="18" charset="0"/>
              </a:rPr>
              <a:t> </a:t>
            </a:r>
            <a:r>
              <a:rPr lang="en-US" sz="2800" dirty="0" err="1">
                <a:latin typeface="Roboto" pitchFamily="2" charset="0"/>
                <a:ea typeface="Roboto" pitchFamily="2" charset="0"/>
                <a:cs typeface="Times New Roman" panose="02020603050405020304" pitchFamily="18" charset="0"/>
              </a:rPr>
              <a:t>xanh</a:t>
            </a:r>
            <a:r>
              <a:rPr lang="en-AS" sz="2800" dirty="0">
                <a:latin typeface="Roboto" pitchFamily="2" charset="0"/>
                <a:ea typeface="Roboto" pitchFamily="2" charset="0"/>
                <a:cs typeface="Times New Roman" panose="02020603050405020304" pitchFamily="18" charset="0"/>
              </a:rPr>
              <a:t> ?</a:t>
            </a:r>
            <a:endParaRPr lang="en-US" sz="2800" dirty="0">
              <a:effectLst/>
              <a:latin typeface="Roboto" pitchFamily="2" charset="0"/>
              <a:ea typeface="Roboto" pitchFamily="2" charset="0"/>
              <a:cs typeface="Times New Roman" panose="02020603050405020304" pitchFamily="18" charset="0"/>
            </a:endParaRPr>
          </a:p>
        </p:txBody>
      </p:sp>
      <p:sp>
        <p:nvSpPr>
          <p:cNvPr id="10" name="TextBox 9">
            <a:extLst>
              <a:ext uri="{FF2B5EF4-FFF2-40B4-BE49-F238E27FC236}">
                <a16:creationId xmlns:a16="http://schemas.microsoft.com/office/drawing/2014/main" id="{F61D3636-E4EF-951A-72EA-669ECB895E66}"/>
              </a:ext>
            </a:extLst>
          </p:cNvPr>
          <p:cNvSpPr txBox="1"/>
          <p:nvPr/>
        </p:nvSpPr>
        <p:spPr>
          <a:xfrm>
            <a:off x="5676163" y="4724875"/>
            <a:ext cx="5805196" cy="1938992"/>
          </a:xfrm>
          <a:prstGeom prst="rect">
            <a:avLst/>
          </a:prstGeom>
          <a:noFill/>
          <a:ln w="28575">
            <a:solidFill>
              <a:srgbClr val="FF0000"/>
            </a:solidFill>
          </a:ln>
        </p:spPr>
        <p:txBody>
          <a:bodyPr wrap="square" rtlCol="0">
            <a:spAutoFit/>
          </a:bodyPr>
          <a:lstStyle/>
          <a:p>
            <a:pPr algn="just">
              <a:spcAft>
                <a:spcPts val="1500"/>
              </a:spcAft>
            </a:pPr>
            <a:r>
              <a:rPr lang="vi-VN" sz="2400" b="0" i="0" dirty="0">
                <a:solidFill>
                  <a:srgbClr val="333333"/>
                </a:solidFill>
                <a:effectLst/>
                <a:latin typeface="Roboto" pitchFamily="2" charset="0"/>
                <a:ea typeface="Roboto" pitchFamily="2" charset="0"/>
              </a:rPr>
              <a:t>– Cồn xanh là cồn 90 độ, màu xanh là do chất xanh Met</a:t>
            </a:r>
            <a:r>
              <a:rPr lang="en-AS" sz="2400" b="0" i="0" dirty="0">
                <a:solidFill>
                  <a:srgbClr val="333333"/>
                </a:solidFill>
                <a:effectLst/>
                <a:latin typeface="Roboto" pitchFamily="2" charset="0"/>
                <a:ea typeface="Roboto" pitchFamily="2" charset="0"/>
              </a:rPr>
              <a:t>h</a:t>
            </a:r>
            <a:r>
              <a:rPr lang="vi-VN" sz="2400" b="0" i="0" dirty="0">
                <a:solidFill>
                  <a:srgbClr val="333333"/>
                </a:solidFill>
                <a:effectLst/>
                <a:latin typeface="Roboto" pitchFamily="2" charset="0"/>
                <a:ea typeface="Roboto" pitchFamily="2" charset="0"/>
              </a:rPr>
              <a:t>ylen</a:t>
            </a:r>
            <a:r>
              <a:rPr lang="en-AS" sz="2400" b="0" i="0" dirty="0">
                <a:solidFill>
                  <a:srgbClr val="333333"/>
                </a:solidFill>
                <a:effectLst/>
                <a:latin typeface="Roboto" pitchFamily="2" charset="0"/>
                <a:ea typeface="Roboto" pitchFamily="2" charset="0"/>
              </a:rPr>
              <a:t>e</a:t>
            </a:r>
            <a:r>
              <a:rPr lang="vi-VN" sz="2400" b="0" i="0" dirty="0">
                <a:solidFill>
                  <a:srgbClr val="333333"/>
                </a:solidFill>
                <a:effectLst/>
                <a:latin typeface="Roboto" pitchFamily="2" charset="0"/>
                <a:ea typeface="Roboto" pitchFamily="2" charset="0"/>
              </a:rPr>
              <a:t> (cũng là chất sát khuẩn) tạo nên, cồn này được sử dụng cho các trường hợp sát trùng dụng cụ, bôi trên da trước khi tiêm chích…</a:t>
            </a:r>
          </a:p>
        </p:txBody>
      </p:sp>
      <p:sp>
        <p:nvSpPr>
          <p:cNvPr id="11" name="TextBox 10">
            <a:extLst>
              <a:ext uri="{FF2B5EF4-FFF2-40B4-BE49-F238E27FC236}">
                <a16:creationId xmlns:a16="http://schemas.microsoft.com/office/drawing/2014/main" id="{92E28E2C-7611-193F-3180-D42E38538F5B}"/>
              </a:ext>
            </a:extLst>
          </p:cNvPr>
          <p:cNvSpPr txBox="1"/>
          <p:nvPr/>
        </p:nvSpPr>
        <p:spPr>
          <a:xfrm>
            <a:off x="285878" y="4724875"/>
            <a:ext cx="4885460" cy="1938992"/>
          </a:xfrm>
          <a:prstGeom prst="rect">
            <a:avLst/>
          </a:prstGeom>
          <a:noFill/>
          <a:ln w="28575">
            <a:solidFill>
              <a:srgbClr val="FF0000"/>
            </a:solidFill>
          </a:ln>
        </p:spPr>
        <p:txBody>
          <a:bodyPr wrap="square" rtlCol="0">
            <a:spAutoFit/>
          </a:bodyPr>
          <a:lstStyle/>
          <a:p>
            <a:pPr algn="just">
              <a:spcAft>
                <a:spcPts val="1500"/>
              </a:spcAft>
            </a:pPr>
            <a:r>
              <a:rPr lang="vi-VN" sz="2400" b="0" i="0" dirty="0">
                <a:solidFill>
                  <a:srgbClr val="333333"/>
                </a:solidFill>
                <a:effectLst/>
                <a:latin typeface="Roboto" pitchFamily="2" charset="0"/>
                <a:ea typeface="Roboto" pitchFamily="2" charset="0"/>
              </a:rPr>
              <a:t>– Cồn trắng là cồn 70 độ, có khả năng sát khuẩn cao nhất, nên thường được dùng sát khuẩn vết thương. Cồn trắng cũng có loại 90 độ.</a:t>
            </a:r>
          </a:p>
        </p:txBody>
      </p:sp>
      <p:pic>
        <p:nvPicPr>
          <p:cNvPr id="14" name="Picture 13">
            <a:extLst>
              <a:ext uri="{FF2B5EF4-FFF2-40B4-BE49-F238E27FC236}">
                <a16:creationId xmlns:a16="http://schemas.microsoft.com/office/drawing/2014/main" id="{CD19E72A-E367-8546-3B3A-9F0AD8B14598}"/>
              </a:ext>
            </a:extLst>
          </p:cNvPr>
          <p:cNvPicPr>
            <a:picLocks noChangeAspect="1"/>
          </p:cNvPicPr>
          <p:nvPr/>
        </p:nvPicPr>
        <p:blipFill>
          <a:blip r:embed="rId3"/>
          <a:stretch>
            <a:fillRect/>
          </a:stretch>
        </p:blipFill>
        <p:spPr>
          <a:xfrm>
            <a:off x="285878" y="2647062"/>
            <a:ext cx="3154632" cy="1938991"/>
          </a:xfrm>
          <a:prstGeom prst="rect">
            <a:avLst/>
          </a:prstGeom>
        </p:spPr>
      </p:pic>
      <p:pic>
        <p:nvPicPr>
          <p:cNvPr id="18" name="Picture 17">
            <a:extLst>
              <a:ext uri="{FF2B5EF4-FFF2-40B4-BE49-F238E27FC236}">
                <a16:creationId xmlns:a16="http://schemas.microsoft.com/office/drawing/2014/main" id="{EE97B24F-DA1D-ACDE-3B86-AA1656961EC2}"/>
              </a:ext>
            </a:extLst>
          </p:cNvPr>
          <p:cNvPicPr>
            <a:picLocks noChangeAspect="1"/>
          </p:cNvPicPr>
          <p:nvPr/>
        </p:nvPicPr>
        <p:blipFill>
          <a:blip r:embed="rId4"/>
          <a:stretch>
            <a:fillRect/>
          </a:stretch>
        </p:blipFill>
        <p:spPr>
          <a:xfrm>
            <a:off x="6524624" y="2411023"/>
            <a:ext cx="3000375" cy="2306759"/>
          </a:xfrm>
          <a:prstGeom prst="rect">
            <a:avLst/>
          </a:prstGeom>
        </p:spPr>
      </p:pic>
      <p:pic>
        <p:nvPicPr>
          <p:cNvPr id="20" name="Picture 19">
            <a:extLst>
              <a:ext uri="{FF2B5EF4-FFF2-40B4-BE49-F238E27FC236}">
                <a16:creationId xmlns:a16="http://schemas.microsoft.com/office/drawing/2014/main" id="{E23F0CC8-4296-0C53-F0A9-4350CDDEA70B}"/>
              </a:ext>
            </a:extLst>
          </p:cNvPr>
          <p:cNvPicPr>
            <a:picLocks noChangeAspect="1"/>
          </p:cNvPicPr>
          <p:nvPr/>
        </p:nvPicPr>
        <p:blipFill>
          <a:blip r:embed="rId5"/>
          <a:stretch>
            <a:fillRect/>
          </a:stretch>
        </p:blipFill>
        <p:spPr>
          <a:xfrm>
            <a:off x="3544421" y="2647062"/>
            <a:ext cx="2000250" cy="1938991"/>
          </a:xfrm>
          <a:prstGeom prst="rect">
            <a:avLst/>
          </a:prstGeom>
        </p:spPr>
      </p:pic>
    </p:spTree>
    <p:extLst>
      <p:ext uri="{BB962C8B-B14F-4D97-AF65-F5344CB8AC3E}">
        <p14:creationId xmlns:p14="http://schemas.microsoft.com/office/powerpoint/2010/main" val="65853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1D207-4F11-932F-3C39-45D627086188}"/>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361911D8-B81F-0D88-5010-66E63B1B3527}"/>
              </a:ext>
            </a:extLst>
          </p:cNvPr>
          <p:cNvGrpSpPr/>
          <p:nvPr/>
        </p:nvGrpSpPr>
        <p:grpSpPr>
          <a:xfrm>
            <a:off x="0" y="0"/>
            <a:ext cx="10455564" cy="1686849"/>
            <a:chOff x="0" y="0"/>
            <a:chExt cx="10455564" cy="1686849"/>
          </a:xfrm>
        </p:grpSpPr>
        <p:sp>
          <p:nvSpPr>
            <p:cNvPr id="7" name="TextBox 6">
              <a:extLst>
                <a:ext uri="{FF2B5EF4-FFF2-40B4-BE49-F238E27FC236}">
                  <a16:creationId xmlns:a16="http://schemas.microsoft.com/office/drawing/2014/main" id="{D04D8D93-FD07-7F3C-4D85-8404BE66495C}"/>
                </a:ext>
              </a:extLst>
            </p:cNvPr>
            <p:cNvSpPr txBox="1"/>
            <p:nvPr/>
          </p:nvSpPr>
          <p:spPr>
            <a:xfrm>
              <a:off x="73891" y="1163629"/>
              <a:ext cx="6797963" cy="523220"/>
            </a:xfrm>
            <a:prstGeom prst="rect">
              <a:avLst/>
            </a:prstGeom>
            <a:noFill/>
          </p:spPr>
          <p:txBody>
            <a:bodyPr wrap="square" rtlCol="0">
              <a:spAutoFit/>
            </a:bodyPr>
            <a:lstStyle/>
            <a:p>
              <a:r>
                <a:rPr lang="en-US" sz="2400" b="1" dirty="0">
                  <a:solidFill>
                    <a:srgbClr val="FF0000"/>
                  </a:solidFill>
                </a:rPr>
                <a:t>II. TÍNH </a:t>
              </a:r>
              <a:r>
                <a:rPr lang="en-US" sz="2800" b="1" dirty="0">
                  <a:solidFill>
                    <a:srgbClr val="FF0000"/>
                  </a:solidFill>
                  <a:latin typeface="Roboto" panose="02000000000000000000" pitchFamily="2" charset="0"/>
                  <a:ea typeface="Roboto" panose="02000000000000000000" pitchFamily="2" charset="0"/>
                </a:rPr>
                <a:t>CHẤT</a:t>
              </a:r>
              <a:r>
                <a:rPr lang="en-US" sz="2400" b="1" dirty="0">
                  <a:solidFill>
                    <a:srgbClr val="FF0000"/>
                  </a:solidFill>
                </a:rPr>
                <a:t> VẬT LÍ </a:t>
              </a:r>
            </a:p>
          </p:txBody>
        </p:sp>
        <p:pic>
          <p:nvPicPr>
            <p:cNvPr id="8" name="Picture 7">
              <a:extLst>
                <a:ext uri="{FF2B5EF4-FFF2-40B4-BE49-F238E27FC236}">
                  <a16:creationId xmlns:a16="http://schemas.microsoft.com/office/drawing/2014/main" id="{881843EE-D480-08A2-4B6E-FAE011D0EAAB}"/>
                </a:ext>
              </a:extLst>
            </p:cNvPr>
            <p:cNvPicPr>
              <a:picLocks noChangeAspect="1"/>
            </p:cNvPicPr>
            <p:nvPr/>
          </p:nvPicPr>
          <p:blipFill>
            <a:blip r:embed="rId2"/>
            <a:stretch>
              <a:fillRect/>
            </a:stretch>
          </p:blipFill>
          <p:spPr>
            <a:xfrm>
              <a:off x="0" y="0"/>
              <a:ext cx="10455564" cy="1109168"/>
            </a:xfrm>
            <a:prstGeom prst="rect">
              <a:avLst/>
            </a:prstGeom>
          </p:spPr>
        </p:pic>
      </p:grpSp>
      <p:sp>
        <p:nvSpPr>
          <p:cNvPr id="10" name="Oval 9">
            <a:extLst>
              <a:ext uri="{FF2B5EF4-FFF2-40B4-BE49-F238E27FC236}">
                <a16:creationId xmlns:a16="http://schemas.microsoft.com/office/drawing/2014/main" id="{571D4C7D-92F7-BDE3-6892-B17CF06A6DEE}"/>
              </a:ext>
            </a:extLst>
          </p:cNvPr>
          <p:cNvSpPr/>
          <p:nvPr/>
        </p:nvSpPr>
        <p:spPr>
          <a:xfrm>
            <a:off x="5024582" y="5264727"/>
            <a:ext cx="840509" cy="471055"/>
          </a:xfrm>
          <a:prstGeom prst="ellipse">
            <a:avLst/>
          </a:prstGeom>
          <a:noFill/>
          <a:ln w="381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A989C635-6700-602C-7BAD-8B98BAB99BA7}"/>
              </a:ext>
            </a:extLst>
          </p:cNvPr>
          <p:cNvCxnSpPr/>
          <p:nvPr/>
        </p:nvCxnSpPr>
        <p:spPr>
          <a:xfrm flipV="1">
            <a:off x="5708073" y="4424218"/>
            <a:ext cx="2022763" cy="932873"/>
          </a:xfrm>
          <a:prstGeom prst="straightConnector1">
            <a:avLst/>
          </a:prstGeom>
          <a:ln w="28575">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D905A090-F2DF-C1E6-518D-69E879B2F3AB}"/>
              </a:ext>
            </a:extLst>
          </p:cNvPr>
          <p:cNvGraphicFramePr>
            <a:graphicFrameLocks noGrp="1"/>
          </p:cNvGraphicFramePr>
          <p:nvPr>
            <p:extLst>
              <p:ext uri="{D42A27DB-BD31-4B8C-83A1-F6EECF244321}">
                <p14:modId xmlns:p14="http://schemas.microsoft.com/office/powerpoint/2010/main" val="1199891802"/>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102863566"/>
                    </a:ext>
                  </a:extLst>
                </a:gridCol>
              </a:tblGrid>
              <a:tr h="935609">
                <a:tc>
                  <a:txBody>
                    <a:bodyPr/>
                    <a:lstStyle/>
                    <a:p>
                      <a:pPr algn="ctr"/>
                      <a:endParaRPr lang="vi-VN" dirty="0">
                        <a:solidFill>
                          <a:srgbClr val="7030A0"/>
                        </a:solidFill>
                      </a:endParaRPr>
                    </a:p>
                  </a:txBody>
                  <a:tcPr>
                    <a:solidFill>
                      <a:schemeClr val="accent4">
                        <a:lumMod val="60000"/>
                        <a:lumOff val="40000"/>
                      </a:schemeClr>
                    </a:solidFill>
                  </a:tcPr>
                </a:tc>
                <a:extLst>
                  <a:ext uri="{0D108BD9-81ED-4DB2-BD59-A6C34878D82A}">
                    <a16:rowId xmlns:a16="http://schemas.microsoft.com/office/drawing/2014/main" val="4211655575"/>
                  </a:ext>
                </a:extLst>
              </a:tr>
              <a:tr h="5922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a:txBody>
                  <a:tcPr>
                    <a:solidFill>
                      <a:schemeClr val="accent4">
                        <a:lumMod val="20000"/>
                        <a:lumOff val="80000"/>
                      </a:schemeClr>
                    </a:solidFill>
                  </a:tcPr>
                </a:tc>
                <a:extLst>
                  <a:ext uri="{0D108BD9-81ED-4DB2-BD59-A6C34878D82A}">
                    <a16:rowId xmlns:a16="http://schemas.microsoft.com/office/drawing/2014/main" val="3664176691"/>
                  </a:ext>
                </a:extLst>
              </a:tr>
            </a:tbl>
          </a:graphicData>
        </a:graphic>
      </p:graphicFrame>
      <p:sp>
        <p:nvSpPr>
          <p:cNvPr id="34" name="TextBox 33">
            <a:extLst>
              <a:ext uri="{FF2B5EF4-FFF2-40B4-BE49-F238E27FC236}">
                <a16:creationId xmlns:a16="http://schemas.microsoft.com/office/drawing/2014/main" id="{82D8CB9C-D6A7-B78E-9250-B285BB3DE434}"/>
              </a:ext>
            </a:extLst>
          </p:cNvPr>
          <p:cNvSpPr txBox="1"/>
          <p:nvPr/>
        </p:nvSpPr>
        <p:spPr>
          <a:xfrm>
            <a:off x="2461556" y="-44267"/>
            <a:ext cx="6289338" cy="954107"/>
          </a:xfrm>
          <a:prstGeom prst="rect">
            <a:avLst/>
          </a:prstGeom>
          <a:noFill/>
        </p:spPr>
        <p:txBody>
          <a:bodyPr wrap="square" rtlCol="0">
            <a:spAutoFit/>
          </a:bodyPr>
          <a:lstStyle/>
          <a:p>
            <a:pPr algn="ctr"/>
            <a:r>
              <a:rPr lang="en-US" sz="2800" b="1" dirty="0">
                <a:solidFill>
                  <a:srgbClr val="7030A0"/>
                </a:solidFill>
                <a:latin typeface="Roboto" panose="02000000000000000000" pitchFamily="2" charset="0"/>
                <a:ea typeface="Roboto" panose="02000000000000000000" pitchFamily="2" charset="0"/>
              </a:rPr>
              <a:t>PHIẾU HỌC TẬP SỐ 2</a:t>
            </a:r>
            <a:endParaRPr lang="vi-VN" sz="2800" b="1" dirty="0">
              <a:solidFill>
                <a:srgbClr val="7030A0"/>
              </a:solidFill>
              <a:latin typeface="Roboto" panose="02000000000000000000" pitchFamily="2" charset="0"/>
              <a:ea typeface="Roboto" panose="02000000000000000000" pitchFamily="2" charset="0"/>
            </a:endParaRPr>
          </a:p>
          <a:p>
            <a:pPr algn="ctr"/>
            <a:r>
              <a:rPr lang="vi-VN" sz="2800" b="1" dirty="0">
                <a:solidFill>
                  <a:srgbClr val="7030A0"/>
                </a:solidFill>
                <a:latin typeface="Roboto" panose="02000000000000000000" pitchFamily="2" charset="0"/>
                <a:ea typeface="Roboto" panose="02000000000000000000" pitchFamily="2" charset="0"/>
              </a:rPr>
              <a:t>Tìm hiểu về tính chất vật lý</a:t>
            </a:r>
          </a:p>
        </p:txBody>
      </p:sp>
      <p:sp>
        <p:nvSpPr>
          <p:cNvPr id="36" name="TextBox 35">
            <a:extLst>
              <a:ext uri="{FF2B5EF4-FFF2-40B4-BE49-F238E27FC236}">
                <a16:creationId xmlns:a16="http://schemas.microsoft.com/office/drawing/2014/main" id="{6A3F0DD6-72EC-0F0C-A67D-3B4F07D283C1}"/>
              </a:ext>
            </a:extLst>
          </p:cNvPr>
          <p:cNvSpPr txBox="1"/>
          <p:nvPr/>
        </p:nvSpPr>
        <p:spPr>
          <a:xfrm>
            <a:off x="185955" y="985804"/>
            <a:ext cx="10944856" cy="461665"/>
          </a:xfrm>
          <a:prstGeom prst="rect">
            <a:avLst/>
          </a:prstGeom>
          <a:noFill/>
        </p:spPr>
        <p:txBody>
          <a:bodyPr wrap="square" rtlCol="0">
            <a:spAutoFit/>
          </a:bodyPr>
          <a:lstStyle/>
          <a:p>
            <a:r>
              <a:rPr lang="en-US" sz="24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NHóm</a:t>
            </a:r>
            <a:r>
              <a:rPr lang="en-US" sz="24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hoàn</a:t>
            </a:r>
            <a:r>
              <a:rPr lang="en-US" sz="24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thành</a:t>
            </a:r>
            <a:r>
              <a:rPr lang="en-US" sz="24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Câu</a:t>
            </a:r>
            <a:r>
              <a:rPr lang="en-US" sz="24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2</a:t>
            </a:r>
            <a:r>
              <a:rPr lang="vi-VN" sz="24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a:t>
            </a:r>
            <a:r>
              <a:rPr lang="vi-VN" sz="240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400"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Độ</a:t>
            </a:r>
            <a:r>
              <a:rPr lang="en-US" sz="240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vi-VN" sz="240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cồn</a:t>
            </a:r>
            <a:r>
              <a:rPr lang="en-US" sz="240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400"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là</a:t>
            </a:r>
            <a:r>
              <a:rPr lang="en-US" sz="240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400"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gì</a:t>
            </a:r>
            <a:r>
              <a:rPr lang="en-US" sz="240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400"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Vd</a:t>
            </a:r>
            <a:r>
              <a:rPr lang="en-US" sz="240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rPr>
              <a:t>Cồn</a:t>
            </a:r>
            <a:r>
              <a:rPr lang="en-US" sz="2400" dirty="0">
                <a:solidFill>
                  <a:srgbClr val="FF0000"/>
                </a:solidFill>
                <a:effectLst/>
                <a:latin typeface="Times New Roman" panose="02020603050405020304" pitchFamily="18" charset="0"/>
                <a:ea typeface="Calibri" panose="020F0502020204030204" pitchFamily="34" charset="0"/>
              </a:rPr>
              <a:t> y </a:t>
            </a:r>
            <a:r>
              <a:rPr lang="en-US" sz="2400" dirty="0" err="1">
                <a:solidFill>
                  <a:srgbClr val="FF0000"/>
                </a:solidFill>
                <a:effectLst/>
                <a:latin typeface="Times New Roman" panose="02020603050405020304" pitchFamily="18" charset="0"/>
                <a:ea typeface="Calibri" panose="020F0502020204030204" pitchFamily="34" charset="0"/>
              </a:rPr>
              <a:t>tế</a:t>
            </a:r>
            <a:r>
              <a:rPr lang="en-US" sz="2400" dirty="0">
                <a:solidFill>
                  <a:srgbClr val="FF0000"/>
                </a:solidFill>
                <a:effectLst/>
                <a:latin typeface="Times New Roman" panose="02020603050405020304" pitchFamily="18" charset="0"/>
                <a:ea typeface="Calibri" panose="020F0502020204030204" pitchFamily="34" charset="0"/>
              </a:rPr>
              <a:t> 70</a:t>
            </a:r>
            <a:r>
              <a:rPr lang="en-US" sz="2400" baseline="30000" dirty="0">
                <a:solidFill>
                  <a:srgbClr val="FF0000"/>
                </a:solidFill>
                <a:effectLst/>
                <a:latin typeface="Times New Roman" panose="02020603050405020304" pitchFamily="18" charset="0"/>
                <a:ea typeface="Calibri" panose="020F0502020204030204" pitchFamily="34" charset="0"/>
              </a:rPr>
              <a:t>0</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có</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nghĩa</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là</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gì</a:t>
            </a:r>
            <a:r>
              <a:rPr lang="en-US" sz="2400" dirty="0">
                <a:solidFill>
                  <a:srgbClr val="FF0000"/>
                </a:solidFill>
                <a:effectLst/>
                <a:latin typeface="Times New Roman" panose="02020603050405020304" pitchFamily="18" charset="0"/>
                <a:ea typeface="Calibri" panose="020F0502020204030204" pitchFamily="34" charset="0"/>
              </a:rPr>
              <a:t>?</a:t>
            </a:r>
            <a:endParaRPr lang="vi-VN" sz="2400" dirty="0">
              <a:solidFill>
                <a:srgbClr val="FF0000"/>
              </a:solidFill>
              <a:effectLst/>
              <a:latin typeface="Roboto" panose="02000000000000000000" pitchFamily="2" charset="0"/>
              <a:ea typeface="Roboto" panose="02000000000000000000"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id="{60C84544-8589-745D-8EDA-0EF912C30E10}"/>
              </a:ext>
            </a:extLst>
          </p:cNvPr>
          <p:cNvSpPr txBox="1"/>
          <p:nvPr/>
        </p:nvSpPr>
        <p:spPr>
          <a:xfrm>
            <a:off x="195128" y="2094972"/>
            <a:ext cx="11234872" cy="2000548"/>
          </a:xfrm>
          <a:prstGeom prst="rect">
            <a:avLst/>
          </a:prstGeom>
          <a:noFill/>
        </p:spPr>
        <p:txBody>
          <a:bodyPr wrap="square" rtlCol="0">
            <a:spAutoFit/>
          </a:bodyPr>
          <a:lstStyle/>
          <a:p>
            <a:r>
              <a:rPr lang="en-US" sz="2400" dirty="0" err="1">
                <a:latin typeface="Roboto" panose="02000000000000000000" pitchFamily="2" charset="0"/>
                <a:ea typeface="Roboto" panose="02000000000000000000" pitchFamily="2" charset="0"/>
                <a:cs typeface="Times New Roman" panose="02020603050405020304" pitchFamily="18" charset="0"/>
              </a:rPr>
              <a:t>Đáp</a:t>
            </a:r>
            <a:r>
              <a:rPr lang="en-US" sz="2400" dirty="0">
                <a:latin typeface="Roboto" panose="02000000000000000000" pitchFamily="2" charset="0"/>
                <a:ea typeface="Roboto" panose="02000000000000000000" pitchFamily="2" charset="0"/>
                <a:cs typeface="Times New Roman" panose="02020603050405020304" pitchFamily="18" charset="0"/>
              </a:rPr>
              <a:t> </a:t>
            </a:r>
            <a:r>
              <a:rPr lang="en-US" sz="2400" dirty="0" err="1">
                <a:latin typeface="Roboto" panose="02000000000000000000" pitchFamily="2" charset="0"/>
                <a:ea typeface="Roboto" panose="02000000000000000000" pitchFamily="2" charset="0"/>
                <a:cs typeface="Times New Roman" panose="02020603050405020304" pitchFamily="18" charset="0"/>
              </a:rPr>
              <a:t>án</a:t>
            </a:r>
            <a:r>
              <a:rPr lang="en-US" sz="2400" dirty="0">
                <a:latin typeface="Roboto" panose="02000000000000000000" pitchFamily="2" charset="0"/>
                <a:ea typeface="Roboto" panose="02000000000000000000" pitchFamily="2" charset="0"/>
                <a:cs typeface="Times New Roman" panose="02020603050405020304" pitchFamily="18" charset="0"/>
              </a:rPr>
              <a:t>:</a:t>
            </a:r>
          </a:p>
          <a:p>
            <a:r>
              <a:rPr lang="en-US" sz="2400" dirty="0">
                <a:effectLst/>
                <a:latin typeface="Roboto" panose="02000000000000000000" pitchFamily="2" charset="0"/>
                <a:ea typeface="Roboto" panose="02000000000000000000" pitchFamily="2" charset="0"/>
                <a:cs typeface="Times New Roman" panose="02020603050405020304" pitchFamily="18" charset="0"/>
              </a:rPr>
              <a:t> </a:t>
            </a:r>
            <a:r>
              <a:rPr lang="vi-VN" sz="2400" dirty="0">
                <a:effectLst/>
                <a:latin typeface="Roboto" panose="02000000000000000000" pitchFamily="2" charset="0"/>
                <a:ea typeface="Roboto" panose="02000000000000000000" pitchFamily="2" charset="0"/>
                <a:cs typeface="Times New Roman" panose="02020603050405020304" pitchFamily="18" charset="0"/>
              </a:rPr>
              <a:t>Độ cồn (độ rượu) là số mililit ethylic alcohol nguyên chất có trong 100 mL dung </a:t>
            </a:r>
            <a:r>
              <a:rPr lang="vi-VN" sz="2800" dirty="0">
                <a:effectLst/>
                <a:latin typeface="Roboto" panose="02000000000000000000" pitchFamily="2" charset="0"/>
                <a:ea typeface="Roboto" panose="02000000000000000000" pitchFamily="2" charset="0"/>
                <a:cs typeface="Times New Roman" panose="02020603050405020304" pitchFamily="18" charset="0"/>
              </a:rPr>
              <a:t>dịch</a:t>
            </a:r>
            <a:r>
              <a:rPr lang="vi-VN" sz="2400" dirty="0">
                <a:effectLst/>
                <a:latin typeface="Roboto" panose="02000000000000000000" pitchFamily="2" charset="0"/>
                <a:ea typeface="Roboto" panose="02000000000000000000" pitchFamily="2" charset="0"/>
                <a:cs typeface="Times New Roman" panose="02020603050405020304" pitchFamily="18" charset="0"/>
              </a:rPr>
              <a:t> ở 20 °C.</a:t>
            </a:r>
            <a:endParaRPr lang="en-US" sz="2400" dirty="0">
              <a:effectLst/>
              <a:latin typeface="Roboto" panose="02000000000000000000" pitchFamily="2" charset="0"/>
              <a:ea typeface="Roboto" panose="02000000000000000000" pitchFamily="2" charset="0"/>
              <a:cs typeface="Times New Roman" panose="02020603050405020304" pitchFamily="18" charset="0"/>
            </a:endParaRPr>
          </a:p>
          <a:p>
            <a:r>
              <a:rPr lang="en-US" sz="2400" dirty="0" err="1">
                <a:latin typeface="Roboto" panose="02000000000000000000" pitchFamily="2" charset="0"/>
                <a:ea typeface="Roboto" panose="02000000000000000000" pitchFamily="2" charset="0"/>
                <a:cs typeface="Times New Roman" panose="02020603050405020304" pitchFamily="18" charset="0"/>
              </a:rPr>
              <a:t>Vd</a:t>
            </a:r>
            <a:r>
              <a:rPr lang="en-US" sz="2400" dirty="0">
                <a:latin typeface="Roboto" panose="02000000000000000000" pitchFamily="2" charset="0"/>
                <a:ea typeface="Roboto" panose="02000000000000000000" pitchFamily="2" charset="0"/>
                <a:cs typeface="Times New Roman" panose="02020603050405020304" pitchFamily="18" charset="0"/>
              </a:rPr>
              <a:t>:</a:t>
            </a:r>
            <a:r>
              <a:rPr lang="vi-VN" sz="2400" dirty="0">
                <a:latin typeface="Roboto" panose="02000000000000000000" pitchFamily="2" charset="0"/>
                <a:ea typeface="Roboto" panose="02000000000000000000" pitchFamily="2" charset="0"/>
              </a:rPr>
              <a:t>Cồn y tế 70</a:t>
            </a:r>
            <a:r>
              <a:rPr lang="vi-VN" sz="2400" baseline="30000" dirty="0">
                <a:latin typeface="Roboto" panose="02000000000000000000" pitchFamily="2" charset="0"/>
                <a:ea typeface="Roboto" panose="02000000000000000000" pitchFamily="2" charset="0"/>
              </a:rPr>
              <a:t>0</a:t>
            </a:r>
            <a:r>
              <a:rPr lang="vi-VN" sz="2400" dirty="0">
                <a:latin typeface="Roboto" panose="02000000000000000000" pitchFamily="2" charset="0"/>
                <a:ea typeface="Roboto" panose="02000000000000000000" pitchFamily="2" charset="0"/>
              </a:rPr>
              <a:t> có nghĩa là Trong 100ml cồn 70</a:t>
            </a:r>
            <a:r>
              <a:rPr lang="vi-VN" sz="2400" baseline="30000" dirty="0">
                <a:latin typeface="Roboto" panose="02000000000000000000" pitchFamily="2" charset="0"/>
                <a:ea typeface="Roboto" panose="02000000000000000000" pitchFamily="2" charset="0"/>
              </a:rPr>
              <a:t>0</a:t>
            </a:r>
            <a:r>
              <a:rPr lang="vi-VN" sz="2400" dirty="0">
                <a:latin typeface="Roboto" panose="02000000000000000000" pitchFamily="2" charset="0"/>
                <a:ea typeface="Roboto" panose="02000000000000000000" pitchFamily="2" charset="0"/>
              </a:rPr>
              <a:t> có chứa 70ml ethylic alcohol nguyên chất</a:t>
            </a:r>
            <a:endParaRPr lang="vi-VN" sz="2400" dirty="0">
              <a:effectLst/>
              <a:latin typeface="Roboto" panose="02000000000000000000" pitchFamily="2" charset="0"/>
              <a:ea typeface="Roboto" panose="02000000000000000000" pitchFamily="2" charset="0"/>
              <a:cs typeface="Times New Roman" panose="02020603050405020304" pitchFamily="18" charset="0"/>
            </a:endParaRPr>
          </a:p>
        </p:txBody>
      </p:sp>
      <p:pic>
        <p:nvPicPr>
          <p:cNvPr id="11" name="Picture 4" descr="mhjh">
            <a:extLst>
              <a:ext uri="{FF2B5EF4-FFF2-40B4-BE49-F238E27FC236}">
                <a16:creationId xmlns:a16="http://schemas.microsoft.com/office/drawing/2014/main" id="{99623638-D094-2FE8-BC41-3EE0FE1B779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68000" y="228073"/>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a:extLst>
              <a:ext uri="{FF2B5EF4-FFF2-40B4-BE49-F238E27FC236}">
                <a16:creationId xmlns:a16="http://schemas.microsoft.com/office/drawing/2014/main" id="{222CB826-D190-698D-AA73-D036EE3E7AC6}"/>
              </a:ext>
            </a:extLst>
          </p:cNvPr>
          <p:cNvGraphicFramePr>
            <a:graphicFrameLocks noChangeAspect="1"/>
          </p:cNvGraphicFramePr>
          <p:nvPr>
            <p:extLst>
              <p:ext uri="{D42A27DB-BD31-4B8C-83A1-F6EECF244321}">
                <p14:modId xmlns:p14="http://schemas.microsoft.com/office/powerpoint/2010/main" val="227722109"/>
              </p:ext>
            </p:extLst>
          </p:nvPr>
        </p:nvGraphicFramePr>
        <p:xfrm>
          <a:off x="6146800" y="3352800"/>
          <a:ext cx="914400" cy="198438"/>
        </p:xfrm>
        <a:graphic>
          <a:graphicData uri="http://schemas.openxmlformats.org/presentationml/2006/ole">
            <mc:AlternateContent xmlns:mc="http://schemas.openxmlformats.org/markup-compatibility/2006">
              <mc:Choice xmlns:v="urn:schemas-microsoft-com:vml" Requires="v">
                <p:oleObj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6146800" y="33528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419692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A26C3-E322-DAE2-45F0-D367A8BF89EF}"/>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7C5CE992-ADBB-3140-29EE-413BEEC6FD1A}"/>
              </a:ext>
            </a:extLst>
          </p:cNvPr>
          <p:cNvGrpSpPr/>
          <p:nvPr/>
        </p:nvGrpSpPr>
        <p:grpSpPr>
          <a:xfrm>
            <a:off x="0" y="0"/>
            <a:ext cx="12192000" cy="1625294"/>
            <a:chOff x="0" y="0"/>
            <a:chExt cx="10455564" cy="1625294"/>
          </a:xfrm>
        </p:grpSpPr>
        <p:sp>
          <p:nvSpPr>
            <p:cNvPr id="7" name="TextBox 6">
              <a:extLst>
                <a:ext uri="{FF2B5EF4-FFF2-40B4-BE49-F238E27FC236}">
                  <a16:creationId xmlns:a16="http://schemas.microsoft.com/office/drawing/2014/main" id="{E1B8D70A-65E1-DBE2-7CC2-BBA1BE7F75AC}"/>
                </a:ext>
              </a:extLst>
            </p:cNvPr>
            <p:cNvSpPr txBox="1"/>
            <p:nvPr/>
          </p:nvSpPr>
          <p:spPr>
            <a:xfrm>
              <a:off x="73891" y="1163629"/>
              <a:ext cx="6797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rPr>
                <a:t>II. TÍNH CHẤT VẬT LÍ </a:t>
              </a:r>
            </a:p>
          </p:txBody>
        </p:sp>
        <p:pic>
          <p:nvPicPr>
            <p:cNvPr id="8" name="Picture 7">
              <a:extLst>
                <a:ext uri="{FF2B5EF4-FFF2-40B4-BE49-F238E27FC236}">
                  <a16:creationId xmlns:a16="http://schemas.microsoft.com/office/drawing/2014/main" id="{E5FED3E9-7E45-D736-C232-5C727CCF609E}"/>
                </a:ext>
              </a:extLst>
            </p:cNvPr>
            <p:cNvPicPr>
              <a:picLocks noChangeAspect="1"/>
            </p:cNvPicPr>
            <p:nvPr/>
          </p:nvPicPr>
          <p:blipFill>
            <a:blip r:embed="rId2"/>
            <a:stretch>
              <a:fillRect/>
            </a:stretch>
          </p:blipFill>
          <p:spPr>
            <a:xfrm>
              <a:off x="0" y="0"/>
              <a:ext cx="10455564" cy="1109168"/>
            </a:xfrm>
            <a:prstGeom prst="rect">
              <a:avLst/>
            </a:prstGeom>
          </p:spPr>
        </p:pic>
      </p:grpSp>
      <p:sp>
        <p:nvSpPr>
          <p:cNvPr id="2" name="TextBox 1">
            <a:extLst>
              <a:ext uri="{FF2B5EF4-FFF2-40B4-BE49-F238E27FC236}">
                <a16:creationId xmlns:a16="http://schemas.microsoft.com/office/drawing/2014/main" id="{8747981D-167C-A642-469A-C66C1250B8D6}"/>
              </a:ext>
            </a:extLst>
          </p:cNvPr>
          <p:cNvSpPr txBox="1"/>
          <p:nvPr/>
        </p:nvSpPr>
        <p:spPr>
          <a:xfrm>
            <a:off x="310061" y="1767553"/>
            <a:ext cx="11210193" cy="1200329"/>
          </a:xfrm>
          <a:prstGeom prst="rect">
            <a:avLst/>
          </a:prstGeom>
          <a:noFill/>
        </p:spPr>
        <p:txBody>
          <a:bodyPr wrap="square" rtlCol="0">
            <a:spAutoFit/>
          </a:bodyPr>
          <a:lstStyle/>
          <a:p>
            <a:r>
              <a:rPr lang="vi-VN" sz="2400" dirty="0">
                <a:effectLst/>
                <a:latin typeface="Roboto" panose="02000000000000000000" pitchFamily="2" charset="0"/>
                <a:ea typeface="Roboto" panose="02000000000000000000" pitchFamily="2" charset="0"/>
                <a:cs typeface="Times New Roman" panose="02020603050405020304" pitchFamily="18" charset="0"/>
              </a:rPr>
              <a:t>– Ethylic alcohol là chất lỏng, không màu, có mùi đặc trưng, vị cay</a:t>
            </a:r>
            <a:r>
              <a:rPr lang="vi-VN" sz="2400" dirty="0">
                <a:latin typeface="Roboto" panose="02000000000000000000" pitchFamily="2" charset="0"/>
                <a:ea typeface="Roboto" panose="02000000000000000000" pitchFamily="2" charset="0"/>
                <a:cs typeface="Times New Roman" panose="02020603050405020304" pitchFamily="18" charset="0"/>
              </a:rPr>
              <a:t>, sôi ở 78,3</a:t>
            </a:r>
            <a:r>
              <a:rPr lang="vi-VN" sz="2400" baseline="30000" dirty="0">
                <a:latin typeface="Roboto" panose="02000000000000000000" pitchFamily="2" charset="0"/>
                <a:ea typeface="Roboto" panose="02000000000000000000" pitchFamily="2" charset="0"/>
                <a:cs typeface="Times New Roman" panose="02020603050405020304" pitchFamily="18" charset="0"/>
              </a:rPr>
              <a:t>o</a:t>
            </a:r>
            <a:r>
              <a:rPr lang="vi-VN" sz="2400" dirty="0">
                <a:latin typeface="Roboto" panose="02000000000000000000" pitchFamily="2" charset="0"/>
                <a:ea typeface="Roboto" panose="02000000000000000000" pitchFamily="2" charset="0"/>
                <a:cs typeface="Times New Roman" panose="02020603050405020304" pitchFamily="18" charset="0"/>
              </a:rPr>
              <a:t>C có </a:t>
            </a:r>
            <a:r>
              <a:rPr lang="vi-VN" sz="2400" dirty="0">
                <a:effectLst/>
                <a:latin typeface="Roboto" panose="02000000000000000000" pitchFamily="2" charset="0"/>
                <a:ea typeface="Roboto" panose="02000000000000000000" pitchFamily="2" charset="0"/>
                <a:cs typeface="Times New Roman" panose="02020603050405020304" pitchFamily="18" charset="0"/>
              </a:rPr>
              <a:t>khối lượng riêng là 0,789g/ml</a:t>
            </a:r>
            <a:r>
              <a:rPr lang="en-US" sz="2400" dirty="0">
                <a:latin typeface="Roboto" panose="02000000000000000000" pitchFamily="2" charset="0"/>
                <a:ea typeface="Roboto" panose="02000000000000000000" pitchFamily="2" charset="0"/>
                <a:cs typeface="Times New Roman" panose="02020603050405020304" pitchFamily="18" charset="0"/>
              </a:rPr>
              <a:t> </a:t>
            </a:r>
            <a:r>
              <a:rPr lang="vi-VN" sz="2400" dirty="0">
                <a:effectLst/>
                <a:latin typeface="Roboto" panose="02000000000000000000" pitchFamily="2" charset="0"/>
                <a:ea typeface="Roboto" panose="02000000000000000000" pitchFamily="2" charset="0"/>
                <a:cs typeface="Times New Roman" panose="02020603050405020304" pitchFamily="18" charset="0"/>
              </a:rPr>
              <a:t>, tan vô hạn trong nước, hòa tan được nhiều chất như iodine, benzene, xăng, …</a:t>
            </a:r>
          </a:p>
        </p:txBody>
      </p:sp>
      <p:sp>
        <p:nvSpPr>
          <p:cNvPr id="9" name="TextBox 8">
            <a:extLst>
              <a:ext uri="{FF2B5EF4-FFF2-40B4-BE49-F238E27FC236}">
                <a16:creationId xmlns:a16="http://schemas.microsoft.com/office/drawing/2014/main" id="{9F3BA37F-9D83-EC95-B15C-A3E335A7D8CF}"/>
              </a:ext>
            </a:extLst>
          </p:cNvPr>
          <p:cNvSpPr txBox="1"/>
          <p:nvPr/>
        </p:nvSpPr>
        <p:spPr>
          <a:xfrm>
            <a:off x="277089" y="2960920"/>
            <a:ext cx="11276136" cy="860877"/>
          </a:xfrm>
          <a:prstGeom prst="rect">
            <a:avLst/>
          </a:prstGeom>
          <a:noFill/>
        </p:spPr>
        <p:txBody>
          <a:bodyPr wrap="square" rtlCol="0">
            <a:spAutoFit/>
          </a:bodyPr>
          <a:lstStyle/>
          <a:p>
            <a:pPr>
              <a:lnSpc>
                <a:spcPct val="107000"/>
              </a:lnSpc>
              <a:spcAft>
                <a:spcPts val="800"/>
              </a:spcAft>
              <a:tabLst>
                <a:tab pos="180340" algn="l"/>
                <a:tab pos="1620520" algn="l"/>
                <a:tab pos="4860925" algn="l"/>
              </a:tabLst>
            </a:pPr>
            <a:r>
              <a:rPr lang="vi-VN" sz="2400" dirty="0">
                <a:effectLst/>
                <a:latin typeface="Roboto" panose="02000000000000000000" pitchFamily="2" charset="0"/>
                <a:ea typeface="Roboto" panose="02000000000000000000" pitchFamily="2" charset="0"/>
                <a:cs typeface="Times New Roman" panose="02020603050405020304" pitchFamily="18" charset="0"/>
              </a:rPr>
              <a:t>– Độ cồn (độ rượu) là số mililit ethylic alcohol nguyên chất có trong 100 mL dung dịch ở 20 °C.</a:t>
            </a:r>
            <a:endParaRPr lang="en-AS" sz="2400" dirty="0">
              <a:effectLst/>
              <a:latin typeface="Roboto" panose="02000000000000000000" pitchFamily="2" charset="0"/>
              <a:ea typeface="Roboto" panose="02000000000000000000"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C5BBAAF2-DA7D-288E-0652-2E1A1B07B50F}"/>
              </a:ext>
            </a:extLst>
          </p:cNvPr>
          <p:cNvSpPr txBox="1"/>
          <p:nvPr/>
        </p:nvSpPr>
        <p:spPr>
          <a:xfrm>
            <a:off x="-203610" y="1071296"/>
            <a:ext cx="961401" cy="1107996"/>
          </a:xfrm>
          <a:prstGeom prst="rect">
            <a:avLst/>
          </a:prstGeom>
          <a:noFill/>
        </p:spPr>
        <p:txBody>
          <a:bodyPr wrap="square">
            <a:spAutoFit/>
          </a:bodyPr>
          <a:lstStyle/>
          <a:p>
            <a:r>
              <a:rPr lang="en-US" altLang="en-US" sz="66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endParaRPr lang="vi-VN" sz="6600" b="1" dirty="0"/>
          </a:p>
        </p:txBody>
      </p:sp>
      <p:pic>
        <p:nvPicPr>
          <p:cNvPr id="4" name="Picture 5" descr="Book-09">
            <a:extLst>
              <a:ext uri="{FF2B5EF4-FFF2-40B4-BE49-F238E27FC236}">
                <a16:creationId xmlns:a16="http://schemas.microsoft.com/office/drawing/2014/main" id="{86980B3E-B873-EDEF-7D24-A7401B3B4D9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015371" y="1163629"/>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4F4EF27-D34B-9390-6D42-1BF5330C5FED}"/>
                  </a:ext>
                </a:extLst>
              </p:cNvPr>
              <p:cNvSpPr txBox="1"/>
              <p:nvPr/>
            </p:nvSpPr>
            <p:spPr>
              <a:xfrm>
                <a:off x="282350" y="3771233"/>
                <a:ext cx="11276136" cy="1781513"/>
              </a:xfrm>
              <a:prstGeom prst="rect">
                <a:avLst/>
              </a:prstGeom>
              <a:noFill/>
            </p:spPr>
            <p:txBody>
              <a:bodyPr wrap="square" rtlCol="0">
                <a:spAutoFit/>
              </a:bodyPr>
              <a:lstStyle/>
              <a:p>
                <a:r>
                  <a:rPr lang="en-AS" sz="2400" i="1" dirty="0">
                    <a:solidFill>
                      <a:srgbClr val="FF0000"/>
                    </a:solidFill>
                  </a:rPr>
                  <a:t>Công </a:t>
                </a:r>
                <a:r>
                  <a:rPr lang="en-AS" sz="2400" i="1" dirty="0" err="1">
                    <a:solidFill>
                      <a:srgbClr val="FF0000"/>
                    </a:solidFill>
                  </a:rPr>
                  <a:t>thức</a:t>
                </a:r>
                <a:r>
                  <a:rPr lang="en-AS" sz="2400" i="1" dirty="0">
                    <a:solidFill>
                      <a:srgbClr val="FF0000"/>
                    </a:solidFill>
                  </a:rPr>
                  <a:t> : </a:t>
                </a:r>
                <a14:m>
                  <m:oMath xmlns:m="http://schemas.openxmlformats.org/officeDocument/2006/math">
                    <m:sSub>
                      <m:sSubPr>
                        <m:ctrlPr>
                          <a:rPr lang="en-US" sz="2400" i="1">
                            <a:solidFill>
                              <a:srgbClr val="FF0000"/>
                            </a:solidFill>
                            <a:latin typeface="Cambria Math" panose="02040503050406030204" pitchFamily="18" charset="0"/>
                          </a:rPr>
                        </m:ctrlPr>
                      </m:sSubPr>
                      <m:e>
                        <m:r>
                          <a:rPr lang="en-AS" sz="2400" b="0" i="1">
                            <a:solidFill>
                              <a:srgbClr val="FF0000"/>
                            </a:solidFill>
                            <a:latin typeface="Cambria Math" panose="02040503050406030204" pitchFamily="18" charset="0"/>
                          </a:rPr>
                          <m:t>Độ </m:t>
                        </m:r>
                        <m:r>
                          <a:rPr lang="en-AS" sz="2400" b="0" i="1">
                            <a:solidFill>
                              <a:srgbClr val="FF0000"/>
                            </a:solidFill>
                            <a:latin typeface="Cambria Math" panose="02040503050406030204" pitchFamily="18" charset="0"/>
                          </a:rPr>
                          <m:t>𝑟</m:t>
                        </m:r>
                        <m:r>
                          <a:rPr lang="en-AS" sz="2400" b="0" i="1">
                            <a:solidFill>
                              <a:srgbClr val="FF0000"/>
                            </a:solidFill>
                            <a:latin typeface="Cambria Math" panose="02040503050406030204" pitchFamily="18" charset="0"/>
                          </a:rPr>
                          <m:t>ượ</m:t>
                        </m:r>
                        <m:r>
                          <a:rPr lang="en-AS" sz="2400" b="0" i="1">
                            <a:solidFill>
                              <a:srgbClr val="FF0000"/>
                            </a:solidFill>
                            <a:latin typeface="Cambria Math" panose="02040503050406030204" pitchFamily="18" charset="0"/>
                          </a:rPr>
                          <m:t>𝑢</m:t>
                        </m:r>
                      </m:e>
                      <m:sub/>
                    </m:sSub>
                    <m:r>
                      <a:rPr lang="en-AS" sz="2400" b="0" i="1">
                        <a:solidFill>
                          <a:srgbClr val="FF0000"/>
                        </a:solidFill>
                        <a:latin typeface="Cambria Math" panose="02040503050406030204" pitchFamily="18" charset="0"/>
                      </a:rPr>
                      <m:t>= </m:t>
                    </m:r>
                    <m:f>
                      <m:fPr>
                        <m:ctrlPr>
                          <a:rPr lang="en-US" sz="2400" i="1">
                            <a:solidFill>
                              <a:srgbClr val="FF0000"/>
                            </a:solidFill>
                            <a:latin typeface="Cambria Math" panose="02040503050406030204" pitchFamily="18" charset="0"/>
                          </a:rPr>
                        </m:ctrlPr>
                      </m:fPr>
                      <m:num>
                        <m:sSub>
                          <m:sSubPr>
                            <m:ctrlPr>
                              <a:rPr lang="en-US" sz="2400" i="1">
                                <a:solidFill>
                                  <a:srgbClr val="FF0000"/>
                                </a:solidFill>
                                <a:latin typeface="Cambria Math" panose="02040503050406030204" pitchFamily="18" charset="0"/>
                              </a:rPr>
                            </m:ctrlPr>
                          </m:sSubPr>
                          <m:e>
                            <m:r>
                              <a:rPr lang="en-AS" sz="2400" b="0" i="1">
                                <a:solidFill>
                                  <a:srgbClr val="FF0000"/>
                                </a:solidFill>
                                <a:latin typeface="Cambria Math" panose="02040503050406030204" pitchFamily="18" charset="0"/>
                              </a:rPr>
                              <m:t>𝑉</m:t>
                            </m:r>
                          </m:e>
                          <m:sub>
                            <m:r>
                              <a:rPr lang="en-AS" sz="2400" b="0" i="1">
                                <a:solidFill>
                                  <a:srgbClr val="FF0000"/>
                                </a:solidFill>
                                <a:latin typeface="Cambria Math" panose="02040503050406030204" pitchFamily="18" charset="0"/>
                              </a:rPr>
                              <m:t>𝑟𝑛𝑐</m:t>
                            </m:r>
                          </m:sub>
                        </m:sSub>
                      </m:num>
                      <m:den>
                        <m:sSub>
                          <m:sSubPr>
                            <m:ctrlPr>
                              <a:rPr lang="en-US" sz="2400" i="1">
                                <a:solidFill>
                                  <a:srgbClr val="FF0000"/>
                                </a:solidFill>
                                <a:latin typeface="Cambria Math" panose="02040503050406030204" pitchFamily="18" charset="0"/>
                              </a:rPr>
                            </m:ctrlPr>
                          </m:sSubPr>
                          <m:e>
                            <m:r>
                              <a:rPr lang="en-AS" sz="2400" b="0" i="1">
                                <a:solidFill>
                                  <a:srgbClr val="FF0000"/>
                                </a:solidFill>
                                <a:latin typeface="Cambria Math" panose="02040503050406030204" pitchFamily="18" charset="0"/>
                              </a:rPr>
                              <m:t>𝑉</m:t>
                            </m:r>
                          </m:e>
                          <m:sub>
                            <m:r>
                              <a:rPr lang="en-AS" sz="2400" b="0" i="1">
                                <a:solidFill>
                                  <a:srgbClr val="FF0000"/>
                                </a:solidFill>
                                <a:latin typeface="Cambria Math" panose="02040503050406030204" pitchFamily="18" charset="0"/>
                              </a:rPr>
                              <m:t>𝑑𝑑</m:t>
                            </m:r>
                          </m:sub>
                        </m:sSub>
                      </m:den>
                    </m:f>
                    <m:r>
                      <a:rPr lang="en-AS" sz="2400" b="0" i="1">
                        <a:solidFill>
                          <a:srgbClr val="FF0000"/>
                        </a:solidFill>
                        <a:latin typeface="Cambria Math" panose="02040503050406030204" pitchFamily="18" charset="0"/>
                      </a:rPr>
                      <m:t>. 100</m:t>
                    </m:r>
                  </m:oMath>
                </a14:m>
                <a:endParaRPr lang="en-AS" sz="2400" i="1" dirty="0">
                  <a:solidFill>
                    <a:srgbClr val="FF0000"/>
                  </a:solidFill>
                </a:endParaRPr>
              </a:p>
              <a:p>
                <a:r>
                  <a:rPr lang="en-AS" sz="2400" dirty="0">
                    <a:solidFill>
                      <a:srgbClr val="FF0000"/>
                    </a:solidFill>
                  </a:rPr>
                  <a: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AS" sz="2400" b="0" i="1">
                            <a:solidFill>
                              <a:srgbClr val="FF0000"/>
                            </a:solidFill>
                            <a:latin typeface="Cambria Math" panose="02040503050406030204" pitchFamily="18" charset="0"/>
                          </a:rPr>
                          <m:t>𝑉</m:t>
                        </m:r>
                      </m:e>
                      <m:sub>
                        <m:r>
                          <a:rPr lang="en-AS" sz="2400" b="0" i="1">
                            <a:solidFill>
                              <a:srgbClr val="FF0000"/>
                            </a:solidFill>
                            <a:latin typeface="Cambria Math" panose="02040503050406030204" pitchFamily="18" charset="0"/>
                          </a:rPr>
                          <m:t>𝑟𝑛𝑐</m:t>
                        </m:r>
                      </m:sub>
                    </m:sSub>
                    <m:r>
                      <a:rPr lang="en-AS" sz="2400" b="0">
                        <a:solidFill>
                          <a:srgbClr val="FF0000"/>
                        </a:solidFill>
                        <a:latin typeface="Cambria Math" panose="02040503050406030204" pitchFamily="18" charset="0"/>
                      </a:rPr>
                      <m:t>:</m:t>
                    </m:r>
                    <m:r>
                      <a:rPr lang="en-AS" sz="2400" b="0" i="1">
                        <a:solidFill>
                          <a:srgbClr val="FF0000"/>
                        </a:solidFill>
                        <a:latin typeface="Cambria Math" panose="02040503050406030204" pitchFamily="18" charset="0"/>
                      </a:rPr>
                      <m:t>𝑡h</m:t>
                    </m:r>
                    <m:r>
                      <a:rPr lang="en-AS" sz="2400" b="0">
                        <a:solidFill>
                          <a:srgbClr val="FF0000"/>
                        </a:solidFill>
                        <a:latin typeface="Cambria Math" panose="02040503050406030204" pitchFamily="18" charset="0"/>
                      </a:rPr>
                      <m:t>ể </m:t>
                    </m:r>
                    <m:r>
                      <a:rPr lang="en-AS" sz="2400" b="0" i="1">
                        <a:solidFill>
                          <a:srgbClr val="FF0000"/>
                        </a:solidFill>
                        <a:latin typeface="Cambria Math" panose="02040503050406030204" pitchFamily="18" charset="0"/>
                      </a:rPr>
                      <m:t>𝑡</m:t>
                    </m:r>
                    <m:r>
                      <a:rPr lang="en-AS" sz="2400" b="0">
                        <a:solidFill>
                          <a:srgbClr val="FF0000"/>
                        </a:solidFill>
                        <a:latin typeface="Cambria Math" panose="02040503050406030204" pitchFamily="18" charset="0"/>
                      </a:rPr>
                      <m:t>í</m:t>
                    </m:r>
                    <m:r>
                      <a:rPr lang="en-AS" sz="2400" b="0" i="1">
                        <a:solidFill>
                          <a:srgbClr val="FF0000"/>
                        </a:solidFill>
                        <a:latin typeface="Cambria Math" panose="02040503050406030204" pitchFamily="18" charset="0"/>
                      </a:rPr>
                      <m:t>𝑐h</m:t>
                    </m:r>
                    <m:r>
                      <a:rPr lang="en-AS" sz="2400" b="0">
                        <a:solidFill>
                          <a:srgbClr val="FF0000"/>
                        </a:solidFill>
                        <a:latin typeface="Cambria Math" panose="02040503050406030204" pitchFamily="18" charset="0"/>
                      </a:rPr>
                      <m:t> </m:t>
                    </m:r>
                    <m:r>
                      <a:rPr lang="en-AS" sz="2400" b="0" i="1">
                        <a:solidFill>
                          <a:srgbClr val="FF0000"/>
                        </a:solidFill>
                        <a:latin typeface="Cambria Math" panose="02040503050406030204" pitchFamily="18" charset="0"/>
                      </a:rPr>
                      <m:t>𝑟</m:t>
                    </m:r>
                    <m:r>
                      <a:rPr lang="en-AS" sz="2400" b="0">
                        <a:solidFill>
                          <a:srgbClr val="FF0000"/>
                        </a:solidFill>
                        <a:latin typeface="Cambria Math" panose="02040503050406030204" pitchFamily="18" charset="0"/>
                      </a:rPr>
                      <m:t>ượ</m:t>
                    </m:r>
                    <m:r>
                      <a:rPr lang="en-AS" sz="2400" b="0" i="1">
                        <a:solidFill>
                          <a:srgbClr val="FF0000"/>
                        </a:solidFill>
                        <a:latin typeface="Cambria Math" panose="02040503050406030204" pitchFamily="18" charset="0"/>
                      </a:rPr>
                      <m:t>𝑢</m:t>
                    </m:r>
                    <m:r>
                      <a:rPr lang="en-AS" sz="2400" b="0">
                        <a:solidFill>
                          <a:srgbClr val="FF0000"/>
                        </a:solidFill>
                        <a:latin typeface="Cambria Math" panose="02040503050406030204" pitchFamily="18" charset="0"/>
                      </a:rPr>
                      <m:t> </m:t>
                    </m:r>
                    <m:r>
                      <a:rPr lang="en-AS" sz="2400" b="0" i="1">
                        <a:solidFill>
                          <a:srgbClr val="FF0000"/>
                        </a:solidFill>
                        <a:latin typeface="Cambria Math" panose="02040503050406030204" pitchFamily="18" charset="0"/>
                      </a:rPr>
                      <m:t>𝑛𝑔𝑢𝑦</m:t>
                    </m:r>
                    <m:r>
                      <a:rPr lang="en-AS" sz="2400" b="0">
                        <a:solidFill>
                          <a:srgbClr val="FF0000"/>
                        </a:solidFill>
                        <a:latin typeface="Cambria Math" panose="02040503050406030204" pitchFamily="18" charset="0"/>
                      </a:rPr>
                      <m:t>ê</m:t>
                    </m:r>
                    <m:r>
                      <a:rPr lang="en-AS" sz="2400" b="0" i="1">
                        <a:solidFill>
                          <a:srgbClr val="FF0000"/>
                        </a:solidFill>
                        <a:latin typeface="Cambria Math" panose="02040503050406030204" pitchFamily="18" charset="0"/>
                      </a:rPr>
                      <m:t>𝑛</m:t>
                    </m:r>
                    <m:r>
                      <a:rPr lang="en-AS" sz="2400" b="0">
                        <a:solidFill>
                          <a:srgbClr val="FF0000"/>
                        </a:solidFill>
                        <a:latin typeface="Cambria Math" panose="02040503050406030204" pitchFamily="18" charset="0"/>
                      </a:rPr>
                      <m:t> </m:t>
                    </m:r>
                    <m:r>
                      <a:rPr lang="en-AS" sz="2400" b="0" i="1">
                        <a:solidFill>
                          <a:srgbClr val="FF0000"/>
                        </a:solidFill>
                        <a:latin typeface="Cambria Math" panose="02040503050406030204" pitchFamily="18" charset="0"/>
                      </a:rPr>
                      <m:t>𝑐h</m:t>
                    </m:r>
                    <m:r>
                      <a:rPr lang="en-AS" sz="2400" b="0">
                        <a:solidFill>
                          <a:srgbClr val="FF0000"/>
                        </a:solidFill>
                        <a:latin typeface="Cambria Math" panose="02040503050406030204" pitchFamily="18" charset="0"/>
                      </a:rPr>
                      <m:t>ấ</m:t>
                    </m:r>
                    <m:r>
                      <a:rPr lang="en-AS" sz="2400" b="0" i="1">
                        <a:solidFill>
                          <a:srgbClr val="FF0000"/>
                        </a:solidFill>
                        <a:latin typeface="Cambria Math" panose="02040503050406030204" pitchFamily="18" charset="0"/>
                      </a:rPr>
                      <m:t>𝑡</m:t>
                    </m:r>
                    <m:r>
                      <a:rPr lang="en-AS" sz="2400" b="0">
                        <a:solidFill>
                          <a:srgbClr val="FF0000"/>
                        </a:solidFill>
                        <a:latin typeface="Cambria Math" panose="02040503050406030204" pitchFamily="18" charset="0"/>
                      </a:rPr>
                      <m:t> (</m:t>
                    </m:r>
                    <m:r>
                      <a:rPr lang="en-AS" sz="2400" b="0" i="1">
                        <a:solidFill>
                          <a:srgbClr val="FF0000"/>
                        </a:solidFill>
                        <a:latin typeface="Cambria Math" panose="02040503050406030204" pitchFamily="18" charset="0"/>
                      </a:rPr>
                      <m:t>𝑚𝑙</m:t>
                    </m:r>
                    <m:r>
                      <a:rPr lang="en-AS" sz="2400" b="0">
                        <a:solidFill>
                          <a:srgbClr val="FF0000"/>
                        </a:solidFill>
                        <a:latin typeface="Cambria Math" panose="02040503050406030204" pitchFamily="18" charset="0"/>
                      </a:rPr>
                      <m:t>)</m:t>
                    </m:r>
                  </m:oMath>
                </a14:m>
                <a:endParaRPr lang="en-US" sz="2400" dirty="0">
                  <a:solidFill>
                    <a:srgbClr val="FF0000"/>
                  </a:solidFill>
                </a:endParaRPr>
              </a:p>
              <a:p>
                <a:r>
                  <a:rPr lang="en-AS" sz="2400" dirty="0">
                    <a:solidFill>
                      <a:srgbClr val="FF0000"/>
                    </a:solidFill>
                  </a:rPr>
                  <a:t> </a:t>
                </a:r>
                <a14:m>
                  <m:oMath xmlns:m="http://schemas.openxmlformats.org/officeDocument/2006/math">
                    <m:sSub>
                      <m:sSubPr>
                        <m:ctrlPr>
                          <a:rPr lang="en-US" sz="2400" i="1">
                            <a:solidFill>
                              <a:srgbClr val="FF0000"/>
                            </a:solidFill>
                            <a:latin typeface="Cambria Math" panose="02040503050406030204" pitchFamily="18" charset="0"/>
                          </a:rPr>
                        </m:ctrlPr>
                      </m:sSubPr>
                      <m:e>
                        <m:r>
                          <a:rPr lang="en-AS" sz="2400" b="0" i="1">
                            <a:solidFill>
                              <a:srgbClr val="FF0000"/>
                            </a:solidFill>
                            <a:latin typeface="Cambria Math" panose="02040503050406030204" pitchFamily="18" charset="0"/>
                          </a:rPr>
                          <m:t>𝑉</m:t>
                        </m:r>
                      </m:e>
                      <m:sub>
                        <m:r>
                          <a:rPr lang="en-AS" sz="2400" b="0" i="1">
                            <a:solidFill>
                              <a:srgbClr val="FF0000"/>
                            </a:solidFill>
                            <a:latin typeface="Cambria Math" panose="02040503050406030204" pitchFamily="18" charset="0"/>
                          </a:rPr>
                          <m:t>𝑑𝑑</m:t>
                        </m:r>
                      </m:sub>
                    </m:sSub>
                    <m:r>
                      <a:rPr lang="en-AS" sz="2400" b="0">
                        <a:solidFill>
                          <a:srgbClr val="FF0000"/>
                        </a:solidFill>
                        <a:latin typeface="Cambria Math" panose="02040503050406030204" pitchFamily="18" charset="0"/>
                      </a:rPr>
                      <m:t>:</m:t>
                    </m:r>
                    <m:r>
                      <a:rPr lang="en-AS" sz="2400" b="0" i="1">
                        <a:solidFill>
                          <a:srgbClr val="FF0000"/>
                        </a:solidFill>
                        <a:latin typeface="Cambria Math" panose="02040503050406030204" pitchFamily="18" charset="0"/>
                      </a:rPr>
                      <m:t>𝑇h</m:t>
                    </m:r>
                    <m:r>
                      <a:rPr lang="en-AS" sz="2400" b="0">
                        <a:solidFill>
                          <a:srgbClr val="FF0000"/>
                        </a:solidFill>
                        <a:latin typeface="Cambria Math" panose="02040503050406030204" pitchFamily="18" charset="0"/>
                      </a:rPr>
                      <m:t>ể </m:t>
                    </m:r>
                    <m:r>
                      <a:rPr lang="en-AS" sz="2400" b="0" i="1">
                        <a:solidFill>
                          <a:srgbClr val="FF0000"/>
                        </a:solidFill>
                        <a:latin typeface="Cambria Math" panose="02040503050406030204" pitchFamily="18" charset="0"/>
                      </a:rPr>
                      <m:t>𝑡</m:t>
                    </m:r>
                    <m:r>
                      <a:rPr lang="en-AS" sz="2400" b="0">
                        <a:solidFill>
                          <a:srgbClr val="FF0000"/>
                        </a:solidFill>
                        <a:latin typeface="Cambria Math" panose="02040503050406030204" pitchFamily="18" charset="0"/>
                      </a:rPr>
                      <m:t>í</m:t>
                    </m:r>
                    <m:r>
                      <a:rPr lang="en-AS" sz="2400" b="0" i="1">
                        <a:solidFill>
                          <a:srgbClr val="FF0000"/>
                        </a:solidFill>
                        <a:latin typeface="Cambria Math" panose="02040503050406030204" pitchFamily="18" charset="0"/>
                      </a:rPr>
                      <m:t>𝑐h</m:t>
                    </m:r>
                    <m:r>
                      <a:rPr lang="en-AS" sz="2400" b="0">
                        <a:solidFill>
                          <a:srgbClr val="FF0000"/>
                        </a:solidFill>
                        <a:latin typeface="Cambria Math" panose="02040503050406030204" pitchFamily="18" charset="0"/>
                      </a:rPr>
                      <m:t> </m:t>
                    </m:r>
                    <m:r>
                      <a:rPr lang="en-AS" sz="2400" b="0" i="1">
                        <a:solidFill>
                          <a:srgbClr val="FF0000"/>
                        </a:solidFill>
                        <a:latin typeface="Cambria Math" panose="02040503050406030204" pitchFamily="18" charset="0"/>
                      </a:rPr>
                      <m:t>𝑑𝑢𝑛𝑔</m:t>
                    </m:r>
                    <m:r>
                      <a:rPr lang="en-AS" sz="2400" b="0">
                        <a:solidFill>
                          <a:srgbClr val="FF0000"/>
                        </a:solidFill>
                        <a:latin typeface="Cambria Math" panose="02040503050406030204" pitchFamily="18" charset="0"/>
                      </a:rPr>
                      <m:t> </m:t>
                    </m:r>
                    <m:r>
                      <a:rPr lang="en-AS" sz="2400" b="0" i="1">
                        <a:solidFill>
                          <a:srgbClr val="FF0000"/>
                        </a:solidFill>
                        <a:latin typeface="Cambria Math" panose="02040503050406030204" pitchFamily="18" charset="0"/>
                      </a:rPr>
                      <m:t>𝑑</m:t>
                    </m:r>
                    <m:r>
                      <a:rPr lang="en-AS" sz="2400" b="0">
                        <a:solidFill>
                          <a:srgbClr val="FF0000"/>
                        </a:solidFill>
                        <a:latin typeface="Cambria Math" panose="02040503050406030204" pitchFamily="18" charset="0"/>
                      </a:rPr>
                      <m:t>ị</m:t>
                    </m:r>
                    <m:r>
                      <a:rPr lang="en-AS" sz="2400" b="0" i="1">
                        <a:solidFill>
                          <a:srgbClr val="FF0000"/>
                        </a:solidFill>
                        <a:latin typeface="Cambria Math" panose="02040503050406030204" pitchFamily="18" charset="0"/>
                      </a:rPr>
                      <m:t>𝑐h</m:t>
                    </m:r>
                    <m:r>
                      <a:rPr lang="en-AS" sz="2400" b="0">
                        <a:solidFill>
                          <a:srgbClr val="FF0000"/>
                        </a:solidFill>
                        <a:latin typeface="Cambria Math" panose="02040503050406030204" pitchFamily="18" charset="0"/>
                      </a:rPr>
                      <m:t> </m:t>
                    </m:r>
                    <m:r>
                      <a:rPr lang="en-AS" sz="2400" b="0" i="1">
                        <a:solidFill>
                          <a:srgbClr val="FF0000"/>
                        </a:solidFill>
                        <a:latin typeface="Cambria Math" panose="02040503050406030204" pitchFamily="18" charset="0"/>
                      </a:rPr>
                      <m:t>𝑟</m:t>
                    </m:r>
                    <m:r>
                      <a:rPr lang="en-AS" sz="2400" b="0">
                        <a:solidFill>
                          <a:srgbClr val="FF0000"/>
                        </a:solidFill>
                        <a:latin typeface="Cambria Math" panose="02040503050406030204" pitchFamily="18" charset="0"/>
                      </a:rPr>
                      <m:t>ượ</m:t>
                    </m:r>
                    <m:r>
                      <a:rPr lang="en-AS" sz="2400" b="0" i="1">
                        <a:solidFill>
                          <a:srgbClr val="FF0000"/>
                        </a:solidFill>
                        <a:latin typeface="Cambria Math" panose="02040503050406030204" pitchFamily="18" charset="0"/>
                      </a:rPr>
                      <m:t>𝑢</m:t>
                    </m:r>
                    <m:r>
                      <a:rPr lang="en-AS" sz="2400" b="0">
                        <a:solidFill>
                          <a:srgbClr val="FF0000"/>
                        </a:solidFill>
                        <a:latin typeface="Cambria Math" panose="02040503050406030204" pitchFamily="18" charset="0"/>
                      </a:rPr>
                      <m:t> (</m:t>
                    </m:r>
                    <m:r>
                      <a:rPr lang="en-AS" sz="2400" b="0" i="1">
                        <a:solidFill>
                          <a:srgbClr val="FF0000"/>
                        </a:solidFill>
                        <a:latin typeface="Cambria Math" panose="02040503050406030204" pitchFamily="18" charset="0"/>
                      </a:rPr>
                      <m:t>𝑚𝑙</m:t>
                    </m:r>
                    <m:r>
                      <a:rPr lang="en-AS" sz="2400" b="0">
                        <a:solidFill>
                          <a:srgbClr val="FF0000"/>
                        </a:solidFill>
                        <a:latin typeface="Cambria Math" panose="02040503050406030204" pitchFamily="18" charset="0"/>
                      </a:rPr>
                      <m:t>)</m:t>
                    </m:r>
                  </m:oMath>
                </a14:m>
                <a:endParaRPr lang="en-US" sz="2400" dirty="0">
                  <a:solidFill>
                    <a:srgbClr val="FF0000"/>
                  </a:solidFill>
                </a:endParaRPr>
              </a:p>
              <a:p>
                <a:pPr>
                  <a:lnSpc>
                    <a:spcPct val="107000"/>
                  </a:lnSpc>
                  <a:spcAft>
                    <a:spcPts val="800"/>
                  </a:spcAft>
                  <a:tabLst>
                    <a:tab pos="180340" algn="l"/>
                    <a:tab pos="1620520" algn="l"/>
                    <a:tab pos="4860925" algn="l"/>
                  </a:tabLst>
                </a:pPr>
                <a:r>
                  <a:rPr lang="vi-VN" sz="2400" i="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Độ cồn th</a:t>
                </a:r>
                <a:r>
                  <a:rPr lang="vi-VN" sz="2400" i="1" dirty="0">
                    <a:solidFill>
                      <a:srgbClr val="FF0000"/>
                    </a:solidFill>
                    <a:effectLst/>
                    <a:latin typeface="Roboto" panose="02000000000000000000" pitchFamily="2" charset="0"/>
                    <a:ea typeface="Roboto" panose="02000000000000000000" pitchFamily="2" charset="0"/>
                    <a:cs typeface="Calibri" panose="020F0502020204030204" pitchFamily="34" charset="0"/>
                  </a:rPr>
                  <a:t>ường kí hiệu là X</a:t>
                </a:r>
                <a:r>
                  <a:rPr lang="vi-VN" sz="2400" i="1" baseline="30000" dirty="0">
                    <a:solidFill>
                      <a:srgbClr val="FF0000"/>
                    </a:solidFill>
                    <a:effectLst/>
                    <a:latin typeface="Roboto" panose="02000000000000000000" pitchFamily="2" charset="0"/>
                    <a:ea typeface="Roboto" panose="02000000000000000000" pitchFamily="2" charset="0"/>
                    <a:cs typeface="Calibri" panose="020F0502020204030204" pitchFamily="34" charset="0"/>
                  </a:rPr>
                  <a:t>o</a:t>
                </a:r>
                <a:r>
                  <a:rPr lang="vi-VN" sz="2400" i="1" dirty="0">
                    <a:solidFill>
                      <a:srgbClr val="FF0000"/>
                    </a:solidFill>
                    <a:effectLst/>
                    <a:latin typeface="Roboto" panose="02000000000000000000" pitchFamily="2" charset="0"/>
                    <a:ea typeface="Roboto" panose="02000000000000000000" pitchFamily="2" charset="0"/>
                    <a:cs typeface="Calibri" panose="020F0502020204030204" pitchFamily="34" charset="0"/>
                  </a:rPr>
                  <a:t> hoặc X% vol.</a:t>
                </a:r>
                <a:endParaRPr lang="vi-VN" sz="2400" dirty="0">
                  <a:solidFill>
                    <a:srgbClr val="FF0000"/>
                  </a:solidFill>
                  <a:effectLst/>
                  <a:latin typeface="Roboto" panose="02000000000000000000" pitchFamily="2" charset="0"/>
                  <a:ea typeface="Roboto" panose="02000000000000000000" pitchFamily="2"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A4F4EF27-D34B-9390-6D42-1BF5330C5FED}"/>
                  </a:ext>
                </a:extLst>
              </p:cNvPr>
              <p:cNvSpPr txBox="1">
                <a:spLocks noRot="1" noChangeAspect="1" noMove="1" noResize="1" noEditPoints="1" noAdjustHandles="1" noChangeArrowheads="1" noChangeShapeType="1" noTextEdit="1"/>
              </p:cNvSpPr>
              <p:nvPr/>
            </p:nvSpPr>
            <p:spPr>
              <a:xfrm>
                <a:off x="282350" y="3771233"/>
                <a:ext cx="11276136" cy="1781513"/>
              </a:xfrm>
              <a:prstGeom prst="rect">
                <a:avLst/>
              </a:prstGeom>
              <a:blipFill>
                <a:blip r:embed="rId4"/>
                <a:stretch>
                  <a:fillRect l="-811" b="-7192"/>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C9429D13-FEBB-92A5-842F-A3674410CBAE}"/>
              </a:ext>
            </a:extLst>
          </p:cNvPr>
          <p:cNvSpPr txBox="1"/>
          <p:nvPr/>
        </p:nvSpPr>
        <p:spPr>
          <a:xfrm>
            <a:off x="310061" y="5694371"/>
            <a:ext cx="11276136" cy="860877"/>
          </a:xfrm>
          <a:prstGeom prst="rect">
            <a:avLst/>
          </a:prstGeom>
          <a:noFill/>
        </p:spPr>
        <p:txBody>
          <a:bodyPr wrap="square" rtlCol="0">
            <a:spAutoFit/>
          </a:bodyPr>
          <a:lstStyle/>
          <a:p>
            <a:pPr>
              <a:lnSpc>
                <a:spcPct val="107000"/>
              </a:lnSpc>
              <a:spcBef>
                <a:spcPts val="200"/>
              </a:spcBef>
              <a:spcAft>
                <a:spcPts val="800"/>
              </a:spcAft>
            </a:pPr>
            <a:r>
              <a:rPr lang="vi-VN" sz="2400" dirty="0">
                <a:effectLst/>
                <a:latin typeface="Roboto" panose="02000000000000000000" pitchFamily="2" charset="0"/>
                <a:ea typeface="Roboto" panose="02000000000000000000" pitchFamily="2" charset="0"/>
                <a:cs typeface="Times New Roman" panose="02020603050405020304" pitchFamily="18" charset="0"/>
              </a:rPr>
              <a:t>Ví dụ: Dung dịch ethylic alcohol có độ cồn là 45 (kí hiệu 45°) có nghĩa là trong 100 mL dung dịch ethylic alcohol có 45 mL ethylic alcohol nguyên chất.</a:t>
            </a:r>
          </a:p>
        </p:txBody>
      </p:sp>
      <p:sp>
        <p:nvSpPr>
          <p:cNvPr id="5" name="TextBox 4">
            <a:extLst>
              <a:ext uri="{FF2B5EF4-FFF2-40B4-BE49-F238E27FC236}">
                <a16:creationId xmlns:a16="http://schemas.microsoft.com/office/drawing/2014/main" id="{9EF77F01-D563-CD69-C6DC-2A89698D0D1A}"/>
              </a:ext>
            </a:extLst>
          </p:cNvPr>
          <p:cNvSpPr txBox="1"/>
          <p:nvPr/>
        </p:nvSpPr>
        <p:spPr>
          <a:xfrm>
            <a:off x="216187" y="1827690"/>
            <a:ext cx="11665752" cy="4877910"/>
          </a:xfrm>
          <a:prstGeom prst="rect">
            <a:avLst/>
          </a:prstGeom>
          <a:noFill/>
          <a:ln w="190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29206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F2248-79AC-EEDE-2990-DCE52E8D201F}"/>
              </a:ext>
            </a:extLst>
          </p:cNvPr>
          <p:cNvSpPr>
            <a:spLocks noGrp="1"/>
          </p:cNvSpPr>
          <p:nvPr>
            <p:ph type="title"/>
          </p:nvPr>
        </p:nvSpPr>
        <p:spPr>
          <a:xfrm>
            <a:off x="646111" y="247828"/>
            <a:ext cx="11206906" cy="1605420"/>
          </a:xfrm>
        </p:spPr>
        <p:txBody>
          <a:bodyPr>
            <a:normAutofit fontScale="90000"/>
          </a:bodyPr>
          <a:lstStyle/>
          <a:p>
            <a:r>
              <a:rPr lang="en-US" sz="3200" dirty="0" err="1">
                <a:effectLst/>
                <a:latin typeface="Roboto" panose="02000000000000000000" pitchFamily="2" charset="0"/>
                <a:ea typeface="Roboto" panose="02000000000000000000" pitchFamily="2" charset="0"/>
              </a:rPr>
              <a:t>Người</a:t>
            </a:r>
            <a:r>
              <a:rPr lang="en-US" sz="3200" dirty="0">
                <a:effectLst/>
                <a:latin typeface="Roboto" panose="02000000000000000000" pitchFamily="2" charset="0"/>
                <a:ea typeface="Roboto" panose="02000000000000000000" pitchFamily="2" charset="0"/>
              </a:rPr>
              <a:t> điều </a:t>
            </a:r>
            <a:r>
              <a:rPr lang="en-US" sz="3200" dirty="0" err="1">
                <a:effectLst/>
                <a:latin typeface="Roboto" panose="02000000000000000000" pitchFamily="2" charset="0"/>
                <a:ea typeface="Roboto" panose="02000000000000000000" pitchFamily="2" charset="0"/>
              </a:rPr>
              <a:t>khiển</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xe</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máy</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có</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thể</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bị</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phạt</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tới</a:t>
            </a:r>
            <a:r>
              <a:rPr lang="en-US" sz="3200" dirty="0">
                <a:effectLst/>
                <a:latin typeface="Roboto" panose="02000000000000000000" pitchFamily="2" charset="0"/>
                <a:ea typeface="Roboto" panose="02000000000000000000" pitchFamily="2" charset="0"/>
              </a:rPr>
              <a:t> </a:t>
            </a:r>
            <a:r>
              <a:rPr lang="en-AS" sz="3200" dirty="0">
                <a:effectLst/>
                <a:latin typeface="Roboto" panose="02000000000000000000" pitchFamily="2" charset="0"/>
                <a:ea typeface="Roboto" panose="02000000000000000000" pitchFamily="2" charset="0"/>
              </a:rPr>
              <a:t>10 </a:t>
            </a:r>
            <a:r>
              <a:rPr lang="en-US" sz="3200" dirty="0" err="1">
                <a:effectLst/>
                <a:latin typeface="Roboto" panose="02000000000000000000" pitchFamily="2" charset="0"/>
                <a:ea typeface="Roboto" panose="02000000000000000000" pitchFamily="2" charset="0"/>
              </a:rPr>
              <a:t>triệu</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đồng</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nếu</a:t>
            </a:r>
            <a:r>
              <a:rPr lang="en-US" sz="3200" dirty="0">
                <a:effectLst/>
                <a:latin typeface="Roboto" panose="02000000000000000000" pitchFamily="2" charset="0"/>
                <a:ea typeface="Roboto" panose="02000000000000000000" pitchFamily="2" charset="0"/>
              </a:rPr>
              <a:t> vi </a:t>
            </a:r>
            <a:r>
              <a:rPr lang="en-US" sz="3200" dirty="0" err="1">
                <a:effectLst/>
                <a:latin typeface="Roboto" panose="02000000000000000000" pitchFamily="2" charset="0"/>
                <a:ea typeface="Roboto" panose="02000000000000000000" pitchFamily="2" charset="0"/>
              </a:rPr>
              <a:t>phạm</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quy</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định</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nồng</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độ</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cồn</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trong</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cơ</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thể</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Vì</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vậy</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người</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trước</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khi</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tham</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gia</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giao</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thông</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người</a:t>
            </a:r>
            <a:r>
              <a:rPr lang="en-US" sz="3200" dirty="0">
                <a:effectLst/>
                <a:latin typeface="Roboto" panose="02000000000000000000" pitchFamily="2" charset="0"/>
                <a:ea typeface="Roboto" panose="02000000000000000000" pitchFamily="2" charset="0"/>
              </a:rPr>
              <a:t> điều </a:t>
            </a:r>
            <a:r>
              <a:rPr lang="en-US" sz="3200" dirty="0" err="1">
                <a:effectLst/>
                <a:latin typeface="Roboto" panose="02000000000000000000" pitchFamily="2" charset="0"/>
                <a:ea typeface="Roboto" panose="02000000000000000000" pitchFamily="2" charset="0"/>
              </a:rPr>
              <a:t>khiển</a:t>
            </a:r>
            <a:r>
              <a:rPr lang="en-US" sz="3200" dirty="0">
                <a:effectLst/>
                <a:latin typeface="Roboto" panose="02000000000000000000" pitchFamily="2" charset="0"/>
                <a:ea typeface="Roboto" panose="02000000000000000000" pitchFamily="2" charset="0"/>
              </a:rPr>
              <a:t> phương </a:t>
            </a:r>
            <a:r>
              <a:rPr lang="en-US" sz="3200" dirty="0" err="1">
                <a:effectLst/>
                <a:latin typeface="Roboto" panose="02000000000000000000" pitchFamily="2" charset="0"/>
                <a:ea typeface="Roboto" panose="02000000000000000000" pitchFamily="2" charset="0"/>
              </a:rPr>
              <a:t>tiện</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không</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được</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dùng</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các</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loại</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đồ</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ăn</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đồ</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uống</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chứa</a:t>
            </a:r>
            <a:r>
              <a:rPr lang="en-US" sz="3200" dirty="0">
                <a:effectLst/>
                <a:latin typeface="Roboto" panose="02000000000000000000" pitchFamily="2" charset="0"/>
                <a:ea typeface="Roboto" panose="02000000000000000000" pitchFamily="2" charset="0"/>
              </a:rPr>
              <a:t> </a:t>
            </a:r>
            <a:r>
              <a:rPr lang="en-US" sz="3200" dirty="0" err="1">
                <a:effectLst/>
                <a:latin typeface="Roboto" panose="02000000000000000000" pitchFamily="2" charset="0"/>
                <a:ea typeface="Roboto" panose="02000000000000000000" pitchFamily="2" charset="0"/>
              </a:rPr>
              <a:t>cồn</a:t>
            </a:r>
            <a:r>
              <a:rPr lang="en-US" sz="3200" dirty="0">
                <a:effectLst/>
                <a:latin typeface="Roboto" panose="02000000000000000000" pitchFamily="2" charset="0"/>
                <a:ea typeface="Roboto" panose="02000000000000000000" pitchFamily="2" charset="0"/>
              </a:rPr>
              <a:t>.</a:t>
            </a:r>
            <a:endParaRPr lang="vi-VN" sz="3200" dirty="0">
              <a:latin typeface="Roboto" panose="02000000000000000000" pitchFamily="2" charset="0"/>
              <a:ea typeface="Roboto" panose="02000000000000000000" pitchFamily="2" charset="0"/>
            </a:endParaRPr>
          </a:p>
        </p:txBody>
      </p:sp>
      <p:pic>
        <p:nvPicPr>
          <p:cNvPr id="4" name="image4.png" descr="A person in a helmet checking a person's temperature&#10;&#10;Description automatically generated">
            <a:extLst>
              <a:ext uri="{FF2B5EF4-FFF2-40B4-BE49-F238E27FC236}">
                <a16:creationId xmlns:a16="http://schemas.microsoft.com/office/drawing/2014/main" id="{8F941FEF-45D9-C244-2447-DEC0E80B4CBA}"/>
              </a:ext>
            </a:extLst>
          </p:cNvPr>
          <p:cNvPicPr>
            <a:picLocks noGrp="1"/>
          </p:cNvPicPr>
          <p:nvPr>
            <p:ph idx="1"/>
          </p:nvPr>
        </p:nvPicPr>
        <p:blipFill>
          <a:blip r:embed="rId2"/>
          <a:stretch>
            <a:fillRect/>
          </a:stretch>
        </p:blipFill>
        <p:spPr>
          <a:xfrm>
            <a:off x="1093862" y="2139156"/>
            <a:ext cx="10348957" cy="3724275"/>
          </a:xfrm>
          <a:prstGeom prst="rect">
            <a:avLst/>
          </a:prstGeom>
          <a:ln/>
        </p:spPr>
      </p:pic>
    </p:spTree>
    <p:extLst>
      <p:ext uri="{BB962C8B-B14F-4D97-AF65-F5344CB8AC3E}">
        <p14:creationId xmlns:p14="http://schemas.microsoft.com/office/powerpoint/2010/main" val="1272665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616D6-CCE7-73F2-8558-CB0027108A1C}"/>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1105C703-2E02-42A7-ADE1-D9E2F2339A14}"/>
              </a:ext>
            </a:extLst>
          </p:cNvPr>
          <p:cNvGrpSpPr/>
          <p:nvPr/>
        </p:nvGrpSpPr>
        <p:grpSpPr>
          <a:xfrm>
            <a:off x="0" y="0"/>
            <a:ext cx="10455564" cy="1686849"/>
            <a:chOff x="0" y="0"/>
            <a:chExt cx="10455564" cy="1686849"/>
          </a:xfrm>
        </p:grpSpPr>
        <p:sp>
          <p:nvSpPr>
            <p:cNvPr id="7" name="TextBox 6">
              <a:extLst>
                <a:ext uri="{FF2B5EF4-FFF2-40B4-BE49-F238E27FC236}">
                  <a16:creationId xmlns:a16="http://schemas.microsoft.com/office/drawing/2014/main" id="{E55311D7-B69E-B53F-A263-2C6D3971E8BD}"/>
                </a:ext>
              </a:extLst>
            </p:cNvPr>
            <p:cNvSpPr txBox="1"/>
            <p:nvPr/>
          </p:nvSpPr>
          <p:spPr>
            <a:xfrm>
              <a:off x="73891" y="1163629"/>
              <a:ext cx="6797963" cy="523220"/>
            </a:xfrm>
            <a:prstGeom prst="rect">
              <a:avLst/>
            </a:prstGeom>
            <a:noFill/>
          </p:spPr>
          <p:txBody>
            <a:bodyPr wrap="square" rtlCol="0">
              <a:spAutoFit/>
            </a:bodyPr>
            <a:lstStyle/>
            <a:p>
              <a:r>
                <a:rPr lang="en-US" sz="2400" b="1" dirty="0">
                  <a:solidFill>
                    <a:srgbClr val="FF0000"/>
                  </a:solidFill>
                </a:rPr>
                <a:t>II. TÍNH </a:t>
              </a:r>
              <a:r>
                <a:rPr lang="en-US" sz="2800" b="1" dirty="0">
                  <a:solidFill>
                    <a:srgbClr val="FF0000"/>
                  </a:solidFill>
                  <a:latin typeface="Roboto" panose="02000000000000000000" pitchFamily="2" charset="0"/>
                  <a:ea typeface="Roboto" panose="02000000000000000000" pitchFamily="2" charset="0"/>
                </a:rPr>
                <a:t>CHẤT</a:t>
              </a:r>
              <a:r>
                <a:rPr lang="en-US" sz="2400" b="1" dirty="0">
                  <a:solidFill>
                    <a:srgbClr val="FF0000"/>
                  </a:solidFill>
                </a:rPr>
                <a:t> VẬT LÍ </a:t>
              </a:r>
            </a:p>
          </p:txBody>
        </p:sp>
        <p:pic>
          <p:nvPicPr>
            <p:cNvPr id="8" name="Picture 7">
              <a:extLst>
                <a:ext uri="{FF2B5EF4-FFF2-40B4-BE49-F238E27FC236}">
                  <a16:creationId xmlns:a16="http://schemas.microsoft.com/office/drawing/2014/main" id="{C26EE607-1844-A2C6-972F-10C4C49D6856}"/>
                </a:ext>
              </a:extLst>
            </p:cNvPr>
            <p:cNvPicPr>
              <a:picLocks noChangeAspect="1"/>
            </p:cNvPicPr>
            <p:nvPr/>
          </p:nvPicPr>
          <p:blipFill>
            <a:blip r:embed="rId2"/>
            <a:stretch>
              <a:fillRect/>
            </a:stretch>
          </p:blipFill>
          <p:spPr>
            <a:xfrm>
              <a:off x="0" y="0"/>
              <a:ext cx="10455564" cy="1109168"/>
            </a:xfrm>
            <a:prstGeom prst="rect">
              <a:avLst/>
            </a:prstGeom>
          </p:spPr>
        </p:pic>
      </p:grpSp>
      <p:sp>
        <p:nvSpPr>
          <p:cNvPr id="10" name="Oval 9">
            <a:extLst>
              <a:ext uri="{FF2B5EF4-FFF2-40B4-BE49-F238E27FC236}">
                <a16:creationId xmlns:a16="http://schemas.microsoft.com/office/drawing/2014/main" id="{8A0E1C8A-8ED0-3ACE-3901-C370CDAAC6EB}"/>
              </a:ext>
            </a:extLst>
          </p:cNvPr>
          <p:cNvSpPr/>
          <p:nvPr/>
        </p:nvSpPr>
        <p:spPr>
          <a:xfrm>
            <a:off x="5024582" y="5264727"/>
            <a:ext cx="840509" cy="471055"/>
          </a:xfrm>
          <a:prstGeom prst="ellipse">
            <a:avLst/>
          </a:prstGeom>
          <a:noFill/>
          <a:ln w="381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D4C4FB8E-D4AB-DE72-3170-3CCB122640E9}"/>
              </a:ext>
            </a:extLst>
          </p:cNvPr>
          <p:cNvCxnSpPr/>
          <p:nvPr/>
        </p:nvCxnSpPr>
        <p:spPr>
          <a:xfrm flipV="1">
            <a:off x="5708073" y="4424218"/>
            <a:ext cx="2022763" cy="932873"/>
          </a:xfrm>
          <a:prstGeom prst="straightConnector1">
            <a:avLst/>
          </a:prstGeom>
          <a:ln w="28575">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A4889493-B9FF-3750-B1C7-7160EEDA2FEF}"/>
              </a:ext>
            </a:extLst>
          </p:cNvPr>
          <p:cNvGraphicFramePr>
            <a:graphicFrameLocks noGrp="1"/>
          </p:cNvGraphicFramePr>
          <p:nvPr>
            <p:extLst>
              <p:ext uri="{D42A27DB-BD31-4B8C-83A1-F6EECF244321}">
                <p14:modId xmlns:p14="http://schemas.microsoft.com/office/powerpoint/2010/main" val="3233485628"/>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102863566"/>
                    </a:ext>
                  </a:extLst>
                </a:gridCol>
              </a:tblGrid>
              <a:tr h="935609">
                <a:tc>
                  <a:txBody>
                    <a:bodyPr/>
                    <a:lstStyle/>
                    <a:p>
                      <a:pPr algn="ctr"/>
                      <a:endParaRPr lang="vi-VN" dirty="0">
                        <a:solidFill>
                          <a:srgbClr val="7030A0"/>
                        </a:solidFill>
                      </a:endParaRPr>
                    </a:p>
                  </a:txBody>
                  <a:tcPr>
                    <a:solidFill>
                      <a:schemeClr val="accent4">
                        <a:lumMod val="60000"/>
                        <a:lumOff val="40000"/>
                      </a:schemeClr>
                    </a:solidFill>
                  </a:tcPr>
                </a:tc>
                <a:extLst>
                  <a:ext uri="{0D108BD9-81ED-4DB2-BD59-A6C34878D82A}">
                    <a16:rowId xmlns:a16="http://schemas.microsoft.com/office/drawing/2014/main" val="4211655575"/>
                  </a:ext>
                </a:extLst>
              </a:tr>
              <a:tr h="5922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a:txBody>
                  <a:tcPr>
                    <a:solidFill>
                      <a:schemeClr val="accent4">
                        <a:lumMod val="20000"/>
                        <a:lumOff val="80000"/>
                      </a:schemeClr>
                    </a:solidFill>
                  </a:tcPr>
                </a:tc>
                <a:extLst>
                  <a:ext uri="{0D108BD9-81ED-4DB2-BD59-A6C34878D82A}">
                    <a16:rowId xmlns:a16="http://schemas.microsoft.com/office/drawing/2014/main" val="3664176691"/>
                  </a:ext>
                </a:extLst>
              </a:tr>
            </a:tbl>
          </a:graphicData>
        </a:graphic>
      </p:graphicFrame>
      <p:sp>
        <p:nvSpPr>
          <p:cNvPr id="34" name="TextBox 33">
            <a:extLst>
              <a:ext uri="{FF2B5EF4-FFF2-40B4-BE49-F238E27FC236}">
                <a16:creationId xmlns:a16="http://schemas.microsoft.com/office/drawing/2014/main" id="{51901DA8-A36C-0284-5876-922B7BB4478F}"/>
              </a:ext>
            </a:extLst>
          </p:cNvPr>
          <p:cNvSpPr txBox="1"/>
          <p:nvPr/>
        </p:nvSpPr>
        <p:spPr>
          <a:xfrm>
            <a:off x="2461556" y="-44267"/>
            <a:ext cx="6289338" cy="954107"/>
          </a:xfrm>
          <a:prstGeom prst="rect">
            <a:avLst/>
          </a:prstGeom>
          <a:noFill/>
        </p:spPr>
        <p:txBody>
          <a:bodyPr wrap="square" rtlCol="0">
            <a:spAutoFit/>
          </a:bodyPr>
          <a:lstStyle/>
          <a:p>
            <a:pPr algn="ctr"/>
            <a:r>
              <a:rPr lang="en-US" sz="2800" b="1" dirty="0">
                <a:solidFill>
                  <a:srgbClr val="7030A0"/>
                </a:solidFill>
                <a:latin typeface="Roboto" panose="02000000000000000000" pitchFamily="2" charset="0"/>
                <a:ea typeface="Roboto" panose="02000000000000000000" pitchFamily="2" charset="0"/>
              </a:rPr>
              <a:t>PHIẾU HỌC TẬP SỐ 2</a:t>
            </a:r>
            <a:endParaRPr lang="vi-VN" sz="2800" b="1" dirty="0">
              <a:solidFill>
                <a:srgbClr val="7030A0"/>
              </a:solidFill>
              <a:latin typeface="Roboto" panose="02000000000000000000" pitchFamily="2" charset="0"/>
              <a:ea typeface="Roboto" panose="02000000000000000000" pitchFamily="2" charset="0"/>
            </a:endParaRPr>
          </a:p>
          <a:p>
            <a:pPr algn="ctr"/>
            <a:r>
              <a:rPr lang="vi-VN" sz="2800" b="1" dirty="0">
                <a:solidFill>
                  <a:srgbClr val="7030A0"/>
                </a:solidFill>
                <a:latin typeface="Roboto" panose="02000000000000000000" pitchFamily="2" charset="0"/>
                <a:ea typeface="Roboto" panose="02000000000000000000" pitchFamily="2" charset="0"/>
              </a:rPr>
              <a:t>Tìm hiểu về tính chất vật lý</a:t>
            </a:r>
          </a:p>
        </p:txBody>
      </p:sp>
      <p:sp>
        <p:nvSpPr>
          <p:cNvPr id="36" name="TextBox 35">
            <a:extLst>
              <a:ext uri="{FF2B5EF4-FFF2-40B4-BE49-F238E27FC236}">
                <a16:creationId xmlns:a16="http://schemas.microsoft.com/office/drawing/2014/main" id="{FBB55ADE-B318-03DD-25F0-02BF021834F7}"/>
              </a:ext>
            </a:extLst>
          </p:cNvPr>
          <p:cNvSpPr txBox="1"/>
          <p:nvPr/>
        </p:nvSpPr>
        <p:spPr>
          <a:xfrm>
            <a:off x="73891" y="1075267"/>
            <a:ext cx="11611428" cy="1200329"/>
          </a:xfrm>
          <a:prstGeom prst="rect">
            <a:avLst/>
          </a:prstGeom>
          <a:noFill/>
        </p:spPr>
        <p:txBody>
          <a:bodyPr wrap="square" rtlCol="0">
            <a:spAutoFit/>
          </a:bodyPr>
          <a:lstStyle/>
          <a:p>
            <a:r>
              <a:rPr lang="en-US" sz="24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NHóm</a:t>
            </a:r>
            <a:r>
              <a:rPr lang="en-US" sz="24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1,2,3,4 </a:t>
            </a:r>
            <a:r>
              <a:rPr lang="en-US" sz="24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hoàn</a:t>
            </a:r>
            <a:r>
              <a:rPr lang="en-US" sz="24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thành</a:t>
            </a:r>
            <a:r>
              <a:rPr lang="en-US" sz="24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4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Câu</a:t>
            </a:r>
            <a:r>
              <a:rPr lang="en-US" sz="24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3</a:t>
            </a:r>
            <a:r>
              <a:rPr lang="vi-VN" sz="24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a:t>
            </a:r>
            <a:r>
              <a:rPr lang="vi-VN" sz="240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400" dirty="0" err="1">
                <a:solidFill>
                  <a:srgbClr val="FF0000"/>
                </a:solidFill>
                <a:effectLst/>
                <a:latin typeface="Roboto" panose="02000000000000000000" pitchFamily="2" charset="0"/>
                <a:ea typeface="Roboto" panose="02000000000000000000" pitchFamily="2" charset="0"/>
              </a:rPr>
              <a:t>Trên</a:t>
            </a:r>
            <a:r>
              <a:rPr lang="en-US" sz="2400" dirty="0">
                <a:solidFill>
                  <a:srgbClr val="FF0000"/>
                </a:solidFill>
                <a:effectLst/>
                <a:latin typeface="Roboto" panose="02000000000000000000" pitchFamily="2" charset="0"/>
                <a:ea typeface="Roboto" panose="02000000000000000000" pitchFamily="2" charset="0"/>
              </a:rPr>
              <a:t> </a:t>
            </a:r>
            <a:r>
              <a:rPr lang="en-US" sz="2400" dirty="0" err="1">
                <a:solidFill>
                  <a:srgbClr val="FF0000"/>
                </a:solidFill>
                <a:effectLst/>
                <a:latin typeface="Roboto" panose="02000000000000000000" pitchFamily="2" charset="0"/>
                <a:ea typeface="Roboto" panose="02000000000000000000" pitchFamily="2" charset="0"/>
              </a:rPr>
              <a:t>nhãn</a:t>
            </a:r>
            <a:r>
              <a:rPr lang="en-US" sz="2400" dirty="0">
                <a:solidFill>
                  <a:srgbClr val="FF0000"/>
                </a:solidFill>
                <a:effectLst/>
                <a:latin typeface="Roboto" panose="02000000000000000000" pitchFamily="2" charset="0"/>
                <a:ea typeface="Roboto" panose="02000000000000000000" pitchFamily="2" charset="0"/>
              </a:rPr>
              <a:t> </a:t>
            </a:r>
            <a:r>
              <a:rPr lang="en-US" sz="2400" dirty="0" err="1">
                <a:solidFill>
                  <a:srgbClr val="FF0000"/>
                </a:solidFill>
                <a:effectLst/>
                <a:latin typeface="Roboto" panose="02000000000000000000" pitchFamily="2" charset="0"/>
                <a:ea typeface="Roboto" panose="02000000000000000000" pitchFamily="2" charset="0"/>
              </a:rPr>
              <a:t>các</a:t>
            </a:r>
            <a:r>
              <a:rPr lang="en-US" sz="2400" dirty="0">
                <a:solidFill>
                  <a:srgbClr val="FF0000"/>
                </a:solidFill>
                <a:effectLst/>
                <a:latin typeface="Roboto" panose="02000000000000000000" pitchFamily="2" charset="0"/>
                <a:ea typeface="Roboto" panose="02000000000000000000" pitchFamily="2" charset="0"/>
              </a:rPr>
              <a:t> chai </a:t>
            </a:r>
            <a:r>
              <a:rPr lang="en-US" sz="2400" dirty="0" err="1">
                <a:solidFill>
                  <a:srgbClr val="FF0000"/>
                </a:solidFill>
                <a:effectLst/>
                <a:latin typeface="Roboto" panose="02000000000000000000" pitchFamily="2" charset="0"/>
                <a:ea typeface="Roboto" panose="02000000000000000000" pitchFamily="2" charset="0"/>
              </a:rPr>
              <a:t>bia</a:t>
            </a:r>
            <a:r>
              <a:rPr lang="en-US" sz="2400" dirty="0">
                <a:solidFill>
                  <a:srgbClr val="FF0000"/>
                </a:solidFill>
                <a:effectLst/>
                <a:latin typeface="Roboto" panose="02000000000000000000" pitchFamily="2" charset="0"/>
                <a:ea typeface="Roboto" panose="02000000000000000000" pitchFamily="2" charset="0"/>
              </a:rPr>
              <a:t>, </a:t>
            </a:r>
            <a:r>
              <a:rPr lang="en-US" sz="2400" dirty="0" err="1">
                <a:solidFill>
                  <a:srgbClr val="FF0000"/>
                </a:solidFill>
                <a:effectLst/>
                <a:latin typeface="Roboto" panose="02000000000000000000" pitchFamily="2" charset="0"/>
                <a:ea typeface="Roboto" panose="02000000000000000000" pitchFamily="2" charset="0"/>
              </a:rPr>
              <a:t>rượu</a:t>
            </a:r>
            <a:r>
              <a:rPr lang="en-US" sz="2400" dirty="0">
                <a:solidFill>
                  <a:srgbClr val="FF0000"/>
                </a:solidFill>
                <a:effectLst/>
                <a:latin typeface="Roboto" panose="02000000000000000000" pitchFamily="2" charset="0"/>
                <a:ea typeface="Roboto" panose="02000000000000000000" pitchFamily="2" charset="0"/>
              </a:rPr>
              <a:t> vang, </a:t>
            </a:r>
            <a:r>
              <a:rPr lang="en-US" sz="2400" dirty="0" err="1">
                <a:solidFill>
                  <a:srgbClr val="FF0000"/>
                </a:solidFill>
                <a:effectLst/>
                <a:latin typeface="Roboto" panose="02000000000000000000" pitchFamily="2" charset="0"/>
                <a:ea typeface="Roboto" panose="02000000000000000000" pitchFamily="2" charset="0"/>
              </a:rPr>
              <a:t>rượu</a:t>
            </a:r>
            <a:r>
              <a:rPr lang="en-US" sz="2400" dirty="0">
                <a:solidFill>
                  <a:srgbClr val="FF0000"/>
                </a:solidFill>
                <a:effectLst/>
                <a:latin typeface="Roboto" panose="02000000000000000000" pitchFamily="2" charset="0"/>
                <a:ea typeface="Roboto" panose="02000000000000000000" pitchFamily="2" charset="0"/>
              </a:rPr>
              <a:t> whisky,... </a:t>
            </a:r>
            <a:r>
              <a:rPr lang="en-US" sz="2400" dirty="0" err="1">
                <a:solidFill>
                  <a:srgbClr val="FF0000"/>
                </a:solidFill>
                <a:effectLst/>
                <a:latin typeface="Roboto" panose="02000000000000000000" pitchFamily="2" charset="0"/>
                <a:ea typeface="Roboto" panose="02000000000000000000" pitchFamily="2" charset="0"/>
              </a:rPr>
              <a:t>có</a:t>
            </a:r>
            <a:r>
              <a:rPr lang="en-US" sz="2400" dirty="0">
                <a:solidFill>
                  <a:srgbClr val="FF0000"/>
                </a:solidFill>
                <a:effectLst/>
                <a:latin typeface="Roboto" panose="02000000000000000000" pitchFamily="2" charset="0"/>
                <a:ea typeface="Roboto" panose="02000000000000000000" pitchFamily="2" charset="0"/>
              </a:rPr>
              <a:t> </a:t>
            </a:r>
            <a:r>
              <a:rPr lang="en-US" sz="2400" dirty="0" err="1">
                <a:solidFill>
                  <a:srgbClr val="FF0000"/>
                </a:solidFill>
                <a:effectLst/>
                <a:latin typeface="Roboto" panose="02000000000000000000" pitchFamily="2" charset="0"/>
                <a:ea typeface="Roboto" panose="02000000000000000000" pitchFamily="2" charset="0"/>
              </a:rPr>
              <a:t>ghi</a:t>
            </a:r>
            <a:r>
              <a:rPr lang="en-US" sz="2400" dirty="0">
                <a:solidFill>
                  <a:srgbClr val="FF0000"/>
                </a:solidFill>
                <a:effectLst/>
                <a:latin typeface="Roboto" panose="02000000000000000000" pitchFamily="2" charset="0"/>
                <a:ea typeface="Roboto" panose="02000000000000000000" pitchFamily="2" charset="0"/>
              </a:rPr>
              <a:t> </a:t>
            </a:r>
            <a:r>
              <a:rPr lang="en-US" sz="2400" dirty="0" err="1">
                <a:solidFill>
                  <a:srgbClr val="FF0000"/>
                </a:solidFill>
                <a:effectLst/>
                <a:latin typeface="Roboto" panose="02000000000000000000" pitchFamily="2" charset="0"/>
                <a:ea typeface="Roboto" panose="02000000000000000000" pitchFamily="2" charset="0"/>
              </a:rPr>
              <a:t>các</a:t>
            </a:r>
            <a:r>
              <a:rPr lang="en-US" sz="2400" dirty="0">
                <a:solidFill>
                  <a:srgbClr val="FF0000"/>
                </a:solidFill>
                <a:effectLst/>
                <a:latin typeface="Roboto" panose="02000000000000000000" pitchFamily="2" charset="0"/>
                <a:ea typeface="Roboto" panose="02000000000000000000" pitchFamily="2" charset="0"/>
              </a:rPr>
              <a:t> </a:t>
            </a:r>
            <a:r>
              <a:rPr lang="en-US" sz="2400" dirty="0" err="1">
                <a:solidFill>
                  <a:srgbClr val="FF0000"/>
                </a:solidFill>
                <a:effectLst/>
                <a:latin typeface="Roboto" panose="02000000000000000000" pitchFamily="2" charset="0"/>
                <a:ea typeface="Roboto" panose="02000000000000000000" pitchFamily="2" charset="0"/>
              </a:rPr>
              <a:t>giá</a:t>
            </a:r>
            <a:r>
              <a:rPr lang="en-US" sz="2400" dirty="0">
                <a:solidFill>
                  <a:srgbClr val="FF0000"/>
                </a:solidFill>
                <a:effectLst/>
                <a:latin typeface="Roboto" panose="02000000000000000000" pitchFamily="2" charset="0"/>
                <a:ea typeface="Roboto" panose="02000000000000000000" pitchFamily="2" charset="0"/>
              </a:rPr>
              <a:t> </a:t>
            </a:r>
            <a:r>
              <a:rPr lang="en-US" sz="2400" dirty="0" err="1">
                <a:solidFill>
                  <a:srgbClr val="FF0000"/>
                </a:solidFill>
                <a:effectLst/>
                <a:latin typeface="Roboto" panose="02000000000000000000" pitchFamily="2" charset="0"/>
                <a:ea typeface="Roboto" panose="02000000000000000000" pitchFamily="2" charset="0"/>
              </a:rPr>
              <a:t>trị</a:t>
            </a:r>
            <a:r>
              <a:rPr lang="en-US" sz="2400" dirty="0">
                <a:solidFill>
                  <a:srgbClr val="FF0000"/>
                </a:solidFill>
                <a:effectLst/>
                <a:latin typeface="Roboto" panose="02000000000000000000" pitchFamily="2" charset="0"/>
                <a:ea typeface="Roboto" panose="02000000000000000000" pitchFamily="2" charset="0"/>
              </a:rPr>
              <a:t> </a:t>
            </a:r>
            <a:r>
              <a:rPr lang="en-US" sz="2400" dirty="0" err="1">
                <a:solidFill>
                  <a:srgbClr val="FF0000"/>
                </a:solidFill>
                <a:effectLst/>
                <a:latin typeface="Roboto" panose="02000000000000000000" pitchFamily="2" charset="0"/>
                <a:ea typeface="Roboto" panose="02000000000000000000" pitchFamily="2" charset="0"/>
              </a:rPr>
              <a:t>như</a:t>
            </a:r>
            <a:r>
              <a:rPr lang="en-US" sz="2400" dirty="0">
                <a:solidFill>
                  <a:srgbClr val="FF0000"/>
                </a:solidFill>
                <a:effectLst/>
                <a:latin typeface="Roboto" panose="02000000000000000000" pitchFamily="2" charset="0"/>
                <a:ea typeface="Roboto" panose="02000000000000000000" pitchFamily="2" charset="0"/>
              </a:rPr>
              <a:t> 4% vol, 14% vol, 40% vol,..., </a:t>
            </a:r>
            <a:r>
              <a:rPr lang="en-US" sz="2400" dirty="0" err="1">
                <a:solidFill>
                  <a:srgbClr val="FF0000"/>
                </a:solidFill>
                <a:effectLst/>
                <a:latin typeface="Roboto" panose="02000000000000000000" pitchFamily="2" charset="0"/>
                <a:ea typeface="Roboto" panose="02000000000000000000" pitchFamily="2" charset="0"/>
              </a:rPr>
              <a:t>các</a:t>
            </a:r>
            <a:r>
              <a:rPr lang="en-US" sz="2400" dirty="0">
                <a:solidFill>
                  <a:srgbClr val="FF0000"/>
                </a:solidFill>
                <a:effectLst/>
                <a:latin typeface="Roboto" panose="02000000000000000000" pitchFamily="2" charset="0"/>
                <a:ea typeface="Roboto" panose="02000000000000000000" pitchFamily="2" charset="0"/>
              </a:rPr>
              <a:t> </a:t>
            </a:r>
            <a:r>
              <a:rPr lang="en-US" sz="2400" dirty="0" err="1">
                <a:solidFill>
                  <a:srgbClr val="FF0000"/>
                </a:solidFill>
                <a:effectLst/>
                <a:latin typeface="Roboto" panose="02000000000000000000" pitchFamily="2" charset="0"/>
                <a:ea typeface="Roboto" panose="02000000000000000000" pitchFamily="2" charset="0"/>
              </a:rPr>
              <a:t>giá</a:t>
            </a:r>
            <a:r>
              <a:rPr lang="en-US" sz="2400" dirty="0">
                <a:solidFill>
                  <a:srgbClr val="FF0000"/>
                </a:solidFill>
                <a:effectLst/>
                <a:latin typeface="Roboto" panose="02000000000000000000" pitchFamily="2" charset="0"/>
                <a:ea typeface="Roboto" panose="02000000000000000000" pitchFamily="2" charset="0"/>
              </a:rPr>
              <a:t> </a:t>
            </a:r>
            <a:r>
              <a:rPr lang="en-US" sz="2400" dirty="0" err="1">
                <a:solidFill>
                  <a:srgbClr val="FF0000"/>
                </a:solidFill>
                <a:effectLst/>
                <a:latin typeface="Roboto" panose="02000000000000000000" pitchFamily="2" charset="0"/>
                <a:ea typeface="Roboto" panose="02000000000000000000" pitchFamily="2" charset="0"/>
              </a:rPr>
              <a:t>trị</a:t>
            </a:r>
            <a:r>
              <a:rPr lang="en-US" sz="2400" dirty="0">
                <a:solidFill>
                  <a:srgbClr val="FF0000"/>
                </a:solidFill>
                <a:effectLst/>
                <a:latin typeface="Roboto" panose="02000000000000000000" pitchFamily="2" charset="0"/>
                <a:ea typeface="Roboto" panose="02000000000000000000" pitchFamily="2" charset="0"/>
              </a:rPr>
              <a:t> </a:t>
            </a:r>
            <a:r>
              <a:rPr lang="en-US" sz="2400" dirty="0" err="1">
                <a:solidFill>
                  <a:srgbClr val="FF0000"/>
                </a:solidFill>
                <a:effectLst/>
                <a:latin typeface="Roboto" panose="02000000000000000000" pitchFamily="2" charset="0"/>
                <a:ea typeface="Roboto" panose="02000000000000000000" pitchFamily="2" charset="0"/>
              </a:rPr>
              <a:t>này</a:t>
            </a:r>
            <a:r>
              <a:rPr lang="en-US" sz="2400" dirty="0">
                <a:solidFill>
                  <a:srgbClr val="FF0000"/>
                </a:solidFill>
                <a:effectLst/>
                <a:latin typeface="Roboto" panose="02000000000000000000" pitchFamily="2" charset="0"/>
                <a:ea typeface="Roboto" panose="02000000000000000000" pitchFamily="2" charset="0"/>
              </a:rPr>
              <a:t> </a:t>
            </a:r>
            <a:r>
              <a:rPr lang="en-US" sz="2400" dirty="0" err="1">
                <a:solidFill>
                  <a:srgbClr val="FF0000"/>
                </a:solidFill>
                <a:effectLst/>
                <a:latin typeface="Roboto" panose="02000000000000000000" pitchFamily="2" charset="0"/>
                <a:ea typeface="Roboto" panose="02000000000000000000" pitchFamily="2" charset="0"/>
              </a:rPr>
              <a:t>có</a:t>
            </a:r>
            <a:r>
              <a:rPr lang="en-US" sz="2400" dirty="0">
                <a:solidFill>
                  <a:srgbClr val="FF0000"/>
                </a:solidFill>
                <a:effectLst/>
                <a:latin typeface="Roboto" panose="02000000000000000000" pitchFamily="2" charset="0"/>
                <a:ea typeface="Roboto" panose="02000000000000000000" pitchFamily="2" charset="0"/>
              </a:rPr>
              <a:t> ý </a:t>
            </a:r>
            <a:r>
              <a:rPr lang="en-US" sz="2400" dirty="0" err="1">
                <a:solidFill>
                  <a:srgbClr val="FF0000"/>
                </a:solidFill>
                <a:effectLst/>
                <a:latin typeface="Roboto" panose="02000000000000000000" pitchFamily="2" charset="0"/>
                <a:ea typeface="Roboto" panose="02000000000000000000" pitchFamily="2" charset="0"/>
              </a:rPr>
              <a:t>nghĩa</a:t>
            </a:r>
            <a:r>
              <a:rPr lang="en-US" sz="2400" dirty="0">
                <a:solidFill>
                  <a:srgbClr val="FF0000"/>
                </a:solidFill>
                <a:effectLst/>
                <a:latin typeface="Roboto" panose="02000000000000000000" pitchFamily="2" charset="0"/>
                <a:ea typeface="Roboto" panose="02000000000000000000" pitchFamily="2" charset="0"/>
              </a:rPr>
              <a:t> </a:t>
            </a:r>
            <a:r>
              <a:rPr lang="en-US" sz="2400" dirty="0" err="1">
                <a:solidFill>
                  <a:srgbClr val="FF0000"/>
                </a:solidFill>
                <a:effectLst/>
                <a:latin typeface="Roboto" panose="02000000000000000000" pitchFamily="2" charset="0"/>
                <a:ea typeface="Roboto" panose="02000000000000000000" pitchFamily="2" charset="0"/>
              </a:rPr>
              <a:t>như</a:t>
            </a:r>
            <a:r>
              <a:rPr lang="en-US" sz="2400" dirty="0">
                <a:solidFill>
                  <a:srgbClr val="FF0000"/>
                </a:solidFill>
                <a:effectLst/>
                <a:latin typeface="Roboto" panose="02000000000000000000" pitchFamily="2" charset="0"/>
                <a:ea typeface="Roboto" panose="02000000000000000000" pitchFamily="2" charset="0"/>
              </a:rPr>
              <a:t> </a:t>
            </a:r>
            <a:r>
              <a:rPr lang="en-US" sz="2400" dirty="0" err="1">
                <a:solidFill>
                  <a:srgbClr val="FF0000"/>
                </a:solidFill>
                <a:effectLst/>
                <a:latin typeface="Roboto" panose="02000000000000000000" pitchFamily="2" charset="0"/>
                <a:ea typeface="Roboto" panose="02000000000000000000" pitchFamily="2" charset="0"/>
              </a:rPr>
              <a:t>thế</a:t>
            </a:r>
            <a:r>
              <a:rPr lang="en-US" sz="2400" dirty="0">
                <a:solidFill>
                  <a:srgbClr val="FF0000"/>
                </a:solidFill>
                <a:effectLst/>
                <a:latin typeface="Roboto" panose="02000000000000000000" pitchFamily="2" charset="0"/>
                <a:ea typeface="Roboto" panose="02000000000000000000" pitchFamily="2" charset="0"/>
              </a:rPr>
              <a:t> </a:t>
            </a:r>
            <a:r>
              <a:rPr lang="en-US" sz="2400" dirty="0" err="1">
                <a:solidFill>
                  <a:srgbClr val="FF0000"/>
                </a:solidFill>
                <a:effectLst/>
                <a:latin typeface="Roboto" panose="02000000000000000000" pitchFamily="2" charset="0"/>
                <a:ea typeface="Roboto" panose="02000000000000000000" pitchFamily="2" charset="0"/>
              </a:rPr>
              <a:t>nào</a:t>
            </a:r>
            <a:r>
              <a:rPr lang="en-US" sz="2400" dirty="0">
                <a:solidFill>
                  <a:srgbClr val="FF0000"/>
                </a:solidFill>
                <a:effectLst/>
                <a:latin typeface="Roboto" panose="02000000000000000000" pitchFamily="2" charset="0"/>
                <a:ea typeface="Roboto" panose="02000000000000000000" pitchFamily="2" charset="0"/>
              </a:rPr>
              <a:t>?</a:t>
            </a:r>
            <a:endParaRPr lang="vi-VN" sz="2400" dirty="0">
              <a:solidFill>
                <a:srgbClr val="FF0000"/>
              </a:solidFill>
              <a:effectLst/>
              <a:latin typeface="Roboto" panose="02000000000000000000" pitchFamily="2" charset="0"/>
              <a:ea typeface="Roboto" panose="02000000000000000000" pitchFamily="2" charset="0"/>
              <a:cs typeface="Times New Roman" panose="02020603050405020304" pitchFamily="18" charset="0"/>
            </a:endParaRPr>
          </a:p>
        </p:txBody>
      </p:sp>
      <p:sp>
        <p:nvSpPr>
          <p:cNvPr id="2" name="TextBox 1">
            <a:extLst>
              <a:ext uri="{FF2B5EF4-FFF2-40B4-BE49-F238E27FC236}">
                <a16:creationId xmlns:a16="http://schemas.microsoft.com/office/drawing/2014/main" id="{EC9F1822-9D20-D1A2-84E4-5982CFFF1E43}"/>
              </a:ext>
            </a:extLst>
          </p:cNvPr>
          <p:cNvSpPr txBox="1"/>
          <p:nvPr/>
        </p:nvSpPr>
        <p:spPr>
          <a:xfrm>
            <a:off x="274023" y="3536846"/>
            <a:ext cx="11355054" cy="860877"/>
          </a:xfrm>
          <a:prstGeom prst="rect">
            <a:avLst/>
          </a:prstGeom>
          <a:noFill/>
        </p:spPr>
        <p:txBody>
          <a:bodyPr wrap="square" rtlCol="0">
            <a:spAutoFit/>
          </a:bodyPr>
          <a:lstStyle/>
          <a:p>
            <a:pPr>
              <a:lnSpc>
                <a:spcPct val="107000"/>
              </a:lnSpc>
              <a:spcAft>
                <a:spcPts val="800"/>
              </a:spcAft>
            </a:pPr>
            <a:r>
              <a:rPr lang="vi-VN" sz="2400" dirty="0">
                <a:effectLst/>
                <a:latin typeface="Roboto" panose="02000000000000000000" pitchFamily="2" charset="0"/>
                <a:ea typeface="Roboto" panose="02000000000000000000" pitchFamily="2" charset="0"/>
                <a:cs typeface="Times New Roman" panose="02020603050405020304" pitchFamily="18" charset="0"/>
              </a:rPr>
              <a:t>Tức là: Chai bia ghi 4% vol có nghĩa là trong 100 mL bia 4% vol có chứa 4 mL ethylic alcohol nguyên chất.</a:t>
            </a:r>
            <a:endParaRPr lang="en-US" sz="2400" dirty="0">
              <a:effectLst/>
              <a:latin typeface="Roboto" panose="02000000000000000000" pitchFamily="2" charset="0"/>
              <a:ea typeface="Roboto" panose="02000000000000000000"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id="{A78CFBDC-F0FA-7D74-F01A-2890F87E9B24}"/>
              </a:ext>
            </a:extLst>
          </p:cNvPr>
          <p:cNvSpPr txBox="1"/>
          <p:nvPr/>
        </p:nvSpPr>
        <p:spPr>
          <a:xfrm>
            <a:off x="4137502" y="1798357"/>
            <a:ext cx="1374535" cy="461665"/>
          </a:xfrm>
          <a:prstGeom prst="rect">
            <a:avLst/>
          </a:prstGeom>
          <a:noFill/>
        </p:spPr>
        <p:txBody>
          <a:bodyPr wrap="square" rtlCol="0">
            <a:spAutoFit/>
          </a:bodyPr>
          <a:lstStyle/>
          <a:p>
            <a:r>
              <a:rPr lang="en-US" sz="2400" dirty="0" err="1">
                <a:latin typeface="Roboto" panose="02000000000000000000" pitchFamily="2" charset="0"/>
                <a:ea typeface="Roboto" panose="02000000000000000000" pitchFamily="2" charset="0"/>
                <a:cs typeface="Times New Roman" panose="02020603050405020304" pitchFamily="18" charset="0"/>
              </a:rPr>
              <a:t>Đáp</a:t>
            </a:r>
            <a:r>
              <a:rPr lang="en-US" sz="2400" dirty="0">
                <a:latin typeface="Roboto" panose="02000000000000000000" pitchFamily="2" charset="0"/>
                <a:ea typeface="Roboto" panose="02000000000000000000" pitchFamily="2" charset="0"/>
                <a:cs typeface="Times New Roman" panose="02020603050405020304" pitchFamily="18" charset="0"/>
              </a:rPr>
              <a:t> </a:t>
            </a:r>
            <a:r>
              <a:rPr lang="en-US" sz="2400" dirty="0" err="1">
                <a:latin typeface="Roboto" panose="02000000000000000000" pitchFamily="2" charset="0"/>
                <a:ea typeface="Roboto" panose="02000000000000000000" pitchFamily="2" charset="0"/>
                <a:cs typeface="Times New Roman" panose="02020603050405020304" pitchFamily="18" charset="0"/>
              </a:rPr>
              <a:t>án</a:t>
            </a:r>
            <a:r>
              <a:rPr lang="en-US" sz="2400" dirty="0">
                <a:latin typeface="Roboto" panose="02000000000000000000" pitchFamily="2" charset="0"/>
                <a:ea typeface="Roboto" panose="02000000000000000000" pitchFamily="2" charset="0"/>
                <a:cs typeface="Times New Roman" panose="02020603050405020304" pitchFamily="18" charset="0"/>
              </a:rPr>
              <a:t>:</a:t>
            </a:r>
          </a:p>
        </p:txBody>
      </p:sp>
      <p:pic>
        <p:nvPicPr>
          <p:cNvPr id="11" name="Picture 4" descr="mhjh">
            <a:extLst>
              <a:ext uri="{FF2B5EF4-FFF2-40B4-BE49-F238E27FC236}">
                <a16:creationId xmlns:a16="http://schemas.microsoft.com/office/drawing/2014/main" id="{1A1EFE4A-BDE9-2C2A-CD02-E014910CDDE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68000" y="228073"/>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BA1D8A0-F49B-21D7-24E0-42B83F2A04E0}"/>
              </a:ext>
            </a:extLst>
          </p:cNvPr>
          <p:cNvSpPr txBox="1"/>
          <p:nvPr/>
        </p:nvSpPr>
        <p:spPr>
          <a:xfrm>
            <a:off x="216320" y="4631446"/>
            <a:ext cx="11212083" cy="830997"/>
          </a:xfrm>
          <a:prstGeom prst="rect">
            <a:avLst/>
          </a:prstGeom>
          <a:noFill/>
        </p:spPr>
        <p:txBody>
          <a:bodyPr wrap="square" rtlCol="0">
            <a:spAutoFit/>
          </a:bodyPr>
          <a:lstStyle/>
          <a:p>
            <a:r>
              <a:rPr lang="vi-VN" sz="2400" dirty="0">
                <a:latin typeface="Roboto" panose="02000000000000000000" pitchFamily="2" charset="0"/>
                <a:ea typeface="Roboto" panose="02000000000000000000" pitchFamily="2" charset="0"/>
                <a:cs typeface="Times New Roman" panose="02020603050405020304" pitchFamily="18" charset="0"/>
              </a:rPr>
              <a:t>Tức là: </a:t>
            </a:r>
            <a:r>
              <a:rPr lang="en-US" sz="2400" dirty="0" err="1">
                <a:latin typeface="Roboto" panose="02000000000000000000" pitchFamily="2" charset="0"/>
                <a:ea typeface="Roboto" panose="02000000000000000000" pitchFamily="2" charset="0"/>
                <a:cs typeface="Times New Roman" panose="02020603050405020304" pitchFamily="18" charset="0"/>
              </a:rPr>
              <a:t>Rượu</a:t>
            </a:r>
            <a:r>
              <a:rPr lang="en-US" sz="2400" dirty="0">
                <a:latin typeface="Roboto" panose="02000000000000000000" pitchFamily="2" charset="0"/>
                <a:ea typeface="Roboto" panose="02000000000000000000" pitchFamily="2" charset="0"/>
                <a:cs typeface="Times New Roman" panose="02020603050405020304" pitchFamily="18" charset="0"/>
              </a:rPr>
              <a:t> vang </a:t>
            </a:r>
            <a:r>
              <a:rPr lang="vi-VN" sz="2400" dirty="0">
                <a:latin typeface="Roboto" panose="02000000000000000000" pitchFamily="2" charset="0"/>
                <a:ea typeface="Roboto" panose="02000000000000000000" pitchFamily="2" charset="0"/>
                <a:cs typeface="Times New Roman" panose="02020603050405020304" pitchFamily="18" charset="0"/>
              </a:rPr>
              <a:t>ghi </a:t>
            </a:r>
            <a:r>
              <a:rPr lang="en-US" sz="2400" dirty="0">
                <a:latin typeface="Roboto" panose="02000000000000000000" pitchFamily="2" charset="0"/>
                <a:ea typeface="Roboto" panose="02000000000000000000" pitchFamily="2" charset="0"/>
                <a:cs typeface="Times New Roman" panose="02020603050405020304" pitchFamily="18" charset="0"/>
              </a:rPr>
              <a:t>1</a:t>
            </a:r>
            <a:r>
              <a:rPr lang="vi-VN" sz="2400" dirty="0">
                <a:latin typeface="Roboto" panose="02000000000000000000" pitchFamily="2" charset="0"/>
                <a:ea typeface="Roboto" panose="02000000000000000000" pitchFamily="2" charset="0"/>
                <a:cs typeface="Times New Roman" panose="02020603050405020304" pitchFamily="18" charset="0"/>
              </a:rPr>
              <a:t>4% vol có nghĩa là trong 100 mL </a:t>
            </a:r>
            <a:r>
              <a:rPr lang="en-US" sz="2400" dirty="0" err="1">
                <a:latin typeface="Roboto" panose="02000000000000000000" pitchFamily="2" charset="0"/>
                <a:ea typeface="Roboto" panose="02000000000000000000" pitchFamily="2" charset="0"/>
                <a:cs typeface="Times New Roman" panose="02020603050405020304" pitchFamily="18" charset="0"/>
              </a:rPr>
              <a:t>rượu</a:t>
            </a:r>
            <a:r>
              <a:rPr lang="en-US" sz="2400" dirty="0">
                <a:latin typeface="Roboto" panose="02000000000000000000" pitchFamily="2" charset="0"/>
                <a:ea typeface="Roboto" panose="02000000000000000000" pitchFamily="2" charset="0"/>
                <a:cs typeface="Times New Roman" panose="02020603050405020304" pitchFamily="18" charset="0"/>
              </a:rPr>
              <a:t> vang</a:t>
            </a:r>
            <a:r>
              <a:rPr lang="vi-VN" sz="2400" dirty="0">
                <a:latin typeface="Roboto" panose="02000000000000000000" pitchFamily="2" charset="0"/>
                <a:ea typeface="Roboto" panose="02000000000000000000" pitchFamily="2" charset="0"/>
                <a:cs typeface="Times New Roman" panose="02020603050405020304" pitchFamily="18" charset="0"/>
              </a:rPr>
              <a:t> </a:t>
            </a:r>
            <a:r>
              <a:rPr lang="en-US" sz="2400" dirty="0">
                <a:latin typeface="Roboto" panose="02000000000000000000" pitchFamily="2" charset="0"/>
                <a:ea typeface="Roboto" panose="02000000000000000000" pitchFamily="2" charset="0"/>
                <a:cs typeface="Times New Roman" panose="02020603050405020304" pitchFamily="18" charset="0"/>
              </a:rPr>
              <a:t>1</a:t>
            </a:r>
            <a:r>
              <a:rPr lang="vi-VN" sz="2400" dirty="0">
                <a:latin typeface="Roboto" panose="02000000000000000000" pitchFamily="2" charset="0"/>
                <a:ea typeface="Roboto" panose="02000000000000000000" pitchFamily="2" charset="0"/>
                <a:cs typeface="Times New Roman" panose="02020603050405020304" pitchFamily="18" charset="0"/>
              </a:rPr>
              <a:t>4% vol có chứa </a:t>
            </a:r>
            <a:r>
              <a:rPr lang="en-US" sz="2400" dirty="0">
                <a:latin typeface="Roboto" panose="02000000000000000000" pitchFamily="2" charset="0"/>
                <a:ea typeface="Roboto" panose="02000000000000000000" pitchFamily="2" charset="0"/>
                <a:cs typeface="Times New Roman" panose="02020603050405020304" pitchFamily="18" charset="0"/>
              </a:rPr>
              <a:t>1</a:t>
            </a:r>
            <a:r>
              <a:rPr lang="vi-VN" sz="2400" dirty="0">
                <a:latin typeface="Roboto" panose="02000000000000000000" pitchFamily="2" charset="0"/>
                <a:ea typeface="Roboto" panose="02000000000000000000" pitchFamily="2" charset="0"/>
                <a:cs typeface="Times New Roman" panose="02020603050405020304" pitchFamily="18" charset="0"/>
              </a:rPr>
              <a:t>4 mL ethylic alcohol nguyên chất.</a:t>
            </a:r>
          </a:p>
        </p:txBody>
      </p:sp>
      <p:sp>
        <p:nvSpPr>
          <p:cNvPr id="5" name="TextBox 4">
            <a:extLst>
              <a:ext uri="{FF2B5EF4-FFF2-40B4-BE49-F238E27FC236}">
                <a16:creationId xmlns:a16="http://schemas.microsoft.com/office/drawing/2014/main" id="{634DCFEC-F3C6-DA16-45D4-7AE9B623CB8E}"/>
              </a:ext>
            </a:extLst>
          </p:cNvPr>
          <p:cNvSpPr txBox="1"/>
          <p:nvPr/>
        </p:nvSpPr>
        <p:spPr>
          <a:xfrm>
            <a:off x="216320" y="5721429"/>
            <a:ext cx="11355054" cy="830997"/>
          </a:xfrm>
          <a:prstGeom prst="rect">
            <a:avLst/>
          </a:prstGeom>
          <a:noFill/>
        </p:spPr>
        <p:txBody>
          <a:bodyPr wrap="square" rtlCol="0">
            <a:spAutoFit/>
          </a:bodyPr>
          <a:lstStyle/>
          <a:p>
            <a:r>
              <a:rPr lang="vi-VN" sz="2400" dirty="0">
                <a:latin typeface="Roboto" panose="02000000000000000000" pitchFamily="2" charset="0"/>
                <a:ea typeface="Roboto" panose="02000000000000000000" pitchFamily="2" charset="0"/>
                <a:cs typeface="Times New Roman" panose="02020603050405020304" pitchFamily="18" charset="0"/>
              </a:rPr>
              <a:t>Tức là: </a:t>
            </a:r>
            <a:r>
              <a:rPr lang="en-US" sz="2400" dirty="0" err="1">
                <a:solidFill>
                  <a:srgbClr val="FF0000"/>
                </a:solidFill>
                <a:latin typeface="Roboto" panose="02000000000000000000" pitchFamily="2" charset="0"/>
                <a:ea typeface="Roboto" panose="02000000000000000000" pitchFamily="2" charset="0"/>
              </a:rPr>
              <a:t>rượu</a:t>
            </a:r>
            <a:r>
              <a:rPr lang="en-US" sz="2400" dirty="0">
                <a:solidFill>
                  <a:srgbClr val="FF0000"/>
                </a:solidFill>
                <a:latin typeface="Roboto" panose="02000000000000000000" pitchFamily="2" charset="0"/>
                <a:ea typeface="Roboto" panose="02000000000000000000" pitchFamily="2" charset="0"/>
              </a:rPr>
              <a:t> whisky </a:t>
            </a:r>
            <a:r>
              <a:rPr lang="vi-VN" sz="2400" dirty="0">
                <a:latin typeface="Roboto" panose="02000000000000000000" pitchFamily="2" charset="0"/>
                <a:ea typeface="Roboto" panose="02000000000000000000" pitchFamily="2" charset="0"/>
                <a:cs typeface="Times New Roman" panose="02020603050405020304" pitchFamily="18" charset="0"/>
              </a:rPr>
              <a:t>ghi 4</a:t>
            </a:r>
            <a:r>
              <a:rPr lang="en-US" sz="2400" dirty="0">
                <a:latin typeface="Roboto" panose="02000000000000000000" pitchFamily="2" charset="0"/>
                <a:ea typeface="Roboto" panose="02000000000000000000" pitchFamily="2" charset="0"/>
                <a:cs typeface="Times New Roman" panose="02020603050405020304" pitchFamily="18" charset="0"/>
              </a:rPr>
              <a:t>0</a:t>
            </a:r>
            <a:r>
              <a:rPr lang="vi-VN" sz="2400" dirty="0">
                <a:latin typeface="Roboto" panose="02000000000000000000" pitchFamily="2" charset="0"/>
                <a:ea typeface="Roboto" panose="02000000000000000000" pitchFamily="2" charset="0"/>
                <a:cs typeface="Times New Roman" panose="02020603050405020304" pitchFamily="18" charset="0"/>
              </a:rPr>
              <a:t>% vol có nghĩa là trong 100 mL </a:t>
            </a:r>
            <a:r>
              <a:rPr lang="en-US" sz="2400" dirty="0" err="1">
                <a:solidFill>
                  <a:srgbClr val="FF0000"/>
                </a:solidFill>
                <a:latin typeface="Roboto" panose="02000000000000000000" pitchFamily="2" charset="0"/>
                <a:ea typeface="Roboto" panose="02000000000000000000" pitchFamily="2" charset="0"/>
              </a:rPr>
              <a:t>rượu</a:t>
            </a:r>
            <a:r>
              <a:rPr lang="en-US" sz="2400" dirty="0">
                <a:solidFill>
                  <a:srgbClr val="FF0000"/>
                </a:solidFill>
                <a:latin typeface="Roboto" panose="02000000000000000000" pitchFamily="2" charset="0"/>
                <a:ea typeface="Roboto" panose="02000000000000000000" pitchFamily="2" charset="0"/>
              </a:rPr>
              <a:t> whisky</a:t>
            </a:r>
            <a:r>
              <a:rPr lang="vi-VN" sz="2400" dirty="0">
                <a:latin typeface="Roboto" panose="02000000000000000000" pitchFamily="2" charset="0"/>
                <a:ea typeface="Roboto" panose="02000000000000000000" pitchFamily="2" charset="0"/>
                <a:cs typeface="Times New Roman" panose="02020603050405020304" pitchFamily="18" charset="0"/>
              </a:rPr>
              <a:t> 4</a:t>
            </a:r>
            <a:r>
              <a:rPr lang="en-US" sz="2400" dirty="0">
                <a:latin typeface="Roboto" panose="02000000000000000000" pitchFamily="2" charset="0"/>
                <a:ea typeface="Roboto" panose="02000000000000000000" pitchFamily="2" charset="0"/>
                <a:cs typeface="Times New Roman" panose="02020603050405020304" pitchFamily="18" charset="0"/>
              </a:rPr>
              <a:t>0</a:t>
            </a:r>
            <a:r>
              <a:rPr lang="vi-VN" sz="2400" dirty="0">
                <a:latin typeface="Roboto" panose="02000000000000000000" pitchFamily="2" charset="0"/>
                <a:ea typeface="Roboto" panose="02000000000000000000" pitchFamily="2" charset="0"/>
                <a:cs typeface="Times New Roman" panose="02020603050405020304" pitchFamily="18" charset="0"/>
              </a:rPr>
              <a:t>% vol có chứa 4</a:t>
            </a:r>
            <a:r>
              <a:rPr lang="en-US" sz="2400" dirty="0">
                <a:latin typeface="Roboto" panose="02000000000000000000" pitchFamily="2" charset="0"/>
                <a:ea typeface="Roboto" panose="02000000000000000000" pitchFamily="2" charset="0"/>
                <a:cs typeface="Times New Roman" panose="02020603050405020304" pitchFamily="18" charset="0"/>
              </a:rPr>
              <a:t>0</a:t>
            </a:r>
            <a:r>
              <a:rPr lang="vi-VN" sz="2400" dirty="0">
                <a:latin typeface="Roboto" panose="02000000000000000000" pitchFamily="2" charset="0"/>
                <a:ea typeface="Roboto" panose="02000000000000000000" pitchFamily="2" charset="0"/>
                <a:cs typeface="Times New Roman" panose="02020603050405020304" pitchFamily="18" charset="0"/>
              </a:rPr>
              <a:t> mL ethylic alcohol nguyên chất.</a:t>
            </a:r>
          </a:p>
        </p:txBody>
      </p:sp>
      <p:sp>
        <p:nvSpPr>
          <p:cNvPr id="14" name="TextBox 13">
            <a:extLst>
              <a:ext uri="{FF2B5EF4-FFF2-40B4-BE49-F238E27FC236}">
                <a16:creationId xmlns:a16="http://schemas.microsoft.com/office/drawing/2014/main" id="{3C239F8F-EE67-E1E2-611F-D7E483F34987}"/>
              </a:ext>
            </a:extLst>
          </p:cNvPr>
          <p:cNvSpPr txBox="1"/>
          <p:nvPr/>
        </p:nvSpPr>
        <p:spPr>
          <a:xfrm>
            <a:off x="312319" y="2498520"/>
            <a:ext cx="11163056" cy="830997"/>
          </a:xfrm>
          <a:prstGeom prst="rect">
            <a:avLst/>
          </a:prstGeom>
          <a:noFill/>
        </p:spPr>
        <p:txBody>
          <a:bodyPr wrap="square" rtlCol="0">
            <a:spAutoFit/>
          </a:bodyPr>
          <a:lstStyle/>
          <a:p>
            <a:r>
              <a:rPr lang="vi-VN" sz="2400" dirty="0">
                <a:latin typeface="Roboto" panose="02000000000000000000" pitchFamily="2" charset="0"/>
                <a:ea typeface="Roboto" panose="02000000000000000000" pitchFamily="2" charset="0"/>
                <a:cs typeface="Times New Roman" panose="02020603050405020304" pitchFamily="18" charset="0"/>
              </a:rPr>
              <a:t>-  Các giá trị 4% vol, 14% vol, 40% vol, … trên nhãn các chai bia, rượu vang, rượu whisky là độ cồn.</a:t>
            </a:r>
          </a:p>
        </p:txBody>
      </p:sp>
    </p:spTree>
    <p:extLst>
      <p:ext uri="{BB962C8B-B14F-4D97-AF65-F5344CB8AC3E}">
        <p14:creationId xmlns:p14="http://schemas.microsoft.com/office/powerpoint/2010/main" val="130816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360" y="292608"/>
            <a:ext cx="10842944" cy="6108192"/>
          </a:xfrm>
          <a:prstGeom prst="rect">
            <a:avLst/>
          </a:prstGeom>
        </p:spPr>
      </p:pic>
    </p:spTree>
    <p:extLst>
      <p:ext uri="{BB962C8B-B14F-4D97-AF65-F5344CB8AC3E}">
        <p14:creationId xmlns:p14="http://schemas.microsoft.com/office/powerpoint/2010/main" val="3026284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5" y="-49893"/>
            <a:ext cx="2002515" cy="2002515"/>
          </a:xfrm>
          <a:prstGeom prst="rect">
            <a:avLst/>
          </a:prstGeom>
        </p:spPr>
      </p:pic>
      <p:cxnSp>
        <p:nvCxnSpPr>
          <p:cNvPr id="23" name="Straight Connector 22"/>
          <p:cNvCxnSpPr/>
          <p:nvPr/>
        </p:nvCxnSpPr>
        <p:spPr>
          <a:xfrm>
            <a:off x="-46474" y="5849547"/>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905" y="4492344"/>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0905" y="27850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699800" y="2189914"/>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sp>
        <p:nvSpPr>
          <p:cNvPr id="24" name="TextBox 23"/>
          <p:cNvSpPr txBox="1"/>
          <p:nvPr/>
        </p:nvSpPr>
        <p:spPr>
          <a:xfrm>
            <a:off x="1565893" y="2534983"/>
            <a:ext cx="9383697" cy="523220"/>
          </a:xfrm>
          <a:prstGeom prst="rect">
            <a:avLst/>
          </a:prstGeom>
          <a:noFill/>
        </p:spPr>
        <p:txBody>
          <a:bodyPr wrap="square" rtlCol="0">
            <a:spAutoFit/>
          </a:bodyPr>
          <a:lstStyle/>
          <a:p>
            <a:pPr defTabSz="914377">
              <a:defRPr/>
            </a:pPr>
            <a:r>
              <a:rPr lang="en-US" sz="2800" b="1" dirty="0" err="1">
                <a:solidFill>
                  <a:prstClr val="white"/>
                </a:solidFill>
                <a:latin typeface="Roboto" pitchFamily="2" charset="0"/>
                <a:ea typeface="Roboto" pitchFamily="2" charset="0"/>
                <a:cs typeface="Arial"/>
                <a:sym typeface="Arial"/>
              </a:rPr>
              <a:t>Câu</a:t>
            </a:r>
            <a:r>
              <a:rPr lang="en-US" sz="2800" b="1" dirty="0">
                <a:solidFill>
                  <a:prstClr val="white"/>
                </a:solidFill>
                <a:latin typeface="Roboto" pitchFamily="2" charset="0"/>
                <a:ea typeface="Roboto" pitchFamily="2" charset="0"/>
                <a:cs typeface="Arial"/>
                <a:sym typeface="Arial"/>
              </a:rPr>
              <a:t> </a:t>
            </a:r>
            <a:r>
              <a:rPr lang="en-US" sz="2800" b="1" dirty="0" err="1">
                <a:solidFill>
                  <a:prstClr val="white"/>
                </a:solidFill>
                <a:latin typeface="Roboto" pitchFamily="2" charset="0"/>
                <a:ea typeface="Roboto" pitchFamily="2" charset="0"/>
                <a:cs typeface="Arial"/>
                <a:sym typeface="Arial"/>
              </a:rPr>
              <a:t>hỏi</a:t>
            </a:r>
            <a:r>
              <a:rPr lang="en-US" sz="2800" b="1" dirty="0">
                <a:solidFill>
                  <a:prstClr val="white"/>
                </a:solidFill>
                <a:latin typeface="Roboto" pitchFamily="2" charset="0"/>
                <a:ea typeface="Roboto" pitchFamily="2" charset="0"/>
                <a:cs typeface="Arial"/>
                <a:sym typeface="Arial"/>
              </a:rPr>
              <a:t> 1 : </a:t>
            </a:r>
            <a:r>
              <a:rPr lang="en-US" sz="2800" b="1" dirty="0" err="1">
                <a:solidFill>
                  <a:prstClr val="white"/>
                </a:solidFill>
                <a:latin typeface="Roboto" pitchFamily="2" charset="0"/>
                <a:ea typeface="Roboto" pitchFamily="2" charset="0"/>
                <a:cs typeface="Arial"/>
                <a:sym typeface="Arial"/>
              </a:rPr>
              <a:t>Công</a:t>
            </a:r>
            <a:r>
              <a:rPr lang="en-US" sz="2800" b="1" dirty="0">
                <a:solidFill>
                  <a:prstClr val="white"/>
                </a:solidFill>
                <a:latin typeface="Roboto" pitchFamily="2" charset="0"/>
                <a:ea typeface="Roboto" pitchFamily="2" charset="0"/>
                <a:cs typeface="Arial"/>
                <a:sym typeface="Arial"/>
              </a:rPr>
              <a:t> </a:t>
            </a:r>
            <a:r>
              <a:rPr lang="en-US" sz="2800" b="1" dirty="0" err="1">
                <a:solidFill>
                  <a:prstClr val="white"/>
                </a:solidFill>
                <a:latin typeface="Roboto" pitchFamily="2" charset="0"/>
                <a:ea typeface="Roboto" pitchFamily="2" charset="0"/>
                <a:cs typeface="Arial"/>
                <a:sym typeface="Arial"/>
              </a:rPr>
              <a:t>thức</a:t>
            </a:r>
            <a:r>
              <a:rPr lang="en-US" sz="2800" b="1" dirty="0">
                <a:solidFill>
                  <a:prstClr val="white"/>
                </a:solidFill>
                <a:latin typeface="Roboto" pitchFamily="2" charset="0"/>
                <a:ea typeface="Roboto" pitchFamily="2" charset="0"/>
                <a:cs typeface="Arial"/>
                <a:sym typeface="Arial"/>
              </a:rPr>
              <a:t> </a:t>
            </a:r>
            <a:r>
              <a:rPr lang="en-US" sz="2800" b="1" dirty="0" err="1">
                <a:solidFill>
                  <a:prstClr val="white"/>
                </a:solidFill>
                <a:latin typeface="Roboto" pitchFamily="2" charset="0"/>
                <a:ea typeface="Roboto" pitchFamily="2" charset="0"/>
                <a:cs typeface="Arial"/>
                <a:sym typeface="Arial"/>
              </a:rPr>
              <a:t>phân</a:t>
            </a:r>
            <a:r>
              <a:rPr lang="en-US" sz="2800" b="1" dirty="0">
                <a:solidFill>
                  <a:prstClr val="white"/>
                </a:solidFill>
                <a:latin typeface="Roboto" pitchFamily="2" charset="0"/>
                <a:ea typeface="Roboto" pitchFamily="2" charset="0"/>
                <a:cs typeface="Arial"/>
                <a:sym typeface="Arial"/>
              </a:rPr>
              <a:t> </a:t>
            </a:r>
            <a:r>
              <a:rPr lang="en-US" sz="2800" b="1" dirty="0" err="1">
                <a:solidFill>
                  <a:prstClr val="white"/>
                </a:solidFill>
                <a:latin typeface="Roboto" pitchFamily="2" charset="0"/>
                <a:ea typeface="Roboto" pitchFamily="2" charset="0"/>
                <a:cs typeface="Arial"/>
                <a:sym typeface="Arial"/>
              </a:rPr>
              <a:t>tử</a:t>
            </a:r>
            <a:r>
              <a:rPr lang="en-US" sz="2800" b="1" dirty="0">
                <a:solidFill>
                  <a:prstClr val="white"/>
                </a:solidFill>
                <a:latin typeface="Roboto" pitchFamily="2" charset="0"/>
                <a:ea typeface="Roboto" pitchFamily="2" charset="0"/>
                <a:cs typeface="Arial"/>
                <a:sym typeface="Arial"/>
              </a:rPr>
              <a:t> </a:t>
            </a:r>
            <a:r>
              <a:rPr lang="en-US" sz="2800" b="1" dirty="0" err="1">
                <a:solidFill>
                  <a:prstClr val="white"/>
                </a:solidFill>
                <a:latin typeface="Roboto" pitchFamily="2" charset="0"/>
                <a:ea typeface="Roboto" pitchFamily="2" charset="0"/>
                <a:cs typeface="Arial"/>
                <a:sym typeface="Arial"/>
              </a:rPr>
              <a:t>của</a:t>
            </a:r>
            <a:r>
              <a:rPr lang="en-US" sz="2800" b="1" dirty="0">
                <a:solidFill>
                  <a:prstClr val="white"/>
                </a:solidFill>
                <a:latin typeface="Roboto" pitchFamily="2" charset="0"/>
                <a:ea typeface="Roboto" pitchFamily="2" charset="0"/>
                <a:cs typeface="Arial"/>
                <a:sym typeface="Arial"/>
              </a:rPr>
              <a:t> ethylic alcohol </a:t>
            </a:r>
            <a:r>
              <a:rPr lang="en-US" sz="2800" b="1" dirty="0" err="1">
                <a:solidFill>
                  <a:prstClr val="white"/>
                </a:solidFill>
                <a:latin typeface="Roboto" pitchFamily="2" charset="0"/>
                <a:ea typeface="Roboto" pitchFamily="2" charset="0"/>
                <a:cs typeface="Arial"/>
                <a:sym typeface="Arial"/>
              </a:rPr>
              <a:t>là</a:t>
            </a:r>
            <a:r>
              <a:rPr lang="en-US" sz="2800" b="1" dirty="0">
                <a:solidFill>
                  <a:prstClr val="white"/>
                </a:solidFill>
                <a:latin typeface="Roboto" pitchFamily="2" charset="0"/>
                <a:ea typeface="Roboto" pitchFamily="2" charset="0"/>
                <a:cs typeface="Arial"/>
                <a:sym typeface="Arial"/>
              </a:rPr>
              <a:t>?</a:t>
            </a:r>
          </a:p>
        </p:txBody>
      </p:sp>
      <p:sp>
        <p:nvSpPr>
          <p:cNvPr id="15" name="bang c"/>
          <p:cNvSpPr/>
          <p:nvPr/>
        </p:nvSpPr>
        <p:spPr>
          <a:xfrm flipH="1">
            <a:off x="799753" y="5367116"/>
            <a:ext cx="5249773" cy="93797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75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sp>
        <p:nvSpPr>
          <p:cNvPr id="16" name="bang b"/>
          <p:cNvSpPr/>
          <p:nvPr/>
        </p:nvSpPr>
        <p:spPr>
          <a:xfrm flipH="1">
            <a:off x="6257740" y="3896206"/>
            <a:ext cx="5249773" cy="117648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75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sp>
        <p:nvSpPr>
          <p:cNvPr id="25" name="cau hoi c"/>
          <p:cNvSpPr txBox="1"/>
          <p:nvPr/>
        </p:nvSpPr>
        <p:spPr>
          <a:xfrm>
            <a:off x="1185800" y="5441478"/>
            <a:ext cx="2748026" cy="584775"/>
          </a:xfrm>
          <a:prstGeom prst="rect">
            <a:avLst/>
          </a:prstGeom>
          <a:noFill/>
        </p:spPr>
        <p:txBody>
          <a:bodyPr wrap="square" rtlCol="0">
            <a:spAutoFit/>
          </a:bodyPr>
          <a:lstStyle/>
          <a:p>
            <a:pPr marL="342891" indent="-342891" defTabSz="914377">
              <a:buClr>
                <a:srgbClr val="F7F2E0"/>
              </a:buClr>
              <a:buFont typeface="Wingdings" panose="05000000000000000000" pitchFamily="2" charset="2"/>
              <a:buChar char="w"/>
              <a:defRPr/>
            </a:pPr>
            <a:r>
              <a:rPr lang="en-US" sz="3200" dirty="0">
                <a:solidFill>
                  <a:sysClr val="windowText" lastClr="000000"/>
                </a:solidFill>
                <a:latin typeface="Times New Roman" panose="02020603050405020304" pitchFamily="18" charset="0"/>
                <a:ea typeface="Tahoma" panose="020B0604030504040204" charset="0"/>
                <a:cs typeface="Times New Roman" panose="02020603050405020304" pitchFamily="18" charset="0"/>
                <a:sym typeface="Arial"/>
              </a:rPr>
              <a:t>C.     C</a:t>
            </a:r>
            <a:r>
              <a:rPr lang="en-US" sz="3200" kern="0" baseline="-25000" dirty="0">
                <a:solidFill>
                  <a:sysClr val="windowText" lastClr="000000"/>
                </a:solidFill>
                <a:latin typeface="Times New Roman" panose="02020603050405020304" pitchFamily="18" charset="0"/>
                <a:ea typeface="Tahoma" panose="020B0604030504040204" charset="0"/>
                <a:cs typeface="Times New Roman" panose="02020603050405020304" pitchFamily="18" charset="0"/>
                <a:sym typeface="Arial"/>
              </a:rPr>
              <a:t>2</a:t>
            </a:r>
            <a:r>
              <a:rPr lang="en-US" sz="3200" kern="0" dirty="0">
                <a:solidFill>
                  <a:sysClr val="windowText" lastClr="000000"/>
                </a:solidFill>
                <a:latin typeface="Times New Roman" panose="02020603050405020304" pitchFamily="18" charset="0"/>
                <a:ea typeface="Tahoma" panose="020B0604030504040204" charset="0"/>
                <a:cs typeface="Times New Roman" panose="02020603050405020304" pitchFamily="18" charset="0"/>
                <a:sym typeface="Arial"/>
              </a:rPr>
              <a:t>H</a:t>
            </a:r>
            <a:r>
              <a:rPr lang="en-US" sz="3200" kern="0" baseline="-25000" dirty="0">
                <a:solidFill>
                  <a:sysClr val="windowText" lastClr="000000"/>
                </a:solidFill>
                <a:latin typeface="Times New Roman" panose="02020603050405020304" pitchFamily="18" charset="0"/>
                <a:ea typeface="Tahoma" panose="020B0604030504040204" charset="0"/>
                <a:cs typeface="Times New Roman" panose="02020603050405020304" pitchFamily="18" charset="0"/>
                <a:sym typeface="Arial"/>
              </a:rPr>
              <a:t>6</a:t>
            </a:r>
            <a:r>
              <a:rPr lang="en-US" sz="3200" kern="0" dirty="0">
                <a:solidFill>
                  <a:sysClr val="windowText" lastClr="000000"/>
                </a:solidFill>
                <a:latin typeface="Times New Roman" panose="02020603050405020304" pitchFamily="18" charset="0"/>
                <a:ea typeface="Tahoma" panose="020B0604030504040204" charset="0"/>
                <a:cs typeface="Times New Roman" panose="02020603050405020304" pitchFamily="18" charset="0"/>
                <a:sym typeface="Arial"/>
              </a:rPr>
              <a:t>O</a:t>
            </a:r>
            <a:endParaRPr lang="en-US" sz="3200" dirty="0">
              <a:solidFill>
                <a:sysClr val="windowText" lastClr="000000"/>
              </a:solidFill>
              <a:latin typeface="Times New Roman" panose="02020603050405020304" pitchFamily="18" charset="0"/>
              <a:ea typeface="Tahoma" panose="020B0604030504040204" charset="0"/>
              <a:cs typeface="Times New Roman" panose="02020603050405020304" pitchFamily="18" charset="0"/>
              <a:sym typeface="Arial"/>
            </a:endParaRPr>
          </a:p>
        </p:txBody>
      </p:sp>
      <p:sp>
        <p:nvSpPr>
          <p:cNvPr id="27" name="cau hoi b"/>
          <p:cNvSpPr txBox="1"/>
          <p:nvPr/>
        </p:nvSpPr>
        <p:spPr>
          <a:xfrm>
            <a:off x="6728533" y="4140856"/>
            <a:ext cx="2415467" cy="584775"/>
          </a:xfrm>
          <a:prstGeom prst="rect">
            <a:avLst/>
          </a:prstGeom>
          <a:noFill/>
        </p:spPr>
        <p:txBody>
          <a:bodyPr wrap="square" rtlCol="0">
            <a:spAutoFit/>
          </a:bodyPr>
          <a:lstStyle/>
          <a:p>
            <a:pPr marL="342891" indent="-342891" defTabSz="914377">
              <a:buClr>
                <a:srgbClr val="F7F2E0"/>
              </a:buClr>
              <a:buFont typeface="Wingdings" panose="05000000000000000000" pitchFamily="2" charset="2"/>
              <a:buChar char="w"/>
              <a:defRPr/>
            </a:pPr>
            <a:r>
              <a:rPr lang="en-US" sz="3200" dirty="0">
                <a:solidFill>
                  <a:sysClr val="windowText" lastClr="000000"/>
                </a:solidFill>
                <a:latin typeface="Calibri" panose="020F0502020204030204"/>
                <a:ea typeface="Tahoma" panose="020B0604030504040204" charset="0"/>
                <a:cs typeface="Tahoma" panose="020B0604030504040204" charset="0"/>
                <a:sym typeface="Arial"/>
              </a:rPr>
              <a:t>B.      </a:t>
            </a:r>
            <a:r>
              <a:rPr lang="en-US" sz="3200" kern="0" dirty="0">
                <a:solidFill>
                  <a:sysClr val="windowText" lastClr="000000"/>
                </a:solidFill>
                <a:latin typeface="Times New Roman" panose="02020603050405020304" pitchFamily="18" charset="0"/>
                <a:ea typeface="Tahoma" panose="020B0604030504040204" charset="0"/>
                <a:cs typeface="Times New Roman" panose="02020603050405020304" pitchFamily="18" charset="0"/>
                <a:sym typeface="Arial"/>
              </a:rPr>
              <a:t>C</a:t>
            </a:r>
            <a:r>
              <a:rPr lang="en-US" sz="3200" kern="0" baseline="-25000" dirty="0">
                <a:solidFill>
                  <a:sysClr val="windowText" lastClr="000000"/>
                </a:solidFill>
                <a:latin typeface="Times New Roman" panose="02020603050405020304" pitchFamily="18" charset="0"/>
                <a:ea typeface="Tahoma" panose="020B0604030504040204" charset="0"/>
                <a:cs typeface="Times New Roman" panose="02020603050405020304" pitchFamily="18" charset="0"/>
                <a:sym typeface="Arial"/>
              </a:rPr>
              <a:t>2</a:t>
            </a:r>
            <a:r>
              <a:rPr lang="en-US" sz="3200" kern="0" dirty="0">
                <a:solidFill>
                  <a:sysClr val="windowText" lastClr="000000"/>
                </a:solidFill>
                <a:latin typeface="Times New Roman" panose="02020603050405020304" pitchFamily="18" charset="0"/>
                <a:ea typeface="Tahoma" panose="020B0604030504040204" charset="0"/>
                <a:cs typeface="Times New Roman" panose="02020603050405020304" pitchFamily="18" charset="0"/>
                <a:sym typeface="Arial"/>
              </a:rPr>
              <a:t>H</a:t>
            </a:r>
            <a:r>
              <a:rPr lang="en-US" sz="3200" kern="0" baseline="-25000" dirty="0">
                <a:solidFill>
                  <a:sysClr val="windowText" lastClr="000000"/>
                </a:solidFill>
                <a:latin typeface="Times New Roman" panose="02020603050405020304" pitchFamily="18" charset="0"/>
                <a:ea typeface="Tahoma" panose="020B0604030504040204" charset="0"/>
                <a:cs typeface="Times New Roman" panose="02020603050405020304" pitchFamily="18" charset="0"/>
                <a:sym typeface="Arial"/>
              </a:rPr>
              <a:t>6</a:t>
            </a:r>
            <a:endParaRPr lang="en-US" sz="3200" dirty="0">
              <a:solidFill>
                <a:sysClr val="windowText" lastClr="000000"/>
              </a:solidFill>
              <a:latin typeface="Times New Roman" panose="02020603050405020304" pitchFamily="18" charset="0"/>
              <a:ea typeface="Tahoma" panose="020B0604030504040204" charset="0"/>
              <a:cs typeface="Times New Roman" panose="02020603050405020304" pitchFamily="18" charset="0"/>
              <a:sym typeface="Arial"/>
            </a:endParaRPr>
          </a:p>
        </p:txBody>
      </p:sp>
      <p:sp>
        <p:nvSpPr>
          <p:cNvPr id="31" name="bang a"/>
          <p:cNvSpPr/>
          <p:nvPr/>
        </p:nvSpPr>
        <p:spPr>
          <a:xfrm flipH="1">
            <a:off x="770070" y="3838055"/>
            <a:ext cx="5249773"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75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sp>
        <p:nvSpPr>
          <p:cNvPr id="32" name="bang d"/>
          <p:cNvSpPr/>
          <p:nvPr/>
        </p:nvSpPr>
        <p:spPr>
          <a:xfrm flipH="1">
            <a:off x="6221114" y="5317341"/>
            <a:ext cx="5249773" cy="95099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75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sp>
        <p:nvSpPr>
          <p:cNvPr id="33" name="cau hoi a"/>
          <p:cNvSpPr txBox="1"/>
          <p:nvPr/>
        </p:nvSpPr>
        <p:spPr>
          <a:xfrm>
            <a:off x="1369425" y="4228152"/>
            <a:ext cx="2154826" cy="584775"/>
          </a:xfrm>
          <a:prstGeom prst="rect">
            <a:avLst/>
          </a:prstGeom>
          <a:noFill/>
        </p:spPr>
        <p:txBody>
          <a:bodyPr wrap="square" rtlCol="0">
            <a:spAutoFit/>
          </a:bodyPr>
          <a:lstStyle/>
          <a:p>
            <a:pPr marL="342891" indent="-342891" defTabSz="914377">
              <a:buClr>
                <a:srgbClr val="F7F2E0"/>
              </a:buClr>
              <a:buFont typeface="Wingdings" panose="05000000000000000000" pitchFamily="2" charset="2"/>
              <a:buChar char="w"/>
              <a:defRPr/>
            </a:pPr>
            <a:r>
              <a:rPr lang="en-US" sz="3200" dirty="0">
                <a:solidFill>
                  <a:sysClr val="windowText" lastClr="000000"/>
                </a:solidFill>
                <a:latin typeface="Calibri" panose="020F0502020204030204"/>
                <a:ea typeface="Tahoma" panose="020B0604030504040204" charset="0"/>
                <a:cs typeface="Tahoma" panose="020B0604030504040204" charset="0"/>
                <a:sym typeface="Arial"/>
              </a:rPr>
              <a:t>A. </a:t>
            </a:r>
            <a:r>
              <a:rPr lang="en-US" sz="3200" kern="0" dirty="0">
                <a:solidFill>
                  <a:sysClr val="windowText" lastClr="000000"/>
                </a:solidFill>
                <a:latin typeface="Calibri" panose="020F0502020204030204"/>
                <a:ea typeface="Tahoma" panose="020B0604030504040204" charset="0"/>
                <a:cs typeface="Tahoma" panose="020B0604030504040204" charset="0"/>
                <a:sym typeface="Arial"/>
              </a:rPr>
              <a:t> </a:t>
            </a:r>
            <a:endParaRPr lang="en-US" sz="3200" dirty="0">
              <a:solidFill>
                <a:sysClr val="windowText" lastClr="000000"/>
              </a:solidFill>
              <a:latin typeface="Calibri" panose="020F0502020204030204"/>
              <a:ea typeface="Tahoma" panose="020B0604030504040204" charset="0"/>
              <a:cs typeface="Tahoma" panose="020B0604030504040204" charset="0"/>
              <a:sym typeface="Arial"/>
            </a:endParaRPr>
          </a:p>
        </p:txBody>
      </p:sp>
      <p:sp>
        <p:nvSpPr>
          <p:cNvPr id="34" name="cau hoi d"/>
          <p:cNvSpPr txBox="1"/>
          <p:nvPr/>
        </p:nvSpPr>
        <p:spPr>
          <a:xfrm>
            <a:off x="6741829" y="5471385"/>
            <a:ext cx="2611722" cy="584775"/>
          </a:xfrm>
          <a:prstGeom prst="rect">
            <a:avLst/>
          </a:prstGeom>
          <a:noFill/>
        </p:spPr>
        <p:txBody>
          <a:bodyPr wrap="square" rtlCol="0">
            <a:spAutoFit/>
          </a:bodyPr>
          <a:lstStyle/>
          <a:p>
            <a:pPr marL="342891" indent="-342891" defTabSz="914377">
              <a:buClr>
                <a:srgbClr val="F7F2E0"/>
              </a:buClr>
              <a:buFont typeface="Wingdings" panose="05000000000000000000" pitchFamily="2" charset="2"/>
              <a:buChar char="w"/>
              <a:defRPr/>
            </a:pPr>
            <a:r>
              <a:rPr lang="en-US" sz="3200" dirty="0">
                <a:solidFill>
                  <a:sysClr val="windowText" lastClr="000000"/>
                </a:solidFill>
                <a:latin typeface="Calibri" panose="020F0502020204030204"/>
                <a:ea typeface="Tahoma" panose="020B0604030504040204" charset="0"/>
                <a:cs typeface="Tahoma" panose="020B0604030504040204" charset="0"/>
                <a:sym typeface="Arial"/>
              </a:rPr>
              <a:t>D.         </a:t>
            </a:r>
            <a:r>
              <a:rPr lang="en-US" sz="3200" dirty="0">
                <a:solidFill>
                  <a:sysClr val="windowText" lastClr="000000"/>
                </a:solidFill>
                <a:latin typeface="Times New Roman" panose="02020603050405020304" pitchFamily="18" charset="0"/>
                <a:ea typeface="Tahoma" panose="020B0604030504040204" charset="0"/>
                <a:cs typeface="Times New Roman" panose="02020603050405020304" pitchFamily="18" charset="0"/>
                <a:sym typeface="Arial"/>
              </a:rPr>
              <a:t>C</a:t>
            </a:r>
            <a:r>
              <a:rPr lang="en-US" sz="3200" baseline="-25000" dirty="0">
                <a:solidFill>
                  <a:sysClr val="windowText" lastClr="000000"/>
                </a:solidFill>
                <a:latin typeface="Times New Roman" panose="02020603050405020304" pitchFamily="18" charset="0"/>
                <a:ea typeface="Tahoma" panose="020B0604030504040204" charset="0"/>
                <a:cs typeface="Times New Roman" panose="02020603050405020304" pitchFamily="18" charset="0"/>
                <a:sym typeface="Arial"/>
              </a:rPr>
              <a:t>2</a:t>
            </a:r>
            <a:r>
              <a:rPr lang="en-US" sz="3200" dirty="0">
                <a:solidFill>
                  <a:sysClr val="windowText" lastClr="000000"/>
                </a:solidFill>
                <a:latin typeface="Times New Roman" panose="02020603050405020304" pitchFamily="18" charset="0"/>
                <a:ea typeface="Tahoma" panose="020B0604030504040204" charset="0"/>
                <a:cs typeface="Times New Roman" panose="02020603050405020304" pitchFamily="18" charset="0"/>
                <a:sym typeface="Arial"/>
              </a:rPr>
              <a:t>H</a:t>
            </a:r>
            <a:r>
              <a:rPr lang="en-US" sz="3200" baseline="-25000" dirty="0">
                <a:solidFill>
                  <a:sysClr val="windowText" lastClr="000000"/>
                </a:solidFill>
                <a:latin typeface="Times New Roman" panose="02020603050405020304" pitchFamily="18" charset="0"/>
                <a:ea typeface="Tahoma" panose="020B0604030504040204" charset="0"/>
                <a:cs typeface="Times New Roman" panose="02020603050405020304" pitchFamily="18" charset="0"/>
                <a:sym typeface="Arial"/>
              </a:rPr>
              <a:t>4</a:t>
            </a:r>
            <a:endParaRPr lang="en-US" sz="3200" dirty="0">
              <a:solidFill>
                <a:sysClr val="windowText" lastClr="000000"/>
              </a:solidFill>
              <a:latin typeface="Times New Roman" panose="02020603050405020304" pitchFamily="18" charset="0"/>
              <a:ea typeface="Tahoma" panose="020B0604030504040204" charset="0"/>
              <a:cs typeface="Times New Roman" panose="02020603050405020304" pitchFamily="18" charset="0"/>
              <a:sym typeface="Arial"/>
            </a:endParaRP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1" y="863860"/>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1"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6"/>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2"/>
            <a:ext cx="487363" cy="487363"/>
          </a:xfrm>
          <a:prstGeom prst="rect">
            <a:avLst/>
          </a:prstGeom>
        </p:spPr>
      </p:pic>
      <p:sp>
        <p:nvSpPr>
          <p:cNvPr id="3" name="Rectangle 2">
            <a:extLst>
              <a:ext uri="{FF2B5EF4-FFF2-40B4-BE49-F238E27FC236}">
                <a16:creationId xmlns:a16="http://schemas.microsoft.com/office/drawing/2014/main" id="{39ED28B9-C976-4A96-8FEA-B5C05713CA26}"/>
              </a:ext>
            </a:extLst>
          </p:cNvPr>
          <p:cNvSpPr/>
          <p:nvPr/>
        </p:nvSpPr>
        <p:spPr>
          <a:xfrm rot="10800000" flipV="1">
            <a:off x="2246801" y="4145960"/>
            <a:ext cx="1205919" cy="584775"/>
          </a:xfrm>
          <a:prstGeom prst="rect">
            <a:avLst/>
          </a:prstGeom>
        </p:spPr>
        <p:txBody>
          <a:bodyPr wrap="square">
            <a:spAutoFit/>
          </a:bodyPr>
          <a:lstStyle/>
          <a:p>
            <a:pPr algn="ctr" defTabSz="1219170">
              <a:buClr>
                <a:srgbClr val="000000"/>
              </a:buClr>
            </a:pPr>
            <a:r>
              <a:rPr lang="en-US" sz="3200" kern="0" dirty="0">
                <a:solidFill>
                  <a:sysClr val="windowText" lastClr="000000"/>
                </a:solidFill>
                <a:latin typeface="Times New Roman" panose="02020603050405020304" pitchFamily="18" charset="0"/>
                <a:ea typeface="Calibri" panose="020F0502020204030204" pitchFamily="34" charset="0"/>
                <a:cs typeface="Arial"/>
                <a:sym typeface="Arial"/>
              </a:rPr>
              <a:t>CH</a:t>
            </a:r>
            <a:r>
              <a:rPr lang="en-US" sz="3200" kern="0" baseline="-25000" dirty="0">
                <a:solidFill>
                  <a:sysClr val="windowText" lastClr="000000"/>
                </a:solidFill>
                <a:latin typeface="Times New Roman" panose="02020603050405020304" pitchFamily="18" charset="0"/>
                <a:ea typeface="Calibri" panose="020F0502020204030204" pitchFamily="34" charset="0"/>
                <a:cs typeface="Arial"/>
                <a:sym typeface="Arial"/>
              </a:rPr>
              <a:t>4</a:t>
            </a:r>
            <a:endParaRPr lang="en-US" sz="3200" kern="0" dirty="0">
              <a:solidFill>
                <a:sysClr val="windowText" lastClr="000000"/>
              </a:solidFill>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5" y="-49893"/>
            <a:ext cx="3468041" cy="2124049"/>
          </a:xfrm>
          <a:prstGeom prst="rect">
            <a:avLst/>
          </a:prstGeom>
        </p:spPr>
      </p:pic>
      <p:cxnSp>
        <p:nvCxnSpPr>
          <p:cNvPr id="23" name="Straight Connector 22"/>
          <p:cNvCxnSpPr>
            <a:cxnSpLocks/>
          </p:cNvCxnSpPr>
          <p:nvPr/>
        </p:nvCxnSpPr>
        <p:spPr>
          <a:xfrm flipV="1">
            <a:off x="47189" y="5747757"/>
            <a:ext cx="12116236" cy="149009"/>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189" y="4016094"/>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150" y="2628686"/>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837999" y="1979960"/>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sp>
        <p:nvSpPr>
          <p:cNvPr id="24" name="TextBox 23"/>
          <p:cNvSpPr txBox="1"/>
          <p:nvPr/>
        </p:nvSpPr>
        <p:spPr>
          <a:xfrm>
            <a:off x="1582245" y="2208047"/>
            <a:ext cx="9383697" cy="523220"/>
          </a:xfrm>
          <a:prstGeom prst="rect">
            <a:avLst/>
          </a:prstGeom>
          <a:noFill/>
        </p:spPr>
        <p:txBody>
          <a:bodyPr wrap="square" rtlCol="0">
            <a:spAutoFit/>
          </a:bodyPr>
          <a:lstStyle/>
          <a:p>
            <a:pPr defTabSz="914377">
              <a:defRPr/>
            </a:pPr>
            <a:r>
              <a:rPr lang="en-US" sz="2800" b="1" dirty="0" err="1">
                <a:solidFill>
                  <a:prstClr val="white"/>
                </a:solidFill>
                <a:latin typeface="Roboto" pitchFamily="2" charset="0"/>
                <a:ea typeface="Roboto" pitchFamily="2" charset="0"/>
                <a:cs typeface="Arial"/>
                <a:sym typeface="Arial"/>
              </a:rPr>
              <a:t>Câu</a:t>
            </a:r>
            <a:r>
              <a:rPr lang="en-US" sz="2800" b="1" dirty="0">
                <a:solidFill>
                  <a:prstClr val="white"/>
                </a:solidFill>
                <a:latin typeface="Roboto" pitchFamily="2" charset="0"/>
                <a:ea typeface="Roboto" pitchFamily="2" charset="0"/>
                <a:cs typeface="Arial"/>
                <a:sym typeface="Arial"/>
              </a:rPr>
              <a:t> </a:t>
            </a:r>
            <a:r>
              <a:rPr lang="en-US" sz="2800" b="1" dirty="0" err="1">
                <a:solidFill>
                  <a:prstClr val="white"/>
                </a:solidFill>
                <a:latin typeface="Roboto" pitchFamily="2" charset="0"/>
                <a:ea typeface="Roboto" pitchFamily="2" charset="0"/>
                <a:cs typeface="Arial"/>
                <a:sym typeface="Arial"/>
              </a:rPr>
              <a:t>hỏi</a:t>
            </a:r>
            <a:r>
              <a:rPr lang="en-US" sz="2800" b="1" dirty="0">
                <a:solidFill>
                  <a:prstClr val="white"/>
                </a:solidFill>
                <a:latin typeface="Roboto" pitchFamily="2" charset="0"/>
                <a:ea typeface="Roboto" pitchFamily="2" charset="0"/>
                <a:cs typeface="Arial"/>
                <a:sym typeface="Arial"/>
              </a:rPr>
              <a:t>  2: </a:t>
            </a:r>
            <a:r>
              <a:rPr lang="en-US" sz="2800" b="1" dirty="0" err="1">
                <a:solidFill>
                  <a:prstClr val="white"/>
                </a:solidFill>
                <a:latin typeface="Roboto" pitchFamily="2" charset="0"/>
                <a:ea typeface="Roboto" pitchFamily="2" charset="0"/>
                <a:cs typeface="Arial"/>
                <a:sym typeface="Arial"/>
              </a:rPr>
              <a:t>Tính</a:t>
            </a:r>
            <a:r>
              <a:rPr lang="en-US" sz="2800" b="1" dirty="0">
                <a:solidFill>
                  <a:prstClr val="white"/>
                </a:solidFill>
                <a:latin typeface="Roboto" pitchFamily="2" charset="0"/>
                <a:ea typeface="Roboto" pitchFamily="2" charset="0"/>
                <a:cs typeface="Arial"/>
                <a:sym typeface="Arial"/>
              </a:rPr>
              <a:t> </a:t>
            </a:r>
            <a:r>
              <a:rPr lang="en-US" sz="2800" b="1" dirty="0" err="1">
                <a:solidFill>
                  <a:prstClr val="white"/>
                </a:solidFill>
                <a:latin typeface="Roboto" pitchFamily="2" charset="0"/>
                <a:ea typeface="Roboto" pitchFamily="2" charset="0"/>
                <a:cs typeface="Arial"/>
                <a:sym typeface="Arial"/>
              </a:rPr>
              <a:t>chất</a:t>
            </a:r>
            <a:r>
              <a:rPr lang="en-US" sz="2800" b="1" dirty="0">
                <a:solidFill>
                  <a:prstClr val="white"/>
                </a:solidFill>
                <a:latin typeface="Roboto" pitchFamily="2" charset="0"/>
                <a:ea typeface="Roboto" pitchFamily="2" charset="0"/>
                <a:cs typeface="Arial"/>
                <a:sym typeface="Arial"/>
              </a:rPr>
              <a:t> </a:t>
            </a:r>
            <a:r>
              <a:rPr lang="en-US" sz="2800" b="1" dirty="0" err="1">
                <a:solidFill>
                  <a:prstClr val="white"/>
                </a:solidFill>
                <a:latin typeface="Roboto" pitchFamily="2" charset="0"/>
                <a:ea typeface="Roboto" pitchFamily="2" charset="0"/>
                <a:cs typeface="Arial"/>
                <a:sym typeface="Arial"/>
              </a:rPr>
              <a:t>vật</a:t>
            </a:r>
            <a:r>
              <a:rPr lang="en-US" sz="2800" b="1" dirty="0">
                <a:solidFill>
                  <a:prstClr val="white"/>
                </a:solidFill>
                <a:latin typeface="Roboto" pitchFamily="2" charset="0"/>
                <a:ea typeface="Roboto" pitchFamily="2" charset="0"/>
                <a:cs typeface="Arial"/>
                <a:sym typeface="Arial"/>
              </a:rPr>
              <a:t> </a:t>
            </a:r>
            <a:r>
              <a:rPr lang="en-US" sz="2800" b="1" dirty="0" err="1">
                <a:solidFill>
                  <a:prstClr val="white"/>
                </a:solidFill>
                <a:latin typeface="Roboto" pitchFamily="2" charset="0"/>
                <a:ea typeface="Roboto" pitchFamily="2" charset="0"/>
                <a:cs typeface="Arial"/>
                <a:sym typeface="Arial"/>
              </a:rPr>
              <a:t>lý</a:t>
            </a:r>
            <a:r>
              <a:rPr lang="en-US" sz="2800" b="1" dirty="0">
                <a:solidFill>
                  <a:prstClr val="white"/>
                </a:solidFill>
                <a:latin typeface="Roboto" pitchFamily="2" charset="0"/>
                <a:ea typeface="Roboto" pitchFamily="2" charset="0"/>
                <a:cs typeface="Arial"/>
                <a:sym typeface="Arial"/>
              </a:rPr>
              <a:t> </a:t>
            </a:r>
            <a:r>
              <a:rPr lang="en-US" sz="2800" b="1" dirty="0" err="1">
                <a:solidFill>
                  <a:prstClr val="white"/>
                </a:solidFill>
                <a:latin typeface="Roboto" pitchFamily="2" charset="0"/>
                <a:ea typeface="Roboto" pitchFamily="2" charset="0"/>
                <a:cs typeface="Arial"/>
                <a:sym typeface="Arial"/>
              </a:rPr>
              <a:t>của</a:t>
            </a:r>
            <a:r>
              <a:rPr lang="en-US" sz="2800" b="1" dirty="0">
                <a:solidFill>
                  <a:prstClr val="white"/>
                </a:solidFill>
                <a:latin typeface="Roboto" pitchFamily="2" charset="0"/>
                <a:ea typeface="Roboto" pitchFamily="2" charset="0"/>
                <a:cs typeface="Arial"/>
                <a:sym typeface="Arial"/>
              </a:rPr>
              <a:t> </a:t>
            </a:r>
            <a:r>
              <a:rPr lang="en-US" sz="2800" b="1" dirty="0" err="1">
                <a:solidFill>
                  <a:prstClr val="white"/>
                </a:solidFill>
                <a:latin typeface="Roboto" pitchFamily="2" charset="0"/>
                <a:ea typeface="Roboto" pitchFamily="2" charset="0"/>
                <a:cs typeface="Arial"/>
                <a:sym typeface="Arial"/>
              </a:rPr>
              <a:t>athylic</a:t>
            </a:r>
            <a:r>
              <a:rPr lang="en-US" sz="2800" b="1" dirty="0">
                <a:solidFill>
                  <a:prstClr val="white"/>
                </a:solidFill>
                <a:latin typeface="Roboto" pitchFamily="2" charset="0"/>
                <a:ea typeface="Roboto" pitchFamily="2" charset="0"/>
                <a:cs typeface="Arial"/>
                <a:sym typeface="Arial"/>
              </a:rPr>
              <a:t> alcohol </a:t>
            </a:r>
            <a:r>
              <a:rPr lang="en-US" sz="2800" b="1" dirty="0" err="1">
                <a:solidFill>
                  <a:prstClr val="white"/>
                </a:solidFill>
                <a:latin typeface="Roboto" pitchFamily="2" charset="0"/>
                <a:ea typeface="Roboto" pitchFamily="2" charset="0"/>
                <a:cs typeface="Arial"/>
                <a:sym typeface="Arial"/>
              </a:rPr>
              <a:t>là</a:t>
            </a:r>
            <a:r>
              <a:rPr lang="en-US" sz="2800" b="1" dirty="0">
                <a:solidFill>
                  <a:prstClr val="white"/>
                </a:solidFill>
                <a:latin typeface="Roboto" pitchFamily="2" charset="0"/>
                <a:ea typeface="Roboto" pitchFamily="2" charset="0"/>
                <a:cs typeface="Arial"/>
                <a:sym typeface="Arial"/>
              </a:rPr>
              <a:t> ?</a:t>
            </a:r>
          </a:p>
        </p:txBody>
      </p:sp>
      <p:sp>
        <p:nvSpPr>
          <p:cNvPr id="15" name="bang d"/>
          <p:cNvSpPr/>
          <p:nvPr/>
        </p:nvSpPr>
        <p:spPr>
          <a:xfrm flipH="1">
            <a:off x="6241877" y="5138198"/>
            <a:ext cx="5778671" cy="101566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75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lgn="ctr" defTabSz="914377">
              <a:buClr>
                <a:srgbClr val="F7F2E0"/>
              </a:buClr>
              <a:buFont typeface="Wingdings" panose="05000000000000000000" pitchFamily="2" charset="2"/>
              <a:buChar char="w"/>
              <a:defRPr/>
            </a:pPr>
            <a:endParaRPr lang="en-US">
              <a:solidFill>
                <a:prstClr val="white"/>
              </a:solidFill>
              <a:latin typeface="Calibri" panose="020F0502020204030204"/>
              <a:sym typeface="Arial"/>
            </a:endParaRPr>
          </a:p>
        </p:txBody>
      </p:sp>
      <p:sp>
        <p:nvSpPr>
          <p:cNvPr id="16" name="bang b"/>
          <p:cNvSpPr/>
          <p:nvPr/>
        </p:nvSpPr>
        <p:spPr>
          <a:xfrm flipH="1">
            <a:off x="6038848" y="3725081"/>
            <a:ext cx="5981701" cy="107843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75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indent="-285744" algn="ctr" defTabSz="914377">
              <a:buClr>
                <a:srgbClr val="F7F2E0"/>
              </a:buClr>
              <a:buFont typeface="Wingdings" panose="05000000000000000000" pitchFamily="2" charset="2"/>
              <a:buChar char="w"/>
              <a:defRPr/>
            </a:pPr>
            <a:endParaRPr lang="en-US">
              <a:solidFill>
                <a:prstClr val="white"/>
              </a:solidFill>
              <a:latin typeface="Calibri" panose="020F0502020204030204"/>
              <a:sym typeface="Arial"/>
            </a:endParaRPr>
          </a:p>
        </p:txBody>
      </p:sp>
      <p:sp>
        <p:nvSpPr>
          <p:cNvPr id="25" name="cau hoi d"/>
          <p:cNvSpPr txBox="1"/>
          <p:nvPr/>
        </p:nvSpPr>
        <p:spPr>
          <a:xfrm>
            <a:off x="6414261" y="5176563"/>
            <a:ext cx="4911166" cy="1015663"/>
          </a:xfrm>
          <a:prstGeom prst="rect">
            <a:avLst/>
          </a:prstGeom>
          <a:noFill/>
        </p:spPr>
        <p:txBody>
          <a:bodyPr wrap="square" rtlCol="0">
            <a:spAutoFit/>
          </a:bodyPr>
          <a:lstStyle/>
          <a:p>
            <a:pPr defTabSz="914377">
              <a:buClr>
                <a:srgbClr val="F7F2E0"/>
              </a:buClr>
              <a:defRPr/>
            </a:pPr>
            <a:r>
              <a:rPr lang="en-US" sz="2000" b="1" dirty="0">
                <a:latin typeface="Roboto" pitchFamily="2" charset="0"/>
                <a:ea typeface="Roboto" pitchFamily="2" charset="0"/>
                <a:cs typeface="Tahoma" panose="020B0604030504040204" charset="0"/>
                <a:sym typeface="Arial"/>
              </a:rPr>
              <a:t>D. </a:t>
            </a:r>
            <a:r>
              <a:rPr lang="en-US" sz="2000" b="1" kern="0" dirty="0" err="1">
                <a:latin typeface="Roboto" pitchFamily="2" charset="0"/>
                <a:ea typeface="Roboto" pitchFamily="2" charset="0"/>
                <a:cs typeface="Tahoma" panose="020B0604030504040204" charset="0"/>
                <a:sym typeface="Arial"/>
              </a:rPr>
              <a:t>Chất</a:t>
            </a:r>
            <a:r>
              <a:rPr lang="en-US" sz="2000" b="1" kern="0" dirty="0">
                <a:latin typeface="Roboto" pitchFamily="2" charset="0"/>
                <a:ea typeface="Roboto" pitchFamily="2" charset="0"/>
                <a:cs typeface="Tahoma" panose="020B0604030504040204" charset="0"/>
                <a:sym typeface="Arial"/>
              </a:rPr>
              <a:t> </a:t>
            </a:r>
            <a:r>
              <a:rPr lang="en-US" sz="2000" b="1" kern="0" dirty="0" err="1">
                <a:latin typeface="Roboto" pitchFamily="2" charset="0"/>
                <a:ea typeface="Roboto" pitchFamily="2" charset="0"/>
                <a:cs typeface="Tahoma" panose="020B0604030504040204" charset="0"/>
                <a:sym typeface="Arial"/>
              </a:rPr>
              <a:t>lỏng</a:t>
            </a:r>
            <a:r>
              <a:rPr lang="en-US" sz="2000" b="1" kern="0" dirty="0">
                <a:latin typeface="Roboto" pitchFamily="2" charset="0"/>
                <a:ea typeface="Roboto" pitchFamily="2" charset="0"/>
                <a:cs typeface="Tahoma" panose="020B0604030504040204" charset="0"/>
                <a:sym typeface="Arial"/>
              </a:rPr>
              <a:t>, </a:t>
            </a:r>
            <a:r>
              <a:rPr lang="en-US" sz="2000" b="1" kern="0" dirty="0" err="1">
                <a:latin typeface="Roboto" pitchFamily="2" charset="0"/>
                <a:ea typeface="Roboto" pitchFamily="2" charset="0"/>
                <a:cs typeface="Tahoma" panose="020B0604030504040204" charset="0"/>
                <a:sym typeface="Arial"/>
              </a:rPr>
              <a:t>không</a:t>
            </a:r>
            <a:r>
              <a:rPr lang="en-US" sz="2000" b="1" kern="0" dirty="0">
                <a:latin typeface="Roboto" pitchFamily="2" charset="0"/>
                <a:ea typeface="Roboto" pitchFamily="2" charset="0"/>
                <a:cs typeface="Tahoma" panose="020B0604030504040204" charset="0"/>
                <a:sym typeface="Arial"/>
              </a:rPr>
              <a:t> </a:t>
            </a:r>
            <a:r>
              <a:rPr lang="en-US" sz="2000" b="1" kern="0" dirty="0" err="1">
                <a:latin typeface="Roboto" pitchFamily="2" charset="0"/>
                <a:ea typeface="Roboto" pitchFamily="2" charset="0"/>
                <a:cs typeface="Tahoma" panose="020B0604030504040204" charset="0"/>
                <a:sym typeface="Arial"/>
              </a:rPr>
              <a:t>màu,có</a:t>
            </a:r>
            <a:r>
              <a:rPr lang="en-US" sz="2000" b="1" kern="0" dirty="0">
                <a:latin typeface="Roboto" pitchFamily="2" charset="0"/>
                <a:ea typeface="Roboto" pitchFamily="2" charset="0"/>
                <a:cs typeface="Tahoma" panose="020B0604030504040204" charset="0"/>
                <a:sym typeface="Arial"/>
              </a:rPr>
              <a:t> </a:t>
            </a:r>
            <a:r>
              <a:rPr lang="en-US" sz="2000" b="1" kern="0" dirty="0" err="1">
                <a:latin typeface="Roboto" pitchFamily="2" charset="0"/>
                <a:ea typeface="Roboto" pitchFamily="2" charset="0"/>
                <a:cs typeface="Tahoma" panose="020B0604030504040204" charset="0"/>
                <a:sym typeface="Arial"/>
              </a:rPr>
              <a:t>mùi</a:t>
            </a:r>
            <a:r>
              <a:rPr lang="en-US" sz="2000" b="1" kern="0" dirty="0">
                <a:latin typeface="Roboto" pitchFamily="2" charset="0"/>
                <a:ea typeface="Roboto" pitchFamily="2" charset="0"/>
                <a:cs typeface="Tahoma" panose="020B0604030504040204" charset="0"/>
                <a:sym typeface="Arial"/>
              </a:rPr>
              <a:t> </a:t>
            </a:r>
            <a:r>
              <a:rPr lang="en-US" sz="2000" b="1" kern="0" dirty="0" err="1">
                <a:latin typeface="Roboto" pitchFamily="2" charset="0"/>
                <a:ea typeface="Roboto" pitchFamily="2" charset="0"/>
                <a:cs typeface="Tahoma" panose="020B0604030504040204" charset="0"/>
                <a:sym typeface="Arial"/>
              </a:rPr>
              <a:t>đặc</a:t>
            </a:r>
            <a:r>
              <a:rPr lang="en-US" sz="2000" b="1" kern="0" dirty="0">
                <a:latin typeface="Roboto" pitchFamily="2" charset="0"/>
                <a:ea typeface="Roboto" pitchFamily="2" charset="0"/>
                <a:cs typeface="Tahoma" panose="020B0604030504040204" charset="0"/>
                <a:sym typeface="Arial"/>
              </a:rPr>
              <a:t> </a:t>
            </a:r>
            <a:r>
              <a:rPr lang="en-US" sz="2000" b="1" kern="0" dirty="0" err="1">
                <a:latin typeface="Roboto" pitchFamily="2" charset="0"/>
                <a:ea typeface="Roboto" pitchFamily="2" charset="0"/>
                <a:cs typeface="Tahoma" panose="020B0604030504040204" charset="0"/>
                <a:sym typeface="Arial"/>
              </a:rPr>
              <a:t>trưng,vị</a:t>
            </a:r>
            <a:r>
              <a:rPr lang="en-US" sz="2000" b="1" kern="0" dirty="0">
                <a:latin typeface="Roboto" pitchFamily="2" charset="0"/>
                <a:ea typeface="Roboto" pitchFamily="2" charset="0"/>
                <a:cs typeface="Tahoma" panose="020B0604030504040204" charset="0"/>
                <a:sym typeface="Arial"/>
              </a:rPr>
              <a:t> </a:t>
            </a:r>
            <a:r>
              <a:rPr lang="en-US" sz="2000" b="1" kern="0" dirty="0" err="1">
                <a:latin typeface="Roboto" pitchFamily="2" charset="0"/>
                <a:ea typeface="Roboto" pitchFamily="2" charset="0"/>
                <a:cs typeface="Tahoma" panose="020B0604030504040204" charset="0"/>
                <a:sym typeface="Arial"/>
              </a:rPr>
              <a:t>cay,tan</a:t>
            </a:r>
            <a:r>
              <a:rPr lang="en-US" sz="2000" b="1" kern="0" dirty="0">
                <a:latin typeface="Roboto" pitchFamily="2" charset="0"/>
                <a:ea typeface="Roboto" pitchFamily="2" charset="0"/>
                <a:cs typeface="Tahoma" panose="020B0604030504040204" charset="0"/>
                <a:sym typeface="Arial"/>
              </a:rPr>
              <a:t> </a:t>
            </a:r>
            <a:r>
              <a:rPr lang="en-US" sz="2000" b="1" kern="0" dirty="0" err="1">
                <a:latin typeface="Roboto" pitchFamily="2" charset="0"/>
                <a:ea typeface="Roboto" pitchFamily="2" charset="0"/>
                <a:cs typeface="Tahoma" panose="020B0604030504040204" charset="0"/>
                <a:sym typeface="Arial"/>
              </a:rPr>
              <a:t>vô</a:t>
            </a:r>
            <a:r>
              <a:rPr lang="en-US" sz="2000" b="1" kern="0" dirty="0">
                <a:latin typeface="Roboto" pitchFamily="2" charset="0"/>
                <a:ea typeface="Roboto" pitchFamily="2" charset="0"/>
                <a:cs typeface="Tahoma" panose="020B0604030504040204" charset="0"/>
                <a:sym typeface="Arial"/>
              </a:rPr>
              <a:t> </a:t>
            </a:r>
            <a:r>
              <a:rPr lang="en-US" sz="2000" b="1" kern="0" dirty="0" err="1">
                <a:latin typeface="Roboto" pitchFamily="2" charset="0"/>
                <a:ea typeface="Roboto" pitchFamily="2" charset="0"/>
                <a:cs typeface="Tahoma" panose="020B0604030504040204" charset="0"/>
                <a:sym typeface="Arial"/>
              </a:rPr>
              <a:t>hạn</a:t>
            </a:r>
            <a:r>
              <a:rPr lang="en-US" sz="2000" b="1" kern="0" dirty="0">
                <a:latin typeface="Roboto" pitchFamily="2" charset="0"/>
                <a:ea typeface="Roboto" pitchFamily="2" charset="0"/>
                <a:cs typeface="Tahoma" panose="020B0604030504040204" charset="0"/>
                <a:sym typeface="Arial"/>
              </a:rPr>
              <a:t> </a:t>
            </a:r>
            <a:r>
              <a:rPr lang="en-US" sz="2000" b="1" kern="0" dirty="0" err="1">
                <a:latin typeface="Roboto" pitchFamily="2" charset="0"/>
                <a:ea typeface="Roboto" pitchFamily="2" charset="0"/>
                <a:cs typeface="Tahoma" panose="020B0604030504040204" charset="0"/>
                <a:sym typeface="Arial"/>
              </a:rPr>
              <a:t>trong</a:t>
            </a:r>
            <a:r>
              <a:rPr lang="en-US" sz="2000" b="1" kern="0" dirty="0">
                <a:latin typeface="Roboto" pitchFamily="2" charset="0"/>
                <a:ea typeface="Roboto" pitchFamily="2" charset="0"/>
                <a:cs typeface="Tahoma" panose="020B0604030504040204" charset="0"/>
                <a:sym typeface="Arial"/>
              </a:rPr>
              <a:t> </a:t>
            </a:r>
            <a:r>
              <a:rPr lang="en-US" sz="2000" b="1" kern="0" dirty="0" err="1">
                <a:latin typeface="Roboto" pitchFamily="2" charset="0"/>
                <a:ea typeface="Roboto" pitchFamily="2" charset="0"/>
                <a:cs typeface="Tahoma" panose="020B0604030504040204" charset="0"/>
                <a:sym typeface="Arial"/>
              </a:rPr>
              <a:t>nước,hòa</a:t>
            </a:r>
            <a:r>
              <a:rPr lang="en-US" sz="2000" b="1" kern="0" dirty="0">
                <a:latin typeface="Roboto" pitchFamily="2" charset="0"/>
                <a:ea typeface="Roboto" pitchFamily="2" charset="0"/>
                <a:cs typeface="Tahoma" panose="020B0604030504040204" charset="0"/>
                <a:sym typeface="Arial"/>
              </a:rPr>
              <a:t> tan </a:t>
            </a:r>
            <a:r>
              <a:rPr lang="en-US" sz="2000" b="1" kern="0" dirty="0" err="1">
                <a:latin typeface="Roboto" pitchFamily="2" charset="0"/>
                <a:ea typeface="Roboto" pitchFamily="2" charset="0"/>
                <a:cs typeface="Tahoma" panose="020B0604030504040204" charset="0"/>
                <a:sym typeface="Arial"/>
              </a:rPr>
              <a:t>được</a:t>
            </a:r>
            <a:r>
              <a:rPr lang="en-US" sz="2000" b="1" kern="0" dirty="0">
                <a:latin typeface="Roboto" pitchFamily="2" charset="0"/>
                <a:ea typeface="Roboto" pitchFamily="2" charset="0"/>
                <a:cs typeface="Tahoma" panose="020B0604030504040204" charset="0"/>
                <a:sym typeface="Arial"/>
              </a:rPr>
              <a:t> </a:t>
            </a:r>
            <a:r>
              <a:rPr lang="en-US" sz="2000" b="1" kern="0" dirty="0" err="1">
                <a:latin typeface="Roboto" pitchFamily="2" charset="0"/>
                <a:ea typeface="Roboto" pitchFamily="2" charset="0"/>
                <a:cs typeface="Tahoma" panose="020B0604030504040204" charset="0"/>
                <a:sym typeface="Arial"/>
              </a:rPr>
              <a:t>nhiều</a:t>
            </a:r>
            <a:r>
              <a:rPr lang="en-US" sz="2000" b="1" kern="0" dirty="0">
                <a:latin typeface="Roboto" pitchFamily="2" charset="0"/>
                <a:ea typeface="Roboto" pitchFamily="2" charset="0"/>
                <a:cs typeface="Tahoma" panose="020B0604030504040204" charset="0"/>
                <a:sym typeface="Arial"/>
              </a:rPr>
              <a:t> </a:t>
            </a:r>
            <a:r>
              <a:rPr lang="en-US" sz="2000" b="1" kern="0" dirty="0" err="1">
                <a:latin typeface="Roboto" pitchFamily="2" charset="0"/>
                <a:ea typeface="Roboto" pitchFamily="2" charset="0"/>
                <a:cs typeface="Tahoma" panose="020B0604030504040204" charset="0"/>
                <a:sym typeface="Arial"/>
              </a:rPr>
              <a:t>chất</a:t>
            </a:r>
            <a:r>
              <a:rPr lang="en-US" sz="2000" b="1" kern="0" dirty="0">
                <a:latin typeface="Roboto" pitchFamily="2" charset="0"/>
                <a:ea typeface="Roboto" pitchFamily="2" charset="0"/>
                <a:cs typeface="Tahoma" panose="020B0604030504040204" charset="0"/>
                <a:sym typeface="Arial"/>
              </a:rPr>
              <a:t> </a:t>
            </a:r>
            <a:r>
              <a:rPr lang="en-US" sz="2000" b="1" kern="0" dirty="0" err="1">
                <a:latin typeface="Roboto" pitchFamily="2" charset="0"/>
                <a:ea typeface="Roboto" pitchFamily="2" charset="0"/>
                <a:cs typeface="Tahoma" panose="020B0604030504040204" charset="0"/>
                <a:sym typeface="Arial"/>
              </a:rPr>
              <a:t>như</a:t>
            </a:r>
            <a:r>
              <a:rPr lang="en-US" sz="2000" b="1" kern="0" dirty="0">
                <a:latin typeface="Roboto" pitchFamily="2" charset="0"/>
                <a:ea typeface="Roboto" pitchFamily="2" charset="0"/>
                <a:cs typeface="Tahoma" panose="020B0604030504040204" charset="0"/>
                <a:sym typeface="Arial"/>
              </a:rPr>
              <a:t> iodine…</a:t>
            </a:r>
            <a:endParaRPr lang="en-US" sz="2000" b="1" dirty="0">
              <a:latin typeface="Roboto" pitchFamily="2" charset="0"/>
              <a:ea typeface="Roboto" pitchFamily="2" charset="0"/>
              <a:cs typeface="Tahoma" panose="020B0604030504040204" charset="0"/>
              <a:sym typeface="Arial"/>
            </a:endParaRPr>
          </a:p>
        </p:txBody>
      </p:sp>
      <p:sp>
        <p:nvSpPr>
          <p:cNvPr id="27" name="cau hoi b"/>
          <p:cNvSpPr txBox="1"/>
          <p:nvPr/>
        </p:nvSpPr>
        <p:spPr>
          <a:xfrm>
            <a:off x="6305149" y="3733271"/>
            <a:ext cx="5405041" cy="1015663"/>
          </a:xfrm>
          <a:prstGeom prst="rect">
            <a:avLst/>
          </a:prstGeom>
          <a:noFill/>
        </p:spPr>
        <p:txBody>
          <a:bodyPr wrap="square" rtlCol="0">
            <a:spAutoFit/>
          </a:bodyPr>
          <a:lstStyle/>
          <a:p>
            <a:pPr defTabSz="914377">
              <a:buClr>
                <a:srgbClr val="F7F2E0"/>
              </a:buClr>
              <a:defRPr/>
            </a:pPr>
            <a:r>
              <a:rPr lang="en-US" sz="2000" b="1" dirty="0">
                <a:latin typeface="Roboto" pitchFamily="2" charset="0"/>
                <a:ea typeface="Roboto" pitchFamily="2" charset="0"/>
                <a:cs typeface="Tahoma" panose="020B0604030504040204" charset="0"/>
                <a:sym typeface="Arial"/>
              </a:rPr>
              <a:t>B. </a:t>
            </a:r>
            <a:r>
              <a:rPr lang="en-US" sz="2000" b="1" dirty="0" err="1">
                <a:latin typeface="Roboto" pitchFamily="2" charset="0"/>
                <a:ea typeface="Roboto" pitchFamily="2" charset="0"/>
                <a:cs typeface="Tahoma" panose="020B0604030504040204" charset="0"/>
                <a:sym typeface="Arial"/>
              </a:rPr>
              <a:t>Chất</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lỏng</a:t>
            </a:r>
            <a:r>
              <a:rPr lang="en-US" sz="2000" b="1" dirty="0">
                <a:latin typeface="Roboto" pitchFamily="2" charset="0"/>
                <a:ea typeface="Roboto" pitchFamily="2" charset="0"/>
                <a:cs typeface="Tahoma" panose="020B0604030504040204" charset="0"/>
                <a:sym typeface="Arial"/>
              </a:rPr>
              <a:t> , </a:t>
            </a:r>
            <a:r>
              <a:rPr lang="en-US" sz="2000" b="1" dirty="0" err="1">
                <a:latin typeface="Roboto" pitchFamily="2" charset="0"/>
                <a:ea typeface="Roboto" pitchFamily="2" charset="0"/>
                <a:cs typeface="Tahoma" panose="020B0604030504040204" charset="0"/>
                <a:sym typeface="Arial"/>
              </a:rPr>
              <a:t>không</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màu</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có</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mùi</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đặc</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trưng,vị</a:t>
            </a:r>
            <a:r>
              <a:rPr lang="en-US" sz="2000" b="1" dirty="0">
                <a:latin typeface="Roboto" pitchFamily="2" charset="0"/>
                <a:ea typeface="Roboto" pitchFamily="2" charset="0"/>
                <a:cs typeface="Tahoma" panose="020B0604030504040204" charset="0"/>
                <a:sym typeface="Arial"/>
              </a:rPr>
              <a:t> cay, </a:t>
            </a:r>
            <a:r>
              <a:rPr lang="en-US" sz="2000" b="1" dirty="0" err="1">
                <a:latin typeface="Roboto" pitchFamily="2" charset="0"/>
                <a:ea typeface="Roboto" pitchFamily="2" charset="0"/>
                <a:cs typeface="Tahoma" panose="020B0604030504040204" charset="0"/>
                <a:sym typeface="Arial"/>
              </a:rPr>
              <a:t>không</a:t>
            </a:r>
            <a:r>
              <a:rPr lang="en-US" sz="2000" b="1" dirty="0">
                <a:latin typeface="Roboto" pitchFamily="2" charset="0"/>
                <a:ea typeface="Roboto" pitchFamily="2" charset="0"/>
                <a:cs typeface="Tahoma" panose="020B0604030504040204" charset="0"/>
                <a:sym typeface="Arial"/>
              </a:rPr>
              <a:t> tan </a:t>
            </a:r>
            <a:r>
              <a:rPr lang="en-US" sz="2000" b="1" dirty="0" err="1">
                <a:latin typeface="Roboto" pitchFamily="2" charset="0"/>
                <a:ea typeface="Roboto" pitchFamily="2" charset="0"/>
                <a:cs typeface="Tahoma" panose="020B0604030504040204" charset="0"/>
                <a:sym typeface="Arial"/>
              </a:rPr>
              <a:t>trong</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nước</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hòa</a:t>
            </a:r>
            <a:r>
              <a:rPr lang="en-US" sz="2000" b="1" dirty="0">
                <a:latin typeface="Roboto" pitchFamily="2" charset="0"/>
                <a:ea typeface="Roboto" pitchFamily="2" charset="0"/>
                <a:cs typeface="Tahoma" panose="020B0604030504040204" charset="0"/>
                <a:sym typeface="Arial"/>
              </a:rPr>
              <a:t> tan </a:t>
            </a:r>
            <a:r>
              <a:rPr lang="en-US" sz="2000" b="1" dirty="0" err="1">
                <a:latin typeface="Roboto" pitchFamily="2" charset="0"/>
                <a:ea typeface="Roboto" pitchFamily="2" charset="0"/>
                <a:cs typeface="Tahoma" panose="020B0604030504040204" charset="0"/>
                <a:sym typeface="Arial"/>
              </a:rPr>
              <a:t>được</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nhiều</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chất</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như</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iodune</a:t>
            </a:r>
            <a:r>
              <a:rPr lang="en-US" sz="2000" b="1" dirty="0">
                <a:latin typeface="Roboto" pitchFamily="2" charset="0"/>
                <a:ea typeface="Roboto" pitchFamily="2" charset="0"/>
                <a:cs typeface="Tahoma" panose="020B0604030504040204" charset="0"/>
                <a:sym typeface="Arial"/>
              </a:rPr>
              <a:t>…</a:t>
            </a:r>
          </a:p>
        </p:txBody>
      </p:sp>
      <p:sp>
        <p:nvSpPr>
          <p:cNvPr id="31" name="bang a"/>
          <p:cNvSpPr/>
          <p:nvPr/>
        </p:nvSpPr>
        <p:spPr>
          <a:xfrm flipH="1">
            <a:off x="339397" y="3764550"/>
            <a:ext cx="5466918" cy="102687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75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sp>
        <p:nvSpPr>
          <p:cNvPr id="32" name="bang c"/>
          <p:cNvSpPr/>
          <p:nvPr/>
        </p:nvSpPr>
        <p:spPr>
          <a:xfrm flipH="1">
            <a:off x="591957" y="5176563"/>
            <a:ext cx="5214358" cy="101566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75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sym typeface="Arial"/>
            </a:endParaRPr>
          </a:p>
        </p:txBody>
      </p:sp>
      <p:sp>
        <p:nvSpPr>
          <p:cNvPr id="33" name="cau hoi a"/>
          <p:cNvSpPr txBox="1"/>
          <p:nvPr/>
        </p:nvSpPr>
        <p:spPr>
          <a:xfrm>
            <a:off x="496088" y="3775766"/>
            <a:ext cx="5153536" cy="1015663"/>
          </a:xfrm>
          <a:prstGeom prst="rect">
            <a:avLst/>
          </a:prstGeom>
          <a:noFill/>
        </p:spPr>
        <p:txBody>
          <a:bodyPr wrap="square" rtlCol="0">
            <a:spAutoFit/>
          </a:bodyPr>
          <a:lstStyle/>
          <a:p>
            <a:pPr defTabSz="914377">
              <a:buClr>
                <a:srgbClr val="F7F2E0"/>
              </a:buClr>
              <a:defRPr/>
            </a:pPr>
            <a:r>
              <a:rPr lang="en-US" sz="2000" b="1" dirty="0">
                <a:latin typeface="Roboto" pitchFamily="2" charset="0"/>
                <a:ea typeface="Roboto" pitchFamily="2" charset="0"/>
                <a:cs typeface="Tahoma" panose="020B0604030504040204" charset="0"/>
                <a:sym typeface="Arial"/>
              </a:rPr>
              <a:t>A. </a:t>
            </a:r>
            <a:r>
              <a:rPr lang="en-US" sz="2000" b="1" dirty="0" err="1">
                <a:latin typeface="Roboto" pitchFamily="2" charset="0"/>
                <a:ea typeface="Roboto" pitchFamily="2" charset="0"/>
                <a:cs typeface="Tahoma" panose="020B0604030504040204" charset="0"/>
                <a:sym typeface="Arial"/>
              </a:rPr>
              <a:t>Chất</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lỏng</a:t>
            </a:r>
            <a:r>
              <a:rPr lang="en-US" sz="2000" b="1" dirty="0">
                <a:latin typeface="Roboto" pitchFamily="2" charset="0"/>
                <a:ea typeface="Roboto" pitchFamily="2" charset="0"/>
                <a:cs typeface="Tahoma" panose="020B0604030504040204" charset="0"/>
                <a:sym typeface="Arial"/>
              </a:rPr>
              <a:t> </a:t>
            </a:r>
            <a:r>
              <a:rPr lang="en-AS" sz="2000" b="1" dirty="0" err="1">
                <a:latin typeface="Roboto" pitchFamily="2" charset="0"/>
                <a:ea typeface="Roboto" pitchFamily="2" charset="0"/>
                <a:cs typeface="Tahoma" panose="020B0604030504040204" charset="0"/>
                <a:sym typeface="Arial"/>
              </a:rPr>
              <a:t>không</a:t>
            </a:r>
            <a:r>
              <a:rPr lang="en-AS" sz="2000" b="1" dirty="0">
                <a:latin typeface="Roboto" pitchFamily="2" charset="0"/>
                <a:ea typeface="Roboto" pitchFamily="2" charset="0"/>
                <a:cs typeface="Tahoma" panose="020B0604030504040204" charset="0"/>
                <a:sym typeface="Arial"/>
              </a:rPr>
              <a:t> </a:t>
            </a:r>
            <a:r>
              <a:rPr lang="en-AS" sz="2000" b="1">
                <a:latin typeface="Roboto" pitchFamily="2" charset="0"/>
                <a:ea typeface="Roboto" pitchFamily="2" charset="0"/>
                <a:cs typeface="Tahoma" panose="020B0604030504040204" charset="0"/>
                <a:sym typeface="Arial"/>
              </a:rPr>
              <a:t>màu</a:t>
            </a:r>
            <a:r>
              <a:rPr lang="en-US" sz="2000" b="1">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có</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mùi</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đặc</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trưng</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vị</a:t>
            </a:r>
            <a:r>
              <a:rPr lang="en-US" sz="2000" b="1" dirty="0">
                <a:latin typeface="Roboto" pitchFamily="2" charset="0"/>
                <a:ea typeface="Roboto" pitchFamily="2" charset="0"/>
                <a:cs typeface="Tahoma" panose="020B0604030504040204" charset="0"/>
                <a:sym typeface="Arial"/>
              </a:rPr>
              <a:t> cay, </a:t>
            </a:r>
            <a:r>
              <a:rPr lang="en-US" sz="2000" b="1" dirty="0" err="1">
                <a:latin typeface="Roboto" pitchFamily="2" charset="0"/>
                <a:ea typeface="Roboto" pitchFamily="2" charset="0"/>
                <a:cs typeface="Tahoma" panose="020B0604030504040204" charset="0"/>
                <a:sym typeface="Arial"/>
              </a:rPr>
              <a:t>không</a:t>
            </a:r>
            <a:r>
              <a:rPr lang="en-US" sz="2000" b="1" dirty="0">
                <a:latin typeface="Roboto" pitchFamily="2" charset="0"/>
                <a:ea typeface="Roboto" pitchFamily="2" charset="0"/>
                <a:cs typeface="Tahoma" panose="020B0604030504040204" charset="0"/>
                <a:sym typeface="Arial"/>
              </a:rPr>
              <a:t> tan </a:t>
            </a:r>
            <a:r>
              <a:rPr lang="en-US" sz="2000" b="1" dirty="0" err="1">
                <a:latin typeface="Roboto" pitchFamily="2" charset="0"/>
                <a:ea typeface="Roboto" pitchFamily="2" charset="0"/>
                <a:cs typeface="Tahoma" panose="020B0604030504040204" charset="0"/>
                <a:sym typeface="Arial"/>
              </a:rPr>
              <a:t>trong</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nước</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hòa</a:t>
            </a:r>
            <a:r>
              <a:rPr lang="en-US" sz="2000" b="1" dirty="0">
                <a:latin typeface="Roboto" pitchFamily="2" charset="0"/>
                <a:ea typeface="Roboto" pitchFamily="2" charset="0"/>
                <a:cs typeface="Tahoma" panose="020B0604030504040204" charset="0"/>
                <a:sym typeface="Arial"/>
              </a:rPr>
              <a:t>  tan </a:t>
            </a:r>
            <a:r>
              <a:rPr lang="en-US" sz="2000" b="1" dirty="0" err="1">
                <a:latin typeface="Roboto" pitchFamily="2" charset="0"/>
                <a:ea typeface="Roboto" pitchFamily="2" charset="0"/>
                <a:cs typeface="Tahoma" panose="020B0604030504040204" charset="0"/>
                <a:sym typeface="Arial"/>
              </a:rPr>
              <a:t>được</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nhiều</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chất</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như</a:t>
            </a:r>
            <a:r>
              <a:rPr lang="en-US" sz="2000" b="1" dirty="0">
                <a:latin typeface="Roboto" pitchFamily="2" charset="0"/>
                <a:ea typeface="Roboto" pitchFamily="2" charset="0"/>
                <a:cs typeface="Tahoma" panose="020B0604030504040204" charset="0"/>
                <a:sym typeface="Arial"/>
              </a:rPr>
              <a:t> iodine…</a:t>
            </a:r>
          </a:p>
        </p:txBody>
      </p:sp>
      <p:sp>
        <p:nvSpPr>
          <p:cNvPr id="34" name="cau hoi c"/>
          <p:cNvSpPr txBox="1"/>
          <p:nvPr/>
        </p:nvSpPr>
        <p:spPr>
          <a:xfrm>
            <a:off x="866573" y="5206716"/>
            <a:ext cx="4732108" cy="1015663"/>
          </a:xfrm>
          <a:prstGeom prst="rect">
            <a:avLst/>
          </a:prstGeom>
          <a:noFill/>
        </p:spPr>
        <p:txBody>
          <a:bodyPr wrap="square" rtlCol="0">
            <a:spAutoFit/>
          </a:bodyPr>
          <a:lstStyle/>
          <a:p>
            <a:pPr defTabSz="914377">
              <a:buClr>
                <a:srgbClr val="F7F2E0"/>
              </a:buClr>
              <a:defRPr/>
            </a:pPr>
            <a:r>
              <a:rPr lang="en-US" sz="2000" b="1" dirty="0">
                <a:latin typeface="Roboto" pitchFamily="2" charset="0"/>
                <a:ea typeface="Roboto" pitchFamily="2" charset="0"/>
                <a:cs typeface="Tahoma" panose="020B0604030504040204" charset="0"/>
                <a:sym typeface="Arial"/>
              </a:rPr>
              <a:t>C. </a:t>
            </a:r>
            <a:r>
              <a:rPr lang="en-US" sz="2000" b="1" dirty="0" err="1">
                <a:latin typeface="Roboto" pitchFamily="2" charset="0"/>
                <a:ea typeface="Roboto" pitchFamily="2" charset="0"/>
                <a:cs typeface="Tahoma" panose="020B0604030504040204" charset="0"/>
                <a:sym typeface="Arial"/>
              </a:rPr>
              <a:t>Chất</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lỏng</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màu</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vàng</a:t>
            </a:r>
            <a:r>
              <a:rPr lang="en-US" sz="2000" b="1" dirty="0">
                <a:latin typeface="Roboto" pitchFamily="2" charset="0"/>
                <a:ea typeface="Roboto" pitchFamily="2" charset="0"/>
                <a:cs typeface="Tahoma" panose="020B0604030504040204" charset="0"/>
                <a:sym typeface="Arial"/>
              </a:rPr>
              <a:t> , </a:t>
            </a:r>
            <a:r>
              <a:rPr lang="en-US" sz="2000" b="1" dirty="0" err="1">
                <a:latin typeface="Roboto" pitchFamily="2" charset="0"/>
                <a:ea typeface="Roboto" pitchFamily="2" charset="0"/>
                <a:cs typeface="Tahoma" panose="020B0604030504040204" charset="0"/>
                <a:sym typeface="Arial"/>
              </a:rPr>
              <a:t>có</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mùi</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đặc</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trưng,vị</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cay,tan</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vô</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hạn</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trong</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nước</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hòa</a:t>
            </a:r>
            <a:r>
              <a:rPr lang="en-US" sz="2000" b="1" dirty="0">
                <a:latin typeface="Roboto" pitchFamily="2" charset="0"/>
                <a:ea typeface="Roboto" pitchFamily="2" charset="0"/>
                <a:cs typeface="Tahoma" panose="020B0604030504040204" charset="0"/>
                <a:sym typeface="Arial"/>
              </a:rPr>
              <a:t> tan </a:t>
            </a:r>
            <a:r>
              <a:rPr lang="en-US" sz="2000" b="1" dirty="0" err="1">
                <a:latin typeface="Roboto" pitchFamily="2" charset="0"/>
                <a:ea typeface="Roboto" pitchFamily="2" charset="0"/>
                <a:cs typeface="Tahoma" panose="020B0604030504040204" charset="0"/>
                <a:sym typeface="Arial"/>
              </a:rPr>
              <a:t>được</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nhiều</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chất</a:t>
            </a:r>
            <a:r>
              <a:rPr lang="en-US" sz="2000" b="1" dirty="0">
                <a:latin typeface="Roboto" pitchFamily="2" charset="0"/>
                <a:ea typeface="Roboto" pitchFamily="2" charset="0"/>
                <a:cs typeface="Tahoma" panose="020B0604030504040204" charset="0"/>
                <a:sym typeface="Arial"/>
              </a:rPr>
              <a:t> </a:t>
            </a:r>
            <a:r>
              <a:rPr lang="en-US" sz="2000" b="1" dirty="0" err="1">
                <a:latin typeface="Roboto" pitchFamily="2" charset="0"/>
                <a:ea typeface="Roboto" pitchFamily="2" charset="0"/>
                <a:cs typeface="Tahoma" panose="020B0604030504040204" charset="0"/>
                <a:sym typeface="Arial"/>
              </a:rPr>
              <a:t>như</a:t>
            </a:r>
            <a:r>
              <a:rPr lang="en-US" sz="2000" b="1" dirty="0">
                <a:latin typeface="Roboto" pitchFamily="2" charset="0"/>
                <a:ea typeface="Roboto" pitchFamily="2" charset="0"/>
                <a:cs typeface="Tahoma" panose="020B0604030504040204" charset="0"/>
                <a:sym typeface="Arial"/>
              </a:rPr>
              <a:t> iodine…</a:t>
            </a: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1" y="863860"/>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1"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6"/>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2"/>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p:bldP spid="34" grpId="1"/>
      <p:bldP spid="34"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5" y="-49893"/>
            <a:ext cx="1813811" cy="1813811"/>
          </a:xfrm>
          <a:prstGeom prst="rect">
            <a:avLst/>
          </a:prstGeom>
        </p:spPr>
      </p:pic>
      <p:cxnSp>
        <p:nvCxnSpPr>
          <p:cNvPr id="23" name="Straight Connector 22"/>
          <p:cNvCxnSpPr/>
          <p:nvPr/>
        </p:nvCxnSpPr>
        <p:spPr>
          <a:xfrm>
            <a:off x="39896" y="5970304"/>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624" y="4701894"/>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896" y="3117775"/>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p:cNvSpPr/>
          <p:nvPr/>
        </p:nvSpPr>
        <p:spPr>
          <a:xfrm flipH="1">
            <a:off x="872342" y="2505964"/>
            <a:ext cx="10872191" cy="125193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7F2E0"/>
              </a:solidFill>
              <a:latin typeface="Arial"/>
              <a:sym typeface="Arial"/>
            </a:endParaRPr>
          </a:p>
        </p:txBody>
      </p:sp>
      <p:sp>
        <p:nvSpPr>
          <p:cNvPr id="24" name="TextBox 23"/>
          <p:cNvSpPr txBox="1"/>
          <p:nvPr/>
        </p:nvSpPr>
        <p:spPr>
          <a:xfrm>
            <a:off x="1616588" y="2833603"/>
            <a:ext cx="9383697" cy="461665"/>
          </a:xfrm>
          <a:prstGeom prst="rect">
            <a:avLst/>
          </a:prstGeom>
          <a:noFill/>
        </p:spPr>
        <p:txBody>
          <a:bodyPr wrap="square" rtlCol="0">
            <a:spAutoFit/>
          </a:bodyPr>
          <a:lstStyle/>
          <a:p>
            <a:pPr defTabSz="1219170">
              <a:buClr>
                <a:srgbClr val="000000"/>
              </a:buClr>
            </a:pPr>
            <a:r>
              <a:rPr lang="en-US" sz="2400" kern="0" dirty="0" err="1">
                <a:solidFill>
                  <a:srgbClr val="F7F2E0"/>
                </a:solidFill>
                <a:latin typeface="Arial"/>
                <a:cs typeface="Arial"/>
                <a:sym typeface="Arial"/>
              </a:rPr>
              <a:t>Câu</a:t>
            </a:r>
            <a:r>
              <a:rPr lang="en-US" sz="2400" kern="0" dirty="0">
                <a:solidFill>
                  <a:srgbClr val="F7F2E0"/>
                </a:solidFill>
                <a:latin typeface="Arial"/>
                <a:cs typeface="Arial"/>
                <a:sym typeface="Arial"/>
              </a:rPr>
              <a:t> </a:t>
            </a:r>
            <a:r>
              <a:rPr lang="en-US" sz="2400" kern="0" dirty="0" err="1">
                <a:solidFill>
                  <a:srgbClr val="F7F2E0"/>
                </a:solidFill>
                <a:latin typeface="Arial"/>
                <a:cs typeface="Arial"/>
                <a:sym typeface="Arial"/>
              </a:rPr>
              <a:t>hỏi</a:t>
            </a:r>
            <a:r>
              <a:rPr lang="en-US" sz="2400" kern="0" dirty="0">
                <a:solidFill>
                  <a:srgbClr val="F7F2E0"/>
                </a:solidFill>
                <a:latin typeface="Arial"/>
                <a:cs typeface="Arial"/>
                <a:sym typeface="Arial"/>
              </a:rPr>
              <a:t>  3: </a:t>
            </a:r>
            <a:r>
              <a:rPr lang="en-US" sz="2400" kern="0" dirty="0" err="1">
                <a:solidFill>
                  <a:srgbClr val="F7F2E0"/>
                </a:solidFill>
                <a:latin typeface="Arial"/>
                <a:cs typeface="Arial"/>
                <a:sym typeface="Arial"/>
              </a:rPr>
              <a:t>Độ</a:t>
            </a:r>
            <a:r>
              <a:rPr lang="en-US" sz="2400" kern="0" dirty="0">
                <a:solidFill>
                  <a:srgbClr val="F7F2E0"/>
                </a:solidFill>
                <a:latin typeface="Arial"/>
                <a:cs typeface="Arial"/>
                <a:sym typeface="Arial"/>
              </a:rPr>
              <a:t> </a:t>
            </a:r>
            <a:r>
              <a:rPr lang="en-US" sz="2400" kern="0" dirty="0" err="1">
                <a:solidFill>
                  <a:srgbClr val="F7F2E0"/>
                </a:solidFill>
                <a:latin typeface="Arial"/>
                <a:cs typeface="Arial"/>
                <a:sym typeface="Arial"/>
              </a:rPr>
              <a:t>cồn</a:t>
            </a:r>
            <a:r>
              <a:rPr lang="en-US" sz="2400" kern="0" dirty="0">
                <a:solidFill>
                  <a:srgbClr val="F7F2E0"/>
                </a:solidFill>
                <a:latin typeface="Arial"/>
                <a:cs typeface="Arial"/>
                <a:sym typeface="Arial"/>
              </a:rPr>
              <a:t> (</a:t>
            </a:r>
            <a:r>
              <a:rPr lang="en-US" sz="2400" kern="0" dirty="0" err="1">
                <a:solidFill>
                  <a:srgbClr val="F7F2E0"/>
                </a:solidFill>
                <a:latin typeface="Arial"/>
                <a:cs typeface="Arial"/>
                <a:sym typeface="Arial"/>
              </a:rPr>
              <a:t>độ</a:t>
            </a:r>
            <a:r>
              <a:rPr lang="en-US" sz="2400" kern="0" dirty="0">
                <a:solidFill>
                  <a:srgbClr val="F7F2E0"/>
                </a:solidFill>
                <a:latin typeface="Arial"/>
                <a:cs typeface="Arial"/>
                <a:sym typeface="Arial"/>
              </a:rPr>
              <a:t> </a:t>
            </a:r>
            <a:r>
              <a:rPr lang="en-US" sz="2400" kern="0" dirty="0" err="1">
                <a:solidFill>
                  <a:srgbClr val="F7F2E0"/>
                </a:solidFill>
                <a:latin typeface="Arial"/>
                <a:cs typeface="Arial"/>
                <a:sym typeface="Arial"/>
              </a:rPr>
              <a:t>rượu</a:t>
            </a:r>
            <a:r>
              <a:rPr lang="en-US" sz="2400" kern="0" dirty="0">
                <a:solidFill>
                  <a:srgbClr val="F7F2E0"/>
                </a:solidFill>
                <a:latin typeface="Arial"/>
                <a:cs typeface="Arial"/>
                <a:sym typeface="Arial"/>
              </a:rPr>
              <a:t> )</a:t>
            </a:r>
            <a:r>
              <a:rPr lang="en-US" sz="2400" kern="0" dirty="0" err="1">
                <a:solidFill>
                  <a:srgbClr val="F7F2E0"/>
                </a:solidFill>
                <a:latin typeface="Arial"/>
                <a:cs typeface="Arial"/>
                <a:sym typeface="Arial"/>
              </a:rPr>
              <a:t>là</a:t>
            </a:r>
            <a:r>
              <a:rPr lang="en-US" sz="2400" kern="0" dirty="0">
                <a:solidFill>
                  <a:srgbClr val="F7F2E0"/>
                </a:solidFill>
                <a:latin typeface="Arial"/>
                <a:cs typeface="Arial"/>
                <a:sym typeface="Arial"/>
              </a:rPr>
              <a:t> ?</a:t>
            </a:r>
          </a:p>
        </p:txBody>
      </p:sp>
      <p:sp>
        <p:nvSpPr>
          <p:cNvPr id="15" name="bang a"/>
          <p:cNvSpPr/>
          <p:nvPr/>
        </p:nvSpPr>
        <p:spPr>
          <a:xfrm flipH="1">
            <a:off x="333373" y="4129010"/>
            <a:ext cx="5722730" cy="113231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75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7F2E0"/>
              </a:solidFill>
              <a:latin typeface="Arial"/>
              <a:sym typeface="Arial"/>
            </a:endParaRPr>
          </a:p>
        </p:txBody>
      </p:sp>
      <p:sp>
        <p:nvSpPr>
          <p:cNvPr id="16" name="bang c"/>
          <p:cNvSpPr/>
          <p:nvPr/>
        </p:nvSpPr>
        <p:spPr>
          <a:xfrm flipH="1">
            <a:off x="333374" y="5524451"/>
            <a:ext cx="5722729" cy="103828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75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7F2E0"/>
              </a:solidFill>
              <a:latin typeface="Arial"/>
              <a:sym typeface="Arial"/>
            </a:endParaRPr>
          </a:p>
        </p:txBody>
      </p:sp>
      <p:sp>
        <p:nvSpPr>
          <p:cNvPr id="25" name="dap an a"/>
          <p:cNvSpPr txBox="1"/>
          <p:nvPr/>
        </p:nvSpPr>
        <p:spPr>
          <a:xfrm>
            <a:off x="723901" y="4353934"/>
            <a:ext cx="5419724" cy="830997"/>
          </a:xfrm>
          <a:prstGeom prst="rect">
            <a:avLst/>
          </a:prstGeom>
          <a:noFill/>
        </p:spPr>
        <p:txBody>
          <a:bodyPr wrap="square" rtlCol="0">
            <a:spAutoFit/>
          </a:bodyPr>
          <a:lstStyle/>
          <a:p>
            <a:pPr defTabSz="1219170">
              <a:buClr>
                <a:srgbClr val="F7F2E0"/>
              </a:buClr>
            </a:pPr>
            <a:r>
              <a:rPr lang="en-US" sz="2400" kern="0" dirty="0">
                <a:solidFill>
                  <a:sysClr val="windowText" lastClr="000000"/>
                </a:solidFill>
                <a:latin typeface="Roboto" pitchFamily="2" charset="0"/>
                <a:ea typeface="Roboto" pitchFamily="2" charset="0"/>
                <a:cs typeface="Tahoma" panose="020B0604030504040204" charset="0"/>
                <a:sym typeface="Arial"/>
              </a:rPr>
              <a:t>A. </a:t>
            </a:r>
            <a:r>
              <a:rPr lang="en-US" sz="2400" kern="0" dirty="0" err="1">
                <a:solidFill>
                  <a:sysClr val="windowText" lastClr="000000"/>
                </a:solidFill>
                <a:latin typeface="Roboto" pitchFamily="2" charset="0"/>
                <a:ea typeface="Roboto" pitchFamily="2" charset="0"/>
                <a:cs typeface="Tahoma" panose="020B0604030504040204" charset="0"/>
                <a:sym typeface="Arial"/>
              </a:rPr>
              <a:t>Số</a:t>
            </a:r>
            <a:r>
              <a:rPr lang="en-US" sz="2400" kern="0" dirty="0">
                <a:solidFill>
                  <a:sysClr val="windowText" lastClr="000000"/>
                </a:solidFill>
                <a:latin typeface="Roboto" pitchFamily="2" charset="0"/>
                <a:ea typeface="Roboto" pitchFamily="2" charset="0"/>
                <a:cs typeface="Tahoma" panose="020B0604030504040204" charset="0"/>
                <a:sym typeface="Arial"/>
              </a:rPr>
              <a:t> ml ethylic alcohol </a:t>
            </a:r>
            <a:r>
              <a:rPr lang="en-US" sz="2400" kern="0" dirty="0" err="1">
                <a:solidFill>
                  <a:sysClr val="windowText" lastClr="000000"/>
                </a:solidFill>
                <a:latin typeface="Roboto" pitchFamily="2" charset="0"/>
                <a:ea typeface="Roboto" pitchFamily="2" charset="0"/>
                <a:cs typeface="Tahoma" panose="020B0604030504040204" charset="0"/>
                <a:sym typeface="Arial"/>
              </a:rPr>
              <a:t>nguyên</a:t>
            </a:r>
            <a:r>
              <a:rPr lang="en-US" sz="2400" kern="0" dirty="0">
                <a:solidFill>
                  <a:sysClr val="windowText" lastClr="000000"/>
                </a:solidFill>
                <a:latin typeface="Roboto" pitchFamily="2" charset="0"/>
                <a:ea typeface="Roboto" pitchFamily="2" charset="0"/>
                <a:cs typeface="Tahoma" panose="020B0604030504040204" charset="0"/>
                <a:sym typeface="Arial"/>
              </a:rPr>
              <a:t> </a:t>
            </a:r>
            <a:r>
              <a:rPr lang="en-US" sz="2400" kern="0" dirty="0" err="1">
                <a:solidFill>
                  <a:sysClr val="windowText" lastClr="000000"/>
                </a:solidFill>
                <a:latin typeface="Roboto" pitchFamily="2" charset="0"/>
                <a:ea typeface="Roboto" pitchFamily="2" charset="0"/>
                <a:cs typeface="Tahoma" panose="020B0604030504040204" charset="0"/>
                <a:sym typeface="Arial"/>
              </a:rPr>
              <a:t>chất</a:t>
            </a:r>
            <a:r>
              <a:rPr lang="en-US" sz="2400" kern="0" dirty="0">
                <a:solidFill>
                  <a:sysClr val="windowText" lastClr="000000"/>
                </a:solidFill>
                <a:latin typeface="Roboto" pitchFamily="2" charset="0"/>
                <a:ea typeface="Roboto" pitchFamily="2" charset="0"/>
                <a:cs typeface="Tahoma" panose="020B0604030504040204" charset="0"/>
                <a:sym typeface="Arial"/>
              </a:rPr>
              <a:t> </a:t>
            </a:r>
            <a:r>
              <a:rPr lang="en-US" sz="2400" kern="0" dirty="0" err="1">
                <a:solidFill>
                  <a:sysClr val="windowText" lastClr="000000"/>
                </a:solidFill>
                <a:latin typeface="Roboto" pitchFamily="2" charset="0"/>
                <a:ea typeface="Roboto" pitchFamily="2" charset="0"/>
                <a:cs typeface="Tahoma" panose="020B0604030504040204" charset="0"/>
                <a:sym typeface="Arial"/>
              </a:rPr>
              <a:t>có</a:t>
            </a:r>
            <a:r>
              <a:rPr lang="en-US" sz="2400" kern="0" dirty="0">
                <a:solidFill>
                  <a:sysClr val="windowText" lastClr="000000"/>
                </a:solidFill>
                <a:latin typeface="Roboto" pitchFamily="2" charset="0"/>
                <a:ea typeface="Roboto" pitchFamily="2" charset="0"/>
                <a:cs typeface="Tahoma" panose="020B0604030504040204" charset="0"/>
                <a:sym typeface="Arial"/>
              </a:rPr>
              <a:t> </a:t>
            </a:r>
            <a:r>
              <a:rPr lang="en-US" sz="2400" kern="0" dirty="0" err="1">
                <a:solidFill>
                  <a:sysClr val="windowText" lastClr="000000"/>
                </a:solidFill>
                <a:latin typeface="Roboto" pitchFamily="2" charset="0"/>
                <a:ea typeface="Roboto" pitchFamily="2" charset="0"/>
                <a:cs typeface="Tahoma" panose="020B0604030504040204" charset="0"/>
                <a:sym typeface="Arial"/>
              </a:rPr>
              <a:t>trong</a:t>
            </a:r>
            <a:r>
              <a:rPr lang="en-US" sz="2400" kern="0" dirty="0">
                <a:solidFill>
                  <a:sysClr val="windowText" lastClr="000000"/>
                </a:solidFill>
                <a:latin typeface="Roboto" pitchFamily="2" charset="0"/>
                <a:ea typeface="Roboto" pitchFamily="2" charset="0"/>
                <a:cs typeface="Tahoma" panose="020B0604030504040204" charset="0"/>
                <a:sym typeface="Arial"/>
              </a:rPr>
              <a:t> 100ml dung </a:t>
            </a:r>
            <a:r>
              <a:rPr lang="en-US" sz="2400" kern="0" dirty="0" err="1">
                <a:solidFill>
                  <a:sysClr val="windowText" lastClr="000000"/>
                </a:solidFill>
                <a:latin typeface="Roboto" pitchFamily="2" charset="0"/>
                <a:ea typeface="Roboto" pitchFamily="2" charset="0"/>
                <a:cs typeface="Tahoma" panose="020B0604030504040204" charset="0"/>
                <a:sym typeface="Arial"/>
              </a:rPr>
              <a:t>dịch</a:t>
            </a:r>
            <a:r>
              <a:rPr lang="en-US" sz="2400" kern="0" dirty="0">
                <a:solidFill>
                  <a:sysClr val="windowText" lastClr="000000"/>
                </a:solidFill>
                <a:latin typeface="Roboto" pitchFamily="2" charset="0"/>
                <a:ea typeface="Roboto" pitchFamily="2" charset="0"/>
                <a:cs typeface="Tahoma" panose="020B0604030504040204" charset="0"/>
                <a:sym typeface="Arial"/>
              </a:rPr>
              <a:t> ở 20oC</a:t>
            </a:r>
          </a:p>
        </p:txBody>
      </p:sp>
      <p:sp>
        <p:nvSpPr>
          <p:cNvPr id="27" name="dap an c"/>
          <p:cNvSpPr txBox="1"/>
          <p:nvPr/>
        </p:nvSpPr>
        <p:spPr>
          <a:xfrm>
            <a:off x="687713" y="5609285"/>
            <a:ext cx="5090366" cy="1200329"/>
          </a:xfrm>
          <a:prstGeom prst="rect">
            <a:avLst/>
          </a:prstGeom>
          <a:noFill/>
        </p:spPr>
        <p:txBody>
          <a:bodyPr wrap="square" rtlCol="0">
            <a:spAutoFit/>
          </a:bodyPr>
          <a:lstStyle/>
          <a:p>
            <a:pPr marL="342891" indent="-342891" defTabSz="1219170">
              <a:buClr>
                <a:srgbClr val="F7F2E0"/>
              </a:buClr>
              <a:buFont typeface="Wingdings" panose="05000000000000000000" pitchFamily="2" charset="2"/>
              <a:buChar char="w"/>
            </a:pPr>
            <a:r>
              <a:rPr lang="en-US" sz="2400" kern="0" dirty="0">
                <a:solidFill>
                  <a:sysClr val="windowText" lastClr="000000"/>
                </a:solidFill>
                <a:latin typeface="Roboto" pitchFamily="2" charset="0"/>
                <a:ea typeface="Roboto" pitchFamily="2" charset="0"/>
                <a:cs typeface="Tahoma" panose="020B0604030504040204" charset="0"/>
                <a:sym typeface="Arial"/>
              </a:rPr>
              <a:t>C. </a:t>
            </a:r>
            <a:r>
              <a:rPr lang="en-US" sz="2400" kern="0" dirty="0" err="1">
                <a:solidFill>
                  <a:sysClr val="windowText" lastClr="000000"/>
                </a:solidFill>
                <a:latin typeface="Roboto" pitchFamily="2" charset="0"/>
                <a:ea typeface="Roboto" pitchFamily="2" charset="0"/>
                <a:cs typeface="Tahoma" panose="020B0604030504040204" charset="0"/>
                <a:sym typeface="Arial"/>
              </a:rPr>
              <a:t>Số</a:t>
            </a:r>
            <a:r>
              <a:rPr lang="en-US" sz="2400" kern="0" dirty="0">
                <a:solidFill>
                  <a:sysClr val="windowText" lastClr="000000"/>
                </a:solidFill>
                <a:latin typeface="Roboto" pitchFamily="2" charset="0"/>
                <a:ea typeface="Roboto" pitchFamily="2" charset="0"/>
                <a:cs typeface="Tahoma" panose="020B0604030504040204" charset="0"/>
                <a:sym typeface="Arial"/>
              </a:rPr>
              <a:t> gam ethylic alcohol </a:t>
            </a:r>
            <a:r>
              <a:rPr lang="en-US" sz="2400" kern="0" dirty="0" err="1">
                <a:solidFill>
                  <a:sysClr val="windowText" lastClr="000000"/>
                </a:solidFill>
                <a:latin typeface="Roboto" pitchFamily="2" charset="0"/>
                <a:ea typeface="Roboto" pitchFamily="2" charset="0"/>
                <a:cs typeface="Tahoma" panose="020B0604030504040204" charset="0"/>
                <a:sym typeface="Arial"/>
              </a:rPr>
              <a:t>có</a:t>
            </a:r>
            <a:r>
              <a:rPr lang="en-US" sz="2400" kern="0" dirty="0">
                <a:solidFill>
                  <a:sysClr val="windowText" lastClr="000000"/>
                </a:solidFill>
                <a:latin typeface="Roboto" pitchFamily="2" charset="0"/>
                <a:ea typeface="Roboto" pitchFamily="2" charset="0"/>
                <a:cs typeface="Tahoma" panose="020B0604030504040204" charset="0"/>
                <a:sym typeface="Arial"/>
              </a:rPr>
              <a:t> </a:t>
            </a:r>
            <a:r>
              <a:rPr lang="en-US" sz="2400" kern="0" dirty="0" err="1">
                <a:solidFill>
                  <a:sysClr val="windowText" lastClr="000000"/>
                </a:solidFill>
                <a:latin typeface="Roboto" pitchFamily="2" charset="0"/>
                <a:ea typeface="Roboto" pitchFamily="2" charset="0"/>
                <a:cs typeface="Tahoma" panose="020B0604030504040204" charset="0"/>
                <a:sym typeface="Arial"/>
              </a:rPr>
              <a:t>trong</a:t>
            </a:r>
            <a:r>
              <a:rPr lang="en-US" sz="2400" kern="0" dirty="0">
                <a:solidFill>
                  <a:sysClr val="windowText" lastClr="000000"/>
                </a:solidFill>
                <a:latin typeface="Roboto" pitchFamily="2" charset="0"/>
                <a:ea typeface="Roboto" pitchFamily="2" charset="0"/>
                <a:cs typeface="Tahoma" panose="020B0604030504040204" charset="0"/>
                <a:sym typeface="Arial"/>
              </a:rPr>
              <a:t> 100gam dung </a:t>
            </a:r>
            <a:r>
              <a:rPr lang="en-US" sz="2400" kern="0" dirty="0" err="1">
                <a:solidFill>
                  <a:sysClr val="windowText" lastClr="000000"/>
                </a:solidFill>
                <a:latin typeface="Roboto" pitchFamily="2" charset="0"/>
                <a:ea typeface="Roboto" pitchFamily="2" charset="0"/>
                <a:cs typeface="Tahoma" panose="020B0604030504040204" charset="0"/>
                <a:sym typeface="Arial"/>
              </a:rPr>
              <a:t>dịch</a:t>
            </a:r>
            <a:r>
              <a:rPr lang="en-US" sz="2400" kern="0" dirty="0">
                <a:solidFill>
                  <a:sysClr val="windowText" lastClr="000000"/>
                </a:solidFill>
                <a:latin typeface="Roboto" pitchFamily="2" charset="0"/>
                <a:ea typeface="Roboto" pitchFamily="2" charset="0"/>
                <a:cs typeface="Tahoma" panose="020B0604030504040204" charset="0"/>
                <a:sym typeface="Arial"/>
              </a:rPr>
              <a:t> ethylic alcohol ở 20oC</a:t>
            </a:r>
          </a:p>
        </p:txBody>
      </p:sp>
      <p:sp>
        <p:nvSpPr>
          <p:cNvPr id="31" name="bang b"/>
          <p:cNvSpPr/>
          <p:nvPr/>
        </p:nvSpPr>
        <p:spPr>
          <a:xfrm flipH="1">
            <a:off x="6231144" y="4201228"/>
            <a:ext cx="5722728" cy="1067143"/>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75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7F2E0"/>
              </a:solidFill>
              <a:latin typeface="Arial"/>
              <a:sym typeface="Arial"/>
            </a:endParaRPr>
          </a:p>
        </p:txBody>
      </p:sp>
      <p:sp>
        <p:nvSpPr>
          <p:cNvPr id="32" name="bang d"/>
          <p:cNvSpPr/>
          <p:nvPr/>
        </p:nvSpPr>
        <p:spPr>
          <a:xfrm flipH="1">
            <a:off x="6143624" y="5486672"/>
            <a:ext cx="5876926" cy="1038285"/>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CBCBCB"/>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400" kern="0">
              <a:solidFill>
                <a:srgbClr val="F7F2E0"/>
              </a:solidFill>
              <a:latin typeface="Arial"/>
              <a:sym typeface="Arial"/>
            </a:endParaRPr>
          </a:p>
        </p:txBody>
      </p:sp>
      <p:sp>
        <p:nvSpPr>
          <p:cNvPr id="33" name="dap an b"/>
          <p:cNvSpPr txBox="1"/>
          <p:nvPr/>
        </p:nvSpPr>
        <p:spPr>
          <a:xfrm>
            <a:off x="6168118" y="4415190"/>
            <a:ext cx="5490482" cy="830997"/>
          </a:xfrm>
          <a:prstGeom prst="rect">
            <a:avLst/>
          </a:prstGeom>
          <a:noFill/>
        </p:spPr>
        <p:txBody>
          <a:bodyPr wrap="square" rtlCol="0">
            <a:spAutoFit/>
          </a:bodyPr>
          <a:lstStyle/>
          <a:p>
            <a:pPr marL="342891" indent="-342891" defTabSz="1219170">
              <a:buClr>
                <a:srgbClr val="F7F2E0"/>
              </a:buClr>
              <a:buFont typeface="Wingdings" panose="05000000000000000000" pitchFamily="2" charset="2"/>
              <a:buChar char="w"/>
            </a:pPr>
            <a:r>
              <a:rPr lang="en-US" sz="2400" kern="0" dirty="0">
                <a:solidFill>
                  <a:sysClr val="windowText" lastClr="000000"/>
                </a:solidFill>
                <a:latin typeface="Roboto" pitchFamily="2" charset="0"/>
                <a:ea typeface="Roboto" pitchFamily="2" charset="0"/>
                <a:cs typeface="Tahoma" panose="020B0604030504040204" charset="0"/>
                <a:sym typeface="Arial"/>
              </a:rPr>
              <a:t>B. </a:t>
            </a:r>
            <a:r>
              <a:rPr lang="en-US" sz="2400" kern="0" dirty="0" err="1">
                <a:solidFill>
                  <a:sysClr val="windowText" lastClr="000000"/>
                </a:solidFill>
                <a:latin typeface="Roboto" pitchFamily="2" charset="0"/>
                <a:ea typeface="Roboto" pitchFamily="2" charset="0"/>
                <a:cs typeface="Tahoma" panose="020B0604030504040204" charset="0"/>
                <a:sym typeface="Arial"/>
              </a:rPr>
              <a:t>Số</a:t>
            </a:r>
            <a:r>
              <a:rPr lang="en-US" sz="2400" kern="0" dirty="0">
                <a:solidFill>
                  <a:sysClr val="windowText" lastClr="000000"/>
                </a:solidFill>
                <a:latin typeface="Roboto" pitchFamily="2" charset="0"/>
                <a:ea typeface="Roboto" pitchFamily="2" charset="0"/>
                <a:cs typeface="Tahoma" panose="020B0604030504040204" charset="0"/>
                <a:sym typeface="Arial"/>
              </a:rPr>
              <a:t> ml </a:t>
            </a:r>
            <a:r>
              <a:rPr lang="en-US" sz="2400" kern="0" dirty="0" err="1">
                <a:solidFill>
                  <a:sysClr val="windowText" lastClr="000000"/>
                </a:solidFill>
                <a:latin typeface="Roboto" pitchFamily="2" charset="0"/>
                <a:ea typeface="Roboto" pitchFamily="2" charset="0"/>
                <a:cs typeface="Tahoma" panose="020B0604030504040204" charset="0"/>
                <a:sym typeface="Arial"/>
              </a:rPr>
              <a:t>nước</a:t>
            </a:r>
            <a:r>
              <a:rPr lang="en-US" sz="2400" kern="0" dirty="0">
                <a:solidFill>
                  <a:sysClr val="windowText" lastClr="000000"/>
                </a:solidFill>
                <a:latin typeface="Roboto" pitchFamily="2" charset="0"/>
                <a:ea typeface="Roboto" pitchFamily="2" charset="0"/>
                <a:cs typeface="Tahoma" panose="020B0604030504040204" charset="0"/>
                <a:sym typeface="Arial"/>
              </a:rPr>
              <a:t> </a:t>
            </a:r>
            <a:r>
              <a:rPr lang="en-US" sz="2400" kern="0" dirty="0" err="1">
                <a:solidFill>
                  <a:sysClr val="windowText" lastClr="000000"/>
                </a:solidFill>
                <a:latin typeface="Roboto" pitchFamily="2" charset="0"/>
                <a:ea typeface="Roboto" pitchFamily="2" charset="0"/>
                <a:cs typeface="Tahoma" panose="020B0604030504040204" charset="0"/>
                <a:sym typeface="Arial"/>
              </a:rPr>
              <a:t>có</a:t>
            </a:r>
            <a:r>
              <a:rPr lang="en-US" sz="2400" kern="0" dirty="0">
                <a:solidFill>
                  <a:sysClr val="windowText" lastClr="000000"/>
                </a:solidFill>
                <a:latin typeface="Roboto" pitchFamily="2" charset="0"/>
                <a:ea typeface="Roboto" pitchFamily="2" charset="0"/>
                <a:cs typeface="Tahoma" panose="020B0604030504040204" charset="0"/>
                <a:sym typeface="Arial"/>
              </a:rPr>
              <a:t> </a:t>
            </a:r>
            <a:r>
              <a:rPr lang="en-US" sz="2400" kern="0" dirty="0" err="1">
                <a:solidFill>
                  <a:sysClr val="windowText" lastClr="000000"/>
                </a:solidFill>
                <a:latin typeface="Roboto" pitchFamily="2" charset="0"/>
                <a:ea typeface="Roboto" pitchFamily="2" charset="0"/>
                <a:cs typeface="Tahoma" panose="020B0604030504040204" charset="0"/>
                <a:sym typeface="Arial"/>
              </a:rPr>
              <a:t>trong</a:t>
            </a:r>
            <a:r>
              <a:rPr lang="en-US" sz="2400" kern="0" dirty="0">
                <a:solidFill>
                  <a:sysClr val="windowText" lastClr="000000"/>
                </a:solidFill>
                <a:latin typeface="Roboto" pitchFamily="2" charset="0"/>
                <a:ea typeface="Roboto" pitchFamily="2" charset="0"/>
                <a:cs typeface="Tahoma" panose="020B0604030504040204" charset="0"/>
                <a:sym typeface="Arial"/>
              </a:rPr>
              <a:t> 100ml dung </a:t>
            </a:r>
            <a:r>
              <a:rPr lang="en-US" sz="2400" kern="0" dirty="0" err="1">
                <a:solidFill>
                  <a:sysClr val="windowText" lastClr="000000"/>
                </a:solidFill>
                <a:latin typeface="Roboto" pitchFamily="2" charset="0"/>
                <a:ea typeface="Roboto" pitchFamily="2" charset="0"/>
                <a:cs typeface="Tahoma" panose="020B0604030504040204" charset="0"/>
                <a:sym typeface="Arial"/>
              </a:rPr>
              <a:t>dịch</a:t>
            </a:r>
            <a:r>
              <a:rPr lang="en-US" sz="2400" kern="0" dirty="0">
                <a:solidFill>
                  <a:sysClr val="windowText" lastClr="000000"/>
                </a:solidFill>
                <a:latin typeface="Roboto" pitchFamily="2" charset="0"/>
                <a:ea typeface="Roboto" pitchFamily="2" charset="0"/>
                <a:cs typeface="Tahoma" panose="020B0604030504040204" charset="0"/>
                <a:sym typeface="Arial"/>
              </a:rPr>
              <a:t> ethylic alcohol ở 20 </a:t>
            </a:r>
            <a:r>
              <a:rPr lang="en-US" sz="2400" kern="0" dirty="0" err="1">
                <a:solidFill>
                  <a:sysClr val="windowText" lastClr="000000"/>
                </a:solidFill>
                <a:latin typeface="Roboto" pitchFamily="2" charset="0"/>
                <a:ea typeface="Roboto" pitchFamily="2" charset="0"/>
                <a:cs typeface="Tahoma" panose="020B0604030504040204" charset="0"/>
                <a:sym typeface="Arial"/>
              </a:rPr>
              <a:t>oC</a:t>
            </a:r>
            <a:endParaRPr lang="en-US" sz="2400" kern="0" dirty="0">
              <a:solidFill>
                <a:sysClr val="windowText" lastClr="000000"/>
              </a:solidFill>
              <a:latin typeface="Roboto" pitchFamily="2" charset="0"/>
              <a:ea typeface="Roboto" pitchFamily="2" charset="0"/>
              <a:cs typeface="Tahoma" panose="020B0604030504040204" charset="0"/>
              <a:sym typeface="Arial"/>
            </a:endParaRPr>
          </a:p>
        </p:txBody>
      </p:sp>
      <p:sp>
        <p:nvSpPr>
          <p:cNvPr id="34" name="dap an d"/>
          <p:cNvSpPr txBox="1"/>
          <p:nvPr/>
        </p:nvSpPr>
        <p:spPr>
          <a:xfrm>
            <a:off x="6285024" y="5673246"/>
            <a:ext cx="5297376" cy="830997"/>
          </a:xfrm>
          <a:prstGeom prst="rect">
            <a:avLst/>
          </a:prstGeom>
          <a:noFill/>
        </p:spPr>
        <p:txBody>
          <a:bodyPr wrap="square" rtlCol="0">
            <a:spAutoFit/>
          </a:bodyPr>
          <a:lstStyle/>
          <a:p>
            <a:pPr marL="342891" indent="-342891" defTabSz="1219170">
              <a:buClr>
                <a:srgbClr val="F7F2E0"/>
              </a:buClr>
              <a:buFont typeface="Wingdings" panose="05000000000000000000" pitchFamily="2" charset="2"/>
              <a:buChar char="w"/>
            </a:pPr>
            <a:r>
              <a:rPr lang="en-US" sz="2400" kern="0" dirty="0">
                <a:solidFill>
                  <a:sysClr val="windowText" lastClr="000000"/>
                </a:solidFill>
                <a:latin typeface="Roboto" pitchFamily="2" charset="0"/>
                <a:ea typeface="Roboto" pitchFamily="2" charset="0"/>
                <a:cs typeface="Tahoma" panose="020B0604030504040204" charset="0"/>
                <a:sym typeface="Arial"/>
              </a:rPr>
              <a:t>D. </a:t>
            </a:r>
            <a:r>
              <a:rPr lang="en-US" sz="2400" kern="0" dirty="0" err="1">
                <a:solidFill>
                  <a:sysClr val="windowText" lastClr="000000"/>
                </a:solidFill>
                <a:latin typeface="Roboto" pitchFamily="2" charset="0"/>
                <a:ea typeface="Roboto" pitchFamily="2" charset="0"/>
                <a:cs typeface="Tahoma" panose="020B0604030504040204" charset="0"/>
                <a:sym typeface="Arial"/>
              </a:rPr>
              <a:t>Số</a:t>
            </a:r>
            <a:r>
              <a:rPr lang="en-US" sz="2400" kern="0" dirty="0">
                <a:solidFill>
                  <a:sysClr val="windowText" lastClr="000000"/>
                </a:solidFill>
                <a:latin typeface="Roboto" pitchFamily="2" charset="0"/>
                <a:ea typeface="Roboto" pitchFamily="2" charset="0"/>
                <a:cs typeface="Tahoma" panose="020B0604030504040204" charset="0"/>
                <a:sym typeface="Arial"/>
              </a:rPr>
              <a:t> gam </a:t>
            </a:r>
            <a:r>
              <a:rPr lang="en-US" sz="2400" kern="0" dirty="0" err="1">
                <a:solidFill>
                  <a:sysClr val="windowText" lastClr="000000"/>
                </a:solidFill>
                <a:latin typeface="Roboto" pitchFamily="2" charset="0"/>
                <a:ea typeface="Roboto" pitchFamily="2" charset="0"/>
                <a:cs typeface="Tahoma" panose="020B0604030504040204" charset="0"/>
                <a:sym typeface="Arial"/>
              </a:rPr>
              <a:t>nước</a:t>
            </a:r>
            <a:r>
              <a:rPr lang="en-US" sz="2400" kern="0" dirty="0">
                <a:solidFill>
                  <a:sysClr val="windowText" lastClr="000000"/>
                </a:solidFill>
                <a:latin typeface="Roboto" pitchFamily="2" charset="0"/>
                <a:ea typeface="Roboto" pitchFamily="2" charset="0"/>
                <a:cs typeface="Tahoma" panose="020B0604030504040204" charset="0"/>
                <a:sym typeface="Arial"/>
              </a:rPr>
              <a:t> </a:t>
            </a:r>
            <a:r>
              <a:rPr lang="en-US" sz="2400" kern="0" dirty="0" err="1">
                <a:solidFill>
                  <a:sysClr val="windowText" lastClr="000000"/>
                </a:solidFill>
                <a:latin typeface="Roboto" pitchFamily="2" charset="0"/>
                <a:ea typeface="Roboto" pitchFamily="2" charset="0"/>
                <a:cs typeface="Tahoma" panose="020B0604030504040204" charset="0"/>
                <a:sym typeface="Arial"/>
              </a:rPr>
              <a:t>có</a:t>
            </a:r>
            <a:r>
              <a:rPr lang="en-US" sz="2400" kern="0" dirty="0">
                <a:solidFill>
                  <a:sysClr val="windowText" lastClr="000000"/>
                </a:solidFill>
                <a:latin typeface="Roboto" pitchFamily="2" charset="0"/>
                <a:ea typeface="Roboto" pitchFamily="2" charset="0"/>
                <a:cs typeface="Tahoma" panose="020B0604030504040204" charset="0"/>
                <a:sym typeface="Arial"/>
              </a:rPr>
              <a:t> </a:t>
            </a:r>
            <a:r>
              <a:rPr lang="en-US" sz="2400" kern="0" dirty="0" err="1">
                <a:solidFill>
                  <a:sysClr val="windowText" lastClr="000000"/>
                </a:solidFill>
                <a:latin typeface="Roboto" pitchFamily="2" charset="0"/>
                <a:ea typeface="Roboto" pitchFamily="2" charset="0"/>
                <a:cs typeface="Tahoma" panose="020B0604030504040204" charset="0"/>
                <a:sym typeface="Arial"/>
              </a:rPr>
              <a:t>trong</a:t>
            </a:r>
            <a:r>
              <a:rPr lang="en-US" sz="2400" kern="0" dirty="0">
                <a:solidFill>
                  <a:sysClr val="windowText" lastClr="000000"/>
                </a:solidFill>
                <a:latin typeface="Roboto" pitchFamily="2" charset="0"/>
                <a:ea typeface="Roboto" pitchFamily="2" charset="0"/>
                <a:cs typeface="Tahoma" panose="020B0604030504040204" charset="0"/>
                <a:sym typeface="Arial"/>
              </a:rPr>
              <a:t> 100gam dung </a:t>
            </a:r>
            <a:r>
              <a:rPr lang="en-US" sz="2400" kern="0" dirty="0" err="1">
                <a:solidFill>
                  <a:sysClr val="windowText" lastClr="000000"/>
                </a:solidFill>
                <a:latin typeface="Roboto" pitchFamily="2" charset="0"/>
                <a:ea typeface="Roboto" pitchFamily="2" charset="0"/>
                <a:cs typeface="Tahoma" panose="020B0604030504040204" charset="0"/>
                <a:sym typeface="Arial"/>
              </a:rPr>
              <a:t>dịch</a:t>
            </a:r>
            <a:r>
              <a:rPr lang="en-US" sz="2400" kern="0" dirty="0">
                <a:solidFill>
                  <a:sysClr val="windowText" lastClr="000000"/>
                </a:solidFill>
                <a:latin typeface="Roboto" pitchFamily="2" charset="0"/>
                <a:ea typeface="Roboto" pitchFamily="2" charset="0"/>
                <a:cs typeface="Tahoma" panose="020B0604030504040204" charset="0"/>
                <a:sym typeface="Arial"/>
              </a:rPr>
              <a:t> ethylic alcohol ở 20oC</a:t>
            </a:r>
          </a:p>
        </p:txBody>
      </p:sp>
      <p:pic>
        <p:nvPicPr>
          <p:cNvPr id="38" name="Ques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1" y="863860"/>
            <a:ext cx="487363" cy="487363"/>
          </a:xfrm>
          <a:prstGeom prst="rect">
            <a:avLst/>
          </a:prstGeom>
        </p:spPr>
      </p:pic>
      <p:pic>
        <p:nvPicPr>
          <p:cNvPr id="39" name="Final Answer">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1" y="1478693"/>
            <a:ext cx="487363" cy="487363"/>
          </a:xfrm>
          <a:prstGeom prst="rect">
            <a:avLst/>
          </a:prstGeom>
        </p:spPr>
      </p:pic>
      <p:pic>
        <p:nvPicPr>
          <p:cNvPr id="40" name="Win">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6"/>
            <a:ext cx="487363" cy="487363"/>
          </a:xfrm>
          <a:prstGeom prst="rect">
            <a:avLst/>
          </a:prstGeom>
        </p:spPr>
      </p:pic>
      <p:pic>
        <p:nvPicPr>
          <p:cNvPr id="41" name="Lose">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2"/>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bldLvl="0" animBg="1"/>
      <p:bldP spid="15" grpId="1" bldLvl="0" animBg="1"/>
      <p:bldP spid="15" grpId="2" bldLvl="0" animBg="1"/>
      <p:bldP spid="15" grpId="3" bldLvl="0" animBg="1"/>
      <p:bldP spid="15" grpId="4" bldLvl="0" animBg="1"/>
      <p:bldP spid="16" grpId="0" bldLvl="0" animBg="1"/>
      <p:bldP spid="16" grpId="1" bldLvl="0" animBg="1"/>
      <p:bldP spid="25" grpId="0"/>
      <p:bldP spid="25" grpId="1"/>
      <p:bldP spid="25" grpId="2"/>
      <p:bldP spid="25" grpId="3"/>
      <p:bldP spid="25" grpId="4"/>
      <p:bldP spid="25" grpId="5"/>
      <p:bldP spid="27" grpId="0"/>
      <p:bldP spid="27" grpId="1"/>
      <p:bldP spid="27" grpId="2"/>
      <p:bldP spid="31" grpId="0" bldLvl="0" animBg="1"/>
      <p:bldP spid="31" grpId="1" bldLvl="0" animBg="1"/>
      <p:bldP spid="32" grpId="0" bldLvl="0" animBg="1"/>
      <p:bldP spid="32" grpId="1" bldLvl="0" animBg="1"/>
      <p:bldP spid="33" grpId="0"/>
      <p:bldP spid="33" grpId="1"/>
      <p:bldP spid="33" grpId="2"/>
      <p:bldP spid="34" grpId="0" animBg="1"/>
      <p:bldP spid="34" grpId="1" animBg="1"/>
      <p:bldP spid="34"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FB743-0D94-E45A-F8DF-112E0F6E25DF}"/>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E7779933-0849-FA54-85D6-919657470540}"/>
              </a:ext>
            </a:extLst>
          </p:cNvPr>
          <p:cNvGrpSpPr/>
          <p:nvPr/>
        </p:nvGrpSpPr>
        <p:grpSpPr>
          <a:xfrm>
            <a:off x="0" y="0"/>
            <a:ext cx="10455564" cy="1686849"/>
            <a:chOff x="0" y="0"/>
            <a:chExt cx="10455564" cy="1686849"/>
          </a:xfrm>
        </p:grpSpPr>
        <p:sp>
          <p:nvSpPr>
            <p:cNvPr id="7" name="TextBox 6">
              <a:extLst>
                <a:ext uri="{FF2B5EF4-FFF2-40B4-BE49-F238E27FC236}">
                  <a16:creationId xmlns:a16="http://schemas.microsoft.com/office/drawing/2014/main" id="{2788DC36-9A6A-A1D0-931A-17EFF9AA924A}"/>
                </a:ext>
              </a:extLst>
            </p:cNvPr>
            <p:cNvSpPr txBox="1"/>
            <p:nvPr/>
          </p:nvSpPr>
          <p:spPr>
            <a:xfrm>
              <a:off x="73891" y="1163629"/>
              <a:ext cx="6797963" cy="523220"/>
            </a:xfrm>
            <a:prstGeom prst="rect">
              <a:avLst/>
            </a:prstGeom>
            <a:noFill/>
          </p:spPr>
          <p:txBody>
            <a:bodyPr wrap="square" rtlCol="0">
              <a:spAutoFit/>
            </a:bodyPr>
            <a:lstStyle/>
            <a:p>
              <a:r>
                <a:rPr lang="en-US" sz="2400" b="1" dirty="0">
                  <a:solidFill>
                    <a:srgbClr val="FF0000"/>
                  </a:solidFill>
                </a:rPr>
                <a:t>II. TÍNH </a:t>
              </a:r>
              <a:r>
                <a:rPr lang="en-US" sz="2800" b="1" dirty="0">
                  <a:solidFill>
                    <a:srgbClr val="FF0000"/>
                  </a:solidFill>
                  <a:latin typeface="Roboto" panose="02000000000000000000" pitchFamily="2" charset="0"/>
                  <a:ea typeface="Roboto" panose="02000000000000000000" pitchFamily="2" charset="0"/>
                </a:rPr>
                <a:t>CHẤT</a:t>
              </a:r>
              <a:r>
                <a:rPr lang="en-US" sz="2400" b="1" dirty="0">
                  <a:solidFill>
                    <a:srgbClr val="FF0000"/>
                  </a:solidFill>
                </a:rPr>
                <a:t> VẬT LÍ </a:t>
              </a:r>
            </a:p>
          </p:txBody>
        </p:sp>
        <p:pic>
          <p:nvPicPr>
            <p:cNvPr id="8" name="Picture 7">
              <a:extLst>
                <a:ext uri="{FF2B5EF4-FFF2-40B4-BE49-F238E27FC236}">
                  <a16:creationId xmlns:a16="http://schemas.microsoft.com/office/drawing/2014/main" id="{CEABBB73-4CCD-83AB-16EC-FE9C32140F58}"/>
                </a:ext>
              </a:extLst>
            </p:cNvPr>
            <p:cNvPicPr>
              <a:picLocks noChangeAspect="1"/>
            </p:cNvPicPr>
            <p:nvPr/>
          </p:nvPicPr>
          <p:blipFill>
            <a:blip r:embed="rId2"/>
            <a:stretch>
              <a:fillRect/>
            </a:stretch>
          </p:blipFill>
          <p:spPr>
            <a:xfrm>
              <a:off x="0" y="0"/>
              <a:ext cx="10455564" cy="1109168"/>
            </a:xfrm>
            <a:prstGeom prst="rect">
              <a:avLst/>
            </a:prstGeom>
          </p:spPr>
        </p:pic>
      </p:grpSp>
      <p:sp>
        <p:nvSpPr>
          <p:cNvPr id="10" name="Oval 9">
            <a:extLst>
              <a:ext uri="{FF2B5EF4-FFF2-40B4-BE49-F238E27FC236}">
                <a16:creationId xmlns:a16="http://schemas.microsoft.com/office/drawing/2014/main" id="{A9742122-F460-C1A8-270E-91D7A3540030}"/>
              </a:ext>
            </a:extLst>
          </p:cNvPr>
          <p:cNvSpPr/>
          <p:nvPr/>
        </p:nvSpPr>
        <p:spPr>
          <a:xfrm>
            <a:off x="5024582" y="5264727"/>
            <a:ext cx="840509" cy="471055"/>
          </a:xfrm>
          <a:prstGeom prst="ellipse">
            <a:avLst/>
          </a:prstGeom>
          <a:noFill/>
          <a:ln w="381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09F1D9CE-D1A7-CC98-18DE-AF4FF26C0962}"/>
              </a:ext>
            </a:extLst>
          </p:cNvPr>
          <p:cNvCxnSpPr/>
          <p:nvPr/>
        </p:nvCxnSpPr>
        <p:spPr>
          <a:xfrm flipV="1">
            <a:off x="5708073" y="4424218"/>
            <a:ext cx="2022763" cy="932873"/>
          </a:xfrm>
          <a:prstGeom prst="straightConnector1">
            <a:avLst/>
          </a:prstGeom>
          <a:ln w="28575">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6E3CE0BC-A4EC-116F-CF65-4177EFE3FDC2}"/>
              </a:ext>
            </a:extLst>
          </p:cNvPr>
          <p:cNvGraphicFramePr>
            <a:graphicFrameLocks noGrp="1"/>
          </p:cNvGraphicFramePr>
          <p:nvPr>
            <p:extLst>
              <p:ext uri="{D42A27DB-BD31-4B8C-83A1-F6EECF244321}">
                <p14:modId xmlns:p14="http://schemas.microsoft.com/office/powerpoint/2010/main" val="4102907462"/>
              </p:ext>
            </p:extLst>
          </p:nvPr>
        </p:nvGraphicFramePr>
        <p:xfrm>
          <a:off x="96715" y="0"/>
          <a:ext cx="12095285" cy="6858000"/>
        </p:xfrm>
        <a:graphic>
          <a:graphicData uri="http://schemas.openxmlformats.org/drawingml/2006/table">
            <a:tbl>
              <a:tblPr firstRow="1" bandRow="1">
                <a:tableStyleId>{5C22544A-7EE6-4342-B048-85BDC9FD1C3A}</a:tableStyleId>
              </a:tblPr>
              <a:tblGrid>
                <a:gridCol w="12095285">
                  <a:extLst>
                    <a:ext uri="{9D8B030D-6E8A-4147-A177-3AD203B41FA5}">
                      <a16:colId xmlns:a16="http://schemas.microsoft.com/office/drawing/2014/main" val="1102863566"/>
                    </a:ext>
                  </a:extLst>
                </a:gridCol>
              </a:tblGrid>
              <a:tr h="935609">
                <a:tc>
                  <a:txBody>
                    <a:bodyPr/>
                    <a:lstStyle/>
                    <a:p>
                      <a:pPr algn="ctr"/>
                      <a:endParaRPr lang="vi-VN" dirty="0">
                        <a:solidFill>
                          <a:srgbClr val="7030A0"/>
                        </a:solidFill>
                      </a:endParaRPr>
                    </a:p>
                  </a:txBody>
                  <a:tcPr>
                    <a:solidFill>
                      <a:schemeClr val="accent4">
                        <a:lumMod val="60000"/>
                        <a:lumOff val="40000"/>
                      </a:schemeClr>
                    </a:solidFill>
                  </a:tcPr>
                </a:tc>
                <a:extLst>
                  <a:ext uri="{0D108BD9-81ED-4DB2-BD59-A6C34878D82A}">
                    <a16:rowId xmlns:a16="http://schemas.microsoft.com/office/drawing/2014/main" val="4211655575"/>
                  </a:ext>
                </a:extLst>
              </a:tr>
              <a:tr h="5922391">
                <a:tc>
                  <a:txBody>
                    <a:bodyPr/>
                    <a:lstStyle/>
                    <a:p>
                      <a:r>
                        <a:rPr lang="vi-VN"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dirty="0"/>
                    </a:p>
                  </a:txBody>
                  <a:tcPr>
                    <a:solidFill>
                      <a:schemeClr val="accent4">
                        <a:lumMod val="20000"/>
                        <a:lumOff val="80000"/>
                      </a:schemeClr>
                    </a:solidFill>
                  </a:tcPr>
                </a:tc>
                <a:extLst>
                  <a:ext uri="{0D108BD9-81ED-4DB2-BD59-A6C34878D82A}">
                    <a16:rowId xmlns:a16="http://schemas.microsoft.com/office/drawing/2014/main" val="3664176691"/>
                  </a:ext>
                </a:extLst>
              </a:tr>
            </a:tbl>
          </a:graphicData>
        </a:graphic>
      </p:graphicFrame>
      <p:sp>
        <p:nvSpPr>
          <p:cNvPr id="34" name="TextBox 33">
            <a:extLst>
              <a:ext uri="{FF2B5EF4-FFF2-40B4-BE49-F238E27FC236}">
                <a16:creationId xmlns:a16="http://schemas.microsoft.com/office/drawing/2014/main" id="{33515EC8-D53A-E796-7F5D-51A443148551}"/>
              </a:ext>
            </a:extLst>
          </p:cNvPr>
          <p:cNvSpPr txBox="1"/>
          <p:nvPr/>
        </p:nvSpPr>
        <p:spPr>
          <a:xfrm>
            <a:off x="2461556" y="-44267"/>
            <a:ext cx="6289338" cy="954107"/>
          </a:xfrm>
          <a:prstGeom prst="rect">
            <a:avLst/>
          </a:prstGeom>
          <a:noFill/>
        </p:spPr>
        <p:txBody>
          <a:bodyPr wrap="square" rtlCol="0">
            <a:spAutoFit/>
          </a:bodyPr>
          <a:lstStyle/>
          <a:p>
            <a:pPr algn="ctr"/>
            <a:r>
              <a:rPr lang="en-US" sz="2800" b="1" dirty="0">
                <a:solidFill>
                  <a:srgbClr val="7030A0"/>
                </a:solidFill>
                <a:latin typeface="Roboto" panose="02000000000000000000" pitchFamily="2" charset="0"/>
                <a:ea typeface="Roboto" panose="02000000000000000000" pitchFamily="2" charset="0"/>
              </a:rPr>
              <a:t>PHIẾU HỌC TẬP SỐ 2</a:t>
            </a:r>
            <a:endParaRPr lang="vi-VN" sz="2800" b="1" dirty="0">
              <a:solidFill>
                <a:srgbClr val="7030A0"/>
              </a:solidFill>
              <a:latin typeface="Roboto" panose="02000000000000000000" pitchFamily="2" charset="0"/>
              <a:ea typeface="Roboto" panose="02000000000000000000" pitchFamily="2" charset="0"/>
            </a:endParaRPr>
          </a:p>
          <a:p>
            <a:pPr algn="ctr"/>
            <a:r>
              <a:rPr lang="vi-VN" sz="2800" b="1" dirty="0">
                <a:solidFill>
                  <a:srgbClr val="7030A0"/>
                </a:solidFill>
                <a:latin typeface="Roboto" panose="02000000000000000000" pitchFamily="2" charset="0"/>
                <a:ea typeface="Roboto" panose="02000000000000000000" pitchFamily="2" charset="0"/>
              </a:rPr>
              <a:t>Tìm hiểu về tính chất vật lý</a:t>
            </a:r>
          </a:p>
        </p:txBody>
      </p:sp>
      <p:sp>
        <p:nvSpPr>
          <p:cNvPr id="41" name="TextBox 40">
            <a:extLst>
              <a:ext uri="{FF2B5EF4-FFF2-40B4-BE49-F238E27FC236}">
                <a16:creationId xmlns:a16="http://schemas.microsoft.com/office/drawing/2014/main" id="{2687C32E-F00E-107F-30B1-FA8CFAF967BE}"/>
              </a:ext>
            </a:extLst>
          </p:cNvPr>
          <p:cNvSpPr txBox="1"/>
          <p:nvPr/>
        </p:nvSpPr>
        <p:spPr>
          <a:xfrm>
            <a:off x="172254" y="1337240"/>
            <a:ext cx="11847492" cy="1452642"/>
          </a:xfrm>
          <a:prstGeom prst="rect">
            <a:avLst/>
          </a:prstGeom>
          <a:noFill/>
        </p:spPr>
        <p:txBody>
          <a:bodyPr wrap="square" rtlCol="0">
            <a:spAutoFit/>
          </a:bodyPr>
          <a:lstStyle/>
          <a:p>
            <a:pPr algn="just">
              <a:lnSpc>
                <a:spcPct val="107000"/>
              </a:lnSpc>
              <a:spcAft>
                <a:spcPts val="800"/>
              </a:spcAft>
              <a:tabLst>
                <a:tab pos="180340" algn="l"/>
                <a:tab pos="1620520" algn="l"/>
                <a:tab pos="4860925" algn="l"/>
              </a:tabLst>
            </a:pPr>
            <a:r>
              <a:rPr lang="vi-VN"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Câu</a:t>
            </a: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  Cồn có tác dụng diệt khuẩn tốt nên thường dùng để khử khuẩn. Hình bên dưới là cồn 70</a:t>
            </a:r>
            <a:r>
              <a:rPr lang="vi-VN" sz="2800" b="1" baseline="30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a:t>
            </a: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Làm thế nào để pha được độ cồn có số ghi như trên</a:t>
            </a:r>
            <a:endParaRPr lang="vi-VN"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4" descr="mhjh">
            <a:extLst>
              <a:ext uri="{FF2B5EF4-FFF2-40B4-BE49-F238E27FC236}">
                <a16:creationId xmlns:a16="http://schemas.microsoft.com/office/drawing/2014/main" id="{79473D63-B629-D6EA-9F63-F0BC4291007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68000" y="228073"/>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FCCF130B-371A-2FC6-0A4A-D8A27AE1D7AE}"/>
              </a:ext>
            </a:extLst>
          </p:cNvPr>
          <p:cNvSpPr txBox="1"/>
          <p:nvPr/>
        </p:nvSpPr>
        <p:spPr>
          <a:xfrm>
            <a:off x="369277" y="3982713"/>
            <a:ext cx="10972800" cy="1815882"/>
          </a:xfrm>
          <a:prstGeom prst="rect">
            <a:avLst/>
          </a:prstGeom>
          <a:noFill/>
        </p:spPr>
        <p:txBody>
          <a:bodyPr wrap="square" rtlCol="0">
            <a:spAutoFit/>
          </a:bodyPr>
          <a:lstStyle/>
          <a:p>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Tiến hành: Cho vào ống đong </a:t>
            </a: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70 ml ethylic alcohol nguyên chất và rót nước vào đến vạch 100ml</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được hỗn hợp rượu với nước là 100ml. Ta đã có cồn 70</a:t>
            </a:r>
            <a:r>
              <a:rPr lang="vi-VN" sz="2800" baseline="30000" dirty="0">
                <a:effectLst/>
                <a:latin typeface="Times New Roman" panose="02020603050405020304" pitchFamily="18" charset="0"/>
                <a:ea typeface="Calibri" panose="020F0502020204030204" pitchFamily="34" charset="0"/>
                <a:cs typeface="Times New Roman" panose="02020603050405020304" pitchFamily="18" charset="0"/>
              </a:rPr>
              <a:t>o.</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vi-VN" sz="2800" dirty="0">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DB720CA3-C7BE-55B7-A76A-250ACF7F486E}"/>
              </a:ext>
            </a:extLst>
          </p:cNvPr>
          <p:cNvSpPr txBox="1"/>
          <p:nvPr/>
        </p:nvSpPr>
        <p:spPr>
          <a:xfrm>
            <a:off x="1713389" y="2358397"/>
            <a:ext cx="1718092" cy="523220"/>
          </a:xfrm>
          <a:prstGeom prst="rect">
            <a:avLst/>
          </a:prstGeom>
          <a:noFill/>
        </p:spPr>
        <p:txBody>
          <a:bodyPr wrap="square" rtlCol="0">
            <a:spAutoFit/>
          </a:bodyPr>
          <a:lstStyle/>
          <a:p>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án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E3565A88-438D-6939-A0F5-C8862E96103B}"/>
              </a:ext>
            </a:extLst>
          </p:cNvPr>
          <p:cNvSpPr txBox="1"/>
          <p:nvPr/>
        </p:nvSpPr>
        <p:spPr>
          <a:xfrm>
            <a:off x="369277" y="2846053"/>
            <a:ext cx="11365523" cy="954107"/>
          </a:xfrm>
          <a:prstGeom prst="rect">
            <a:avLst/>
          </a:prstGeom>
          <a:noFill/>
        </p:spPr>
        <p:txBody>
          <a:bodyPr wrap="square" rtlCol="0">
            <a:spAutoFit/>
          </a:bodyPr>
          <a:lstStyle/>
          <a:p>
            <a:r>
              <a:rPr lang="vi-VN" sz="2800" dirty="0">
                <a:latin typeface="Times New Roman" panose="02020603050405020304" pitchFamily="18" charset="0"/>
                <a:ea typeface="Calibri" panose="020F0502020204030204" pitchFamily="34" charset="0"/>
                <a:cs typeface="Times New Roman" panose="02020603050405020304" pitchFamily="18" charset="0"/>
              </a:rPr>
              <a:t>Dụng cụ pha rượu: ố</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r>
              <a:rPr lang="vi-VN" sz="2800" dirty="0">
                <a:latin typeface="Times New Roman" panose="02020603050405020304" pitchFamily="18" charset="0"/>
                <a:ea typeface="Calibri" panose="020F0502020204030204" pitchFamily="34" charset="0"/>
                <a:cs typeface="Times New Roman" panose="02020603050405020304" pitchFamily="18" charset="0"/>
              </a:rPr>
              <a:t>ng đong 100ml, cốc đựng nước, rượu etylic</a:t>
            </a:r>
            <a:endParaRPr lang="vi-VN" sz="2800" dirty="0"/>
          </a:p>
        </p:txBody>
      </p:sp>
    </p:spTree>
    <p:extLst>
      <p:ext uri="{BB962C8B-B14F-4D97-AF65-F5344CB8AC3E}">
        <p14:creationId xmlns:p14="http://schemas.microsoft.com/office/powerpoint/2010/main" val="35359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A457E-3DFE-7CCA-CE19-41C7770B7CBB}"/>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DC5603AE-9856-8283-4113-C8E949CF9C45}"/>
              </a:ext>
            </a:extLst>
          </p:cNvPr>
          <p:cNvGrpSpPr/>
          <p:nvPr/>
        </p:nvGrpSpPr>
        <p:grpSpPr>
          <a:xfrm>
            <a:off x="0" y="0"/>
            <a:ext cx="10455564" cy="1686849"/>
            <a:chOff x="0" y="0"/>
            <a:chExt cx="10455564" cy="1686849"/>
          </a:xfrm>
        </p:grpSpPr>
        <p:sp>
          <p:nvSpPr>
            <p:cNvPr id="7" name="TextBox 6">
              <a:extLst>
                <a:ext uri="{FF2B5EF4-FFF2-40B4-BE49-F238E27FC236}">
                  <a16:creationId xmlns:a16="http://schemas.microsoft.com/office/drawing/2014/main" id="{8BBACAD9-1186-0034-91B0-BD1BE3F907BB}"/>
                </a:ext>
              </a:extLst>
            </p:cNvPr>
            <p:cNvSpPr txBox="1"/>
            <p:nvPr/>
          </p:nvSpPr>
          <p:spPr>
            <a:xfrm>
              <a:off x="73891" y="1163629"/>
              <a:ext cx="6797963" cy="523220"/>
            </a:xfrm>
            <a:prstGeom prst="rect">
              <a:avLst/>
            </a:prstGeom>
            <a:noFill/>
          </p:spPr>
          <p:txBody>
            <a:bodyPr wrap="square" rtlCol="0">
              <a:spAutoFit/>
            </a:bodyPr>
            <a:lstStyle/>
            <a:p>
              <a:r>
                <a:rPr lang="en-US" sz="2400" b="1" dirty="0">
                  <a:solidFill>
                    <a:srgbClr val="FF0000"/>
                  </a:solidFill>
                </a:rPr>
                <a:t>II. TÍNH </a:t>
              </a:r>
              <a:r>
                <a:rPr lang="en-US" sz="2800" b="1" dirty="0">
                  <a:solidFill>
                    <a:srgbClr val="FF0000"/>
                  </a:solidFill>
                  <a:latin typeface="Roboto" panose="02000000000000000000" pitchFamily="2" charset="0"/>
                  <a:ea typeface="Roboto" panose="02000000000000000000" pitchFamily="2" charset="0"/>
                </a:rPr>
                <a:t>CHẤT</a:t>
              </a:r>
              <a:r>
                <a:rPr lang="en-US" sz="2400" b="1" dirty="0">
                  <a:solidFill>
                    <a:srgbClr val="FF0000"/>
                  </a:solidFill>
                </a:rPr>
                <a:t> VẬT LÍ </a:t>
              </a:r>
            </a:p>
          </p:txBody>
        </p:sp>
        <p:pic>
          <p:nvPicPr>
            <p:cNvPr id="8" name="Picture 7">
              <a:extLst>
                <a:ext uri="{FF2B5EF4-FFF2-40B4-BE49-F238E27FC236}">
                  <a16:creationId xmlns:a16="http://schemas.microsoft.com/office/drawing/2014/main" id="{3EBE80D9-5D73-D5F2-DE95-8C439E69C090}"/>
                </a:ext>
              </a:extLst>
            </p:cNvPr>
            <p:cNvPicPr>
              <a:picLocks noChangeAspect="1"/>
            </p:cNvPicPr>
            <p:nvPr/>
          </p:nvPicPr>
          <p:blipFill>
            <a:blip r:embed="rId2"/>
            <a:stretch>
              <a:fillRect/>
            </a:stretch>
          </p:blipFill>
          <p:spPr>
            <a:xfrm>
              <a:off x="0" y="0"/>
              <a:ext cx="10455564" cy="1109168"/>
            </a:xfrm>
            <a:prstGeom prst="rect">
              <a:avLst/>
            </a:prstGeom>
          </p:spPr>
        </p:pic>
      </p:grpSp>
      <p:sp>
        <p:nvSpPr>
          <p:cNvPr id="10" name="Oval 9">
            <a:extLst>
              <a:ext uri="{FF2B5EF4-FFF2-40B4-BE49-F238E27FC236}">
                <a16:creationId xmlns:a16="http://schemas.microsoft.com/office/drawing/2014/main" id="{C6007134-AD8E-ED73-4103-36B3272D5353}"/>
              </a:ext>
            </a:extLst>
          </p:cNvPr>
          <p:cNvSpPr/>
          <p:nvPr/>
        </p:nvSpPr>
        <p:spPr>
          <a:xfrm>
            <a:off x="5024582" y="5264727"/>
            <a:ext cx="840509" cy="471055"/>
          </a:xfrm>
          <a:prstGeom prst="ellipse">
            <a:avLst/>
          </a:prstGeom>
          <a:noFill/>
          <a:ln w="381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E3C6428C-7466-8308-4BDA-6C71CF8CC3CC}"/>
              </a:ext>
            </a:extLst>
          </p:cNvPr>
          <p:cNvCxnSpPr/>
          <p:nvPr/>
        </p:nvCxnSpPr>
        <p:spPr>
          <a:xfrm flipV="1">
            <a:off x="5708073" y="4424218"/>
            <a:ext cx="2022763" cy="932873"/>
          </a:xfrm>
          <a:prstGeom prst="straightConnector1">
            <a:avLst/>
          </a:prstGeom>
          <a:ln w="28575">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5B9201A7-40DE-5A17-D1B0-05D2393892AD}"/>
              </a:ext>
            </a:extLst>
          </p:cNvPr>
          <p:cNvGraphicFramePr>
            <a:graphicFrameLocks noGrp="1"/>
          </p:cNvGraphicFramePr>
          <p:nvPr/>
        </p:nvGraphicFramePr>
        <p:xfrm>
          <a:off x="-73891"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1102863566"/>
                    </a:ext>
                  </a:extLst>
                </a:gridCol>
              </a:tblGrid>
              <a:tr h="935609">
                <a:tc>
                  <a:txBody>
                    <a:bodyPr/>
                    <a:lstStyle/>
                    <a:p>
                      <a:pPr algn="ctr"/>
                      <a:endParaRPr lang="vi-VN" dirty="0">
                        <a:solidFill>
                          <a:srgbClr val="7030A0"/>
                        </a:solidFill>
                      </a:endParaRPr>
                    </a:p>
                  </a:txBody>
                  <a:tcPr>
                    <a:solidFill>
                      <a:schemeClr val="accent4">
                        <a:lumMod val="60000"/>
                        <a:lumOff val="40000"/>
                      </a:schemeClr>
                    </a:solidFill>
                  </a:tcPr>
                </a:tc>
                <a:extLst>
                  <a:ext uri="{0D108BD9-81ED-4DB2-BD59-A6C34878D82A}">
                    <a16:rowId xmlns:a16="http://schemas.microsoft.com/office/drawing/2014/main" val="4211655575"/>
                  </a:ext>
                </a:extLst>
              </a:tr>
              <a:tr h="5922391">
                <a:tc>
                  <a:txBody>
                    <a:bodyPr/>
                    <a:lstStyle/>
                    <a:p>
                      <a:endParaRPr lang="vi-VN" dirty="0"/>
                    </a:p>
                  </a:txBody>
                  <a:tcPr>
                    <a:solidFill>
                      <a:schemeClr val="accent4">
                        <a:lumMod val="20000"/>
                        <a:lumOff val="80000"/>
                      </a:schemeClr>
                    </a:solidFill>
                  </a:tcPr>
                </a:tc>
                <a:extLst>
                  <a:ext uri="{0D108BD9-81ED-4DB2-BD59-A6C34878D82A}">
                    <a16:rowId xmlns:a16="http://schemas.microsoft.com/office/drawing/2014/main" val="3664176691"/>
                  </a:ext>
                </a:extLst>
              </a:tr>
            </a:tbl>
          </a:graphicData>
        </a:graphic>
      </p:graphicFrame>
      <p:sp>
        <p:nvSpPr>
          <p:cNvPr id="34" name="TextBox 33">
            <a:extLst>
              <a:ext uri="{FF2B5EF4-FFF2-40B4-BE49-F238E27FC236}">
                <a16:creationId xmlns:a16="http://schemas.microsoft.com/office/drawing/2014/main" id="{0CD5730A-1B0F-0008-08F9-DD1C58CA1743}"/>
              </a:ext>
            </a:extLst>
          </p:cNvPr>
          <p:cNvSpPr txBox="1"/>
          <p:nvPr/>
        </p:nvSpPr>
        <p:spPr>
          <a:xfrm>
            <a:off x="2461556" y="-44267"/>
            <a:ext cx="6289338" cy="954107"/>
          </a:xfrm>
          <a:prstGeom prst="rect">
            <a:avLst/>
          </a:prstGeom>
          <a:noFill/>
        </p:spPr>
        <p:txBody>
          <a:bodyPr wrap="square" rtlCol="0">
            <a:spAutoFit/>
          </a:bodyPr>
          <a:lstStyle/>
          <a:p>
            <a:pPr algn="ctr"/>
            <a:r>
              <a:rPr lang="en-US" sz="2800" b="1" dirty="0">
                <a:solidFill>
                  <a:srgbClr val="7030A0"/>
                </a:solidFill>
                <a:latin typeface="Roboto" panose="02000000000000000000" pitchFamily="2" charset="0"/>
                <a:ea typeface="Roboto" panose="02000000000000000000" pitchFamily="2" charset="0"/>
              </a:rPr>
              <a:t>PHIẾU HỌC TẬP SỐ 2</a:t>
            </a:r>
            <a:endParaRPr lang="vi-VN" sz="2800" b="1" dirty="0">
              <a:solidFill>
                <a:srgbClr val="7030A0"/>
              </a:solidFill>
              <a:latin typeface="Roboto" panose="02000000000000000000" pitchFamily="2" charset="0"/>
              <a:ea typeface="Roboto" panose="02000000000000000000" pitchFamily="2" charset="0"/>
            </a:endParaRPr>
          </a:p>
          <a:p>
            <a:pPr algn="ctr"/>
            <a:r>
              <a:rPr lang="vi-VN" sz="2800" b="1" dirty="0">
                <a:solidFill>
                  <a:srgbClr val="7030A0"/>
                </a:solidFill>
                <a:latin typeface="Roboto" panose="02000000000000000000" pitchFamily="2" charset="0"/>
                <a:ea typeface="Roboto" panose="02000000000000000000" pitchFamily="2" charset="0"/>
              </a:rPr>
              <a:t>Tìm hiểu về tính chất vật lý</a:t>
            </a:r>
          </a:p>
        </p:txBody>
      </p:sp>
      <p:sp>
        <p:nvSpPr>
          <p:cNvPr id="41" name="TextBox 40">
            <a:extLst>
              <a:ext uri="{FF2B5EF4-FFF2-40B4-BE49-F238E27FC236}">
                <a16:creationId xmlns:a16="http://schemas.microsoft.com/office/drawing/2014/main" id="{64B5314C-02C4-6B06-76F3-4A94DA8C65D0}"/>
              </a:ext>
            </a:extLst>
          </p:cNvPr>
          <p:cNvSpPr txBox="1"/>
          <p:nvPr/>
        </p:nvSpPr>
        <p:spPr>
          <a:xfrm>
            <a:off x="270617" y="1012686"/>
            <a:ext cx="11847492" cy="1676228"/>
          </a:xfrm>
          <a:prstGeom prst="rect">
            <a:avLst/>
          </a:prstGeom>
          <a:noFill/>
        </p:spPr>
        <p:txBody>
          <a:bodyPr wrap="square" rtlCol="0">
            <a:spAutoFit/>
          </a:bodyPr>
          <a:lstStyle/>
          <a:p>
            <a:pPr algn="just">
              <a:lnSpc>
                <a:spcPct val="107000"/>
              </a:lnSpc>
              <a:spcAft>
                <a:spcPts val="800"/>
              </a:spcAft>
              <a:tabLst>
                <a:tab pos="180340" algn="l"/>
                <a:tab pos="2970530" algn="l"/>
                <a:tab pos="4500880" algn="l"/>
              </a:tabLst>
            </a:pPr>
            <a:r>
              <a:rPr lang="vi-VN" sz="2800" b="1" dirty="0">
                <a:effectLst/>
                <a:latin typeface="Roboto" panose="02000000000000000000" pitchFamily="2" charset="0"/>
                <a:ea typeface="Roboto" panose="02000000000000000000" pitchFamily="2" charset="0"/>
                <a:cs typeface="Times New Roman" panose="02020603050405020304" pitchFamily="18" charset="0"/>
              </a:rPr>
              <a:t>Câu 5. </a:t>
            </a:r>
            <a:r>
              <a:rPr lang="vi-VN" sz="2800" dirty="0">
                <a:effectLst/>
                <a:latin typeface="Roboto" panose="02000000000000000000" pitchFamily="2" charset="0"/>
                <a:ea typeface="Roboto" panose="02000000000000000000" pitchFamily="2" charset="0"/>
                <a:cs typeface="Times New Roman" panose="02020603050405020304" pitchFamily="18" charset="0"/>
              </a:rPr>
              <a:t>Trong mỗi dung dịch sau cố bao nhiêu mL ethylic alcohol?</a:t>
            </a:r>
          </a:p>
          <a:p>
            <a:pPr marL="342900" lvl="0" indent="-342900" algn="just">
              <a:lnSpc>
                <a:spcPct val="120000"/>
              </a:lnSpc>
              <a:spcAft>
                <a:spcPts val="200"/>
              </a:spcAft>
              <a:buSzPts val="1400"/>
              <a:buFont typeface="Times New Roman" panose="02020603050405020304" pitchFamily="18" charset="0"/>
              <a:buAutoNum type="alphaLcParenR"/>
              <a:tabLst>
                <a:tab pos="213360" algn="l"/>
              </a:tabLst>
            </a:pPr>
            <a:r>
              <a:rPr lang="en-US" sz="2800" u="none" strike="noStrike" spc="0" dirty="0">
                <a:effectLst/>
                <a:latin typeface="Roboto" panose="02000000000000000000" pitchFamily="2" charset="0"/>
                <a:ea typeface="Roboto" panose="02000000000000000000" pitchFamily="2" charset="0"/>
              </a:rPr>
              <a:t>50 mL dung </a:t>
            </a:r>
            <a:r>
              <a:rPr lang="en-US" sz="2800" u="none" strike="noStrike" spc="0" dirty="0" err="1">
                <a:effectLst/>
                <a:latin typeface="Roboto" panose="02000000000000000000" pitchFamily="2" charset="0"/>
                <a:ea typeface="Roboto" panose="02000000000000000000" pitchFamily="2" charset="0"/>
              </a:rPr>
              <a:t>dịch</a:t>
            </a:r>
            <a:r>
              <a:rPr lang="en-US" sz="2800" u="none" strike="noStrike" spc="0" dirty="0">
                <a:effectLst/>
                <a:latin typeface="Roboto" panose="02000000000000000000" pitchFamily="2" charset="0"/>
                <a:ea typeface="Roboto" panose="02000000000000000000" pitchFamily="2" charset="0"/>
              </a:rPr>
              <a:t> ethylic alcohol 30°.</a:t>
            </a:r>
            <a:endParaRPr lang="vi-VN" sz="2800" u="none" strike="noStrike" spc="0" dirty="0">
              <a:effectLst/>
              <a:latin typeface="Roboto" panose="02000000000000000000" pitchFamily="2" charset="0"/>
              <a:ea typeface="Roboto" panose="02000000000000000000" pitchFamily="2" charset="0"/>
            </a:endParaRPr>
          </a:p>
          <a:p>
            <a:pPr marL="342900" lvl="0" indent="-342900" algn="just">
              <a:lnSpc>
                <a:spcPct val="120000"/>
              </a:lnSpc>
              <a:spcAft>
                <a:spcPts val="200"/>
              </a:spcAft>
              <a:buSzPts val="1400"/>
              <a:buFont typeface="Times New Roman" panose="02020603050405020304" pitchFamily="18" charset="0"/>
              <a:buAutoNum type="alphaLcParenR"/>
              <a:tabLst>
                <a:tab pos="219710" algn="l"/>
              </a:tabLst>
            </a:pPr>
            <a:r>
              <a:rPr lang="en-US" sz="2800" u="none" strike="noStrike" spc="0" dirty="0">
                <a:effectLst/>
                <a:latin typeface="Roboto" panose="02000000000000000000" pitchFamily="2" charset="0"/>
                <a:ea typeface="Roboto" panose="02000000000000000000" pitchFamily="2" charset="0"/>
              </a:rPr>
              <a:t>40 mL dung </a:t>
            </a:r>
            <a:r>
              <a:rPr lang="en-US" sz="2800" u="none" strike="noStrike" spc="0" dirty="0" err="1">
                <a:effectLst/>
                <a:latin typeface="Roboto" panose="02000000000000000000" pitchFamily="2" charset="0"/>
                <a:ea typeface="Roboto" panose="02000000000000000000" pitchFamily="2" charset="0"/>
              </a:rPr>
              <a:t>dịch</a:t>
            </a:r>
            <a:r>
              <a:rPr lang="en-US" sz="2800" u="none" strike="noStrike" spc="0" dirty="0">
                <a:effectLst/>
                <a:latin typeface="Roboto" panose="02000000000000000000" pitchFamily="2" charset="0"/>
                <a:ea typeface="Roboto" panose="02000000000000000000" pitchFamily="2" charset="0"/>
              </a:rPr>
              <a:t> ethylic alcohol 45°.</a:t>
            </a:r>
            <a:endParaRPr lang="vi-VN" sz="2800" u="none" strike="noStrike" spc="0" dirty="0">
              <a:effectLst/>
              <a:latin typeface="Roboto" panose="02000000000000000000" pitchFamily="2" charset="0"/>
              <a:ea typeface="Roboto" panose="02000000000000000000" pitchFamily="2" charset="0"/>
            </a:endParaRPr>
          </a:p>
        </p:txBody>
      </p:sp>
      <p:pic>
        <p:nvPicPr>
          <p:cNvPr id="11" name="Picture 4" descr="mhjh">
            <a:extLst>
              <a:ext uri="{FF2B5EF4-FFF2-40B4-BE49-F238E27FC236}">
                <a16:creationId xmlns:a16="http://schemas.microsoft.com/office/drawing/2014/main" id="{C0E5F510-C34E-B333-F391-BF3CD2DFA46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68000" y="228073"/>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1BE57094-221A-87C7-6F8D-F38178BBDBBE}"/>
              </a:ext>
            </a:extLst>
          </p:cNvPr>
          <p:cNvSpPr txBox="1"/>
          <p:nvPr/>
        </p:nvSpPr>
        <p:spPr>
          <a:xfrm>
            <a:off x="270617" y="2471571"/>
            <a:ext cx="1415561" cy="523220"/>
          </a:xfrm>
          <a:prstGeom prst="rect">
            <a:avLst/>
          </a:prstGeom>
          <a:noFill/>
        </p:spPr>
        <p:txBody>
          <a:bodyPr wrap="square" rtlCol="0">
            <a:spAutoFit/>
          </a:bodyPr>
          <a:lstStyle/>
          <a:p>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Đáp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dirty="0">
              <a:latin typeface="Roboto" panose="02000000000000000000" pitchFamily="2" charset="0"/>
              <a:ea typeface="Roboto" panose="02000000000000000000" pitchFamily="2" charset="0"/>
            </a:endParaRPr>
          </a:p>
        </p:txBody>
      </p:sp>
      <p:grpSp>
        <p:nvGrpSpPr>
          <p:cNvPr id="2" name="Group 1">
            <a:extLst>
              <a:ext uri="{FF2B5EF4-FFF2-40B4-BE49-F238E27FC236}">
                <a16:creationId xmlns:a16="http://schemas.microsoft.com/office/drawing/2014/main" id="{6E0979CE-D84A-0E53-2ADE-6B635F8408F9}"/>
              </a:ext>
            </a:extLst>
          </p:cNvPr>
          <p:cNvGrpSpPr/>
          <p:nvPr/>
        </p:nvGrpSpPr>
        <p:grpSpPr>
          <a:xfrm>
            <a:off x="703384" y="3060485"/>
            <a:ext cx="9495693" cy="1569660"/>
            <a:chOff x="703384" y="3060485"/>
            <a:chExt cx="9495693" cy="1569660"/>
          </a:xfrm>
        </p:grpSpPr>
        <p:sp>
          <p:nvSpPr>
            <p:cNvPr id="48" name="TextBox 47">
              <a:extLst>
                <a:ext uri="{FF2B5EF4-FFF2-40B4-BE49-F238E27FC236}">
                  <a16:creationId xmlns:a16="http://schemas.microsoft.com/office/drawing/2014/main" id="{74D1205E-986E-833B-31F8-ADAF819252D4}"/>
                </a:ext>
              </a:extLst>
            </p:cNvPr>
            <p:cNvSpPr txBox="1"/>
            <p:nvPr/>
          </p:nvSpPr>
          <p:spPr>
            <a:xfrm>
              <a:off x="703384" y="3060485"/>
              <a:ext cx="9495693" cy="1569660"/>
            </a:xfrm>
            <a:prstGeom prst="rect">
              <a:avLst/>
            </a:prstGeom>
            <a:noFill/>
          </p:spPr>
          <p:txBody>
            <a:bodyPr wrap="square" rtlCol="0">
              <a:spAutoFit/>
            </a:bodyPr>
            <a:lstStyle/>
            <a:p>
              <a:r>
                <a:rPr lang="en-US" sz="2400" dirty="0">
                  <a:latin typeface="Roboto" panose="02000000000000000000" pitchFamily="2" charset="0"/>
                  <a:ea typeface="Roboto" panose="02000000000000000000" pitchFamily="2" charset="0"/>
                </a:rPr>
                <a:t>Ethylic alcohol 30</a:t>
              </a:r>
              <a:r>
                <a:rPr lang="en-US" sz="2400" baseline="30000" dirty="0">
                  <a:latin typeface="Roboto" panose="02000000000000000000" pitchFamily="2" charset="0"/>
                  <a:ea typeface="Roboto" panose="02000000000000000000" pitchFamily="2" charset="0"/>
                </a:rPr>
                <a:t>0</a:t>
              </a:r>
              <a:r>
                <a:rPr lang="en-US" sz="2400" dirty="0">
                  <a:latin typeface="Roboto" panose="02000000000000000000" pitchFamily="2" charset="0"/>
                  <a:ea typeface="Roboto" panose="02000000000000000000" pitchFamily="2" charset="0"/>
                </a:rPr>
                <a:t> </a:t>
              </a:r>
              <a:r>
                <a:rPr lang="en-US" sz="2400" dirty="0" err="1">
                  <a:latin typeface="Roboto" panose="02000000000000000000" pitchFamily="2" charset="0"/>
                  <a:ea typeface="Roboto" panose="02000000000000000000" pitchFamily="2" charset="0"/>
                </a:rPr>
                <a:t>có</a:t>
              </a:r>
              <a:r>
                <a:rPr lang="en-US" sz="2400" dirty="0">
                  <a:latin typeface="Roboto" panose="02000000000000000000" pitchFamily="2" charset="0"/>
                  <a:ea typeface="Roboto" panose="02000000000000000000" pitchFamily="2" charset="0"/>
                </a:rPr>
                <a:t> </a:t>
              </a:r>
              <a:r>
                <a:rPr lang="en-US" sz="2400" dirty="0" err="1">
                  <a:latin typeface="Roboto" panose="02000000000000000000" pitchFamily="2" charset="0"/>
                  <a:ea typeface="Roboto" panose="02000000000000000000" pitchFamily="2" charset="0"/>
                </a:rPr>
                <a:t>nghĩa</a:t>
              </a:r>
              <a:r>
                <a:rPr lang="en-US" sz="2400" dirty="0">
                  <a:latin typeface="Roboto" panose="02000000000000000000" pitchFamily="2" charset="0"/>
                  <a:ea typeface="Roboto" panose="02000000000000000000" pitchFamily="2" charset="0"/>
                </a:rPr>
                <a:t> </a:t>
              </a:r>
              <a:r>
                <a:rPr lang="en-US" sz="2400" dirty="0" err="1">
                  <a:latin typeface="Roboto" panose="02000000000000000000" pitchFamily="2" charset="0"/>
                  <a:ea typeface="Roboto" panose="02000000000000000000" pitchFamily="2" charset="0"/>
                </a:rPr>
                <a:t>là</a:t>
              </a:r>
              <a:r>
                <a:rPr lang="en-US" sz="2400" dirty="0">
                  <a:latin typeface="Roboto" panose="02000000000000000000" pitchFamily="2" charset="0"/>
                  <a:ea typeface="Roboto" panose="02000000000000000000" pitchFamily="2" charset="0"/>
                </a:rPr>
                <a:t> </a:t>
              </a:r>
            </a:p>
            <a:p>
              <a:r>
                <a:rPr lang="en-US" sz="2400" dirty="0">
                  <a:latin typeface="Roboto" panose="02000000000000000000" pitchFamily="2" charset="0"/>
                  <a:ea typeface="Roboto" panose="02000000000000000000" pitchFamily="2" charset="0"/>
                </a:rPr>
                <a:t> Trong 100ml dung </a:t>
              </a:r>
              <a:r>
                <a:rPr lang="en-US" sz="2400" dirty="0" err="1">
                  <a:latin typeface="Roboto" panose="02000000000000000000" pitchFamily="2" charset="0"/>
                  <a:ea typeface="Roboto" panose="02000000000000000000" pitchFamily="2" charset="0"/>
                </a:rPr>
                <a:t>dịch</a:t>
              </a:r>
              <a:r>
                <a:rPr lang="en-US" sz="2400" dirty="0">
                  <a:latin typeface="Roboto" panose="02000000000000000000" pitchFamily="2" charset="0"/>
                  <a:ea typeface="Roboto" panose="02000000000000000000" pitchFamily="2" charset="0"/>
                </a:rPr>
                <a:t> </a:t>
              </a:r>
              <a:r>
                <a:rPr lang="en-US" sz="2400" dirty="0" err="1">
                  <a:latin typeface="Roboto" panose="02000000000000000000" pitchFamily="2" charset="0"/>
                  <a:ea typeface="Roboto" panose="02000000000000000000" pitchFamily="2" charset="0"/>
                </a:rPr>
                <a:t>có</a:t>
              </a:r>
              <a:r>
                <a:rPr lang="en-US" sz="2400" dirty="0">
                  <a:latin typeface="Roboto" panose="02000000000000000000" pitchFamily="2" charset="0"/>
                  <a:ea typeface="Roboto" panose="02000000000000000000" pitchFamily="2" charset="0"/>
                </a:rPr>
                <a:t> </a:t>
              </a:r>
              <a:r>
                <a:rPr lang="en-US" sz="2400" dirty="0" err="1">
                  <a:latin typeface="Roboto" panose="02000000000000000000" pitchFamily="2" charset="0"/>
                  <a:ea typeface="Roboto" panose="02000000000000000000" pitchFamily="2" charset="0"/>
                </a:rPr>
                <a:t>chứa</a:t>
              </a:r>
              <a:r>
                <a:rPr lang="en-US" sz="2400" dirty="0">
                  <a:latin typeface="Roboto" panose="02000000000000000000" pitchFamily="2" charset="0"/>
                  <a:ea typeface="Roboto" panose="02000000000000000000" pitchFamily="2" charset="0"/>
                </a:rPr>
                <a:t> 30ml ethylic alcohol .</a:t>
              </a:r>
            </a:p>
            <a:p>
              <a:r>
                <a:rPr lang="en-US" sz="2400" dirty="0">
                  <a:latin typeface="Roboto" panose="02000000000000000000" pitchFamily="2" charset="0"/>
                  <a:ea typeface="Roboto" panose="02000000000000000000" pitchFamily="2" charset="0"/>
                </a:rPr>
                <a:t> Trong 50ml   dung </a:t>
              </a:r>
              <a:r>
                <a:rPr lang="en-US" sz="2400" dirty="0" err="1">
                  <a:latin typeface="Roboto" panose="02000000000000000000" pitchFamily="2" charset="0"/>
                  <a:ea typeface="Roboto" panose="02000000000000000000" pitchFamily="2" charset="0"/>
                </a:rPr>
                <a:t>dịch</a:t>
              </a:r>
              <a:r>
                <a:rPr lang="en-US" sz="2400" dirty="0">
                  <a:latin typeface="Roboto" panose="02000000000000000000" pitchFamily="2" charset="0"/>
                  <a:ea typeface="Roboto" panose="02000000000000000000" pitchFamily="2" charset="0"/>
                </a:rPr>
                <a:t> </a:t>
              </a:r>
              <a:r>
                <a:rPr lang="en-US" sz="2400" dirty="0" err="1">
                  <a:latin typeface="Roboto" panose="02000000000000000000" pitchFamily="2" charset="0"/>
                  <a:ea typeface="Roboto" panose="02000000000000000000" pitchFamily="2" charset="0"/>
                </a:rPr>
                <a:t>có</a:t>
              </a:r>
              <a:r>
                <a:rPr lang="en-US" sz="2400" dirty="0">
                  <a:latin typeface="Roboto" panose="02000000000000000000" pitchFamily="2" charset="0"/>
                  <a:ea typeface="Roboto" panose="02000000000000000000" pitchFamily="2" charset="0"/>
                </a:rPr>
                <a:t> </a:t>
              </a:r>
              <a:r>
                <a:rPr lang="en-US" sz="2400" dirty="0" err="1">
                  <a:latin typeface="Roboto" panose="02000000000000000000" pitchFamily="2" charset="0"/>
                  <a:ea typeface="Roboto" panose="02000000000000000000" pitchFamily="2" charset="0"/>
                </a:rPr>
                <a:t>chứa</a:t>
              </a:r>
              <a:r>
                <a:rPr lang="en-US" sz="2400" dirty="0">
                  <a:latin typeface="Roboto" panose="02000000000000000000" pitchFamily="2" charset="0"/>
                  <a:ea typeface="Roboto" panose="02000000000000000000" pitchFamily="2" charset="0"/>
                </a:rPr>
                <a:t>                      ml ethylic alcohol</a:t>
              </a:r>
            </a:p>
            <a:p>
              <a:endParaRPr lang="vi-VN" sz="2400" dirty="0">
                <a:latin typeface="Roboto" panose="02000000000000000000" pitchFamily="2" charset="0"/>
                <a:ea typeface="Roboto" panose="02000000000000000000" pitchFamily="2" charset="0"/>
              </a:endParaRPr>
            </a:p>
          </p:txBody>
        </p:sp>
        <p:graphicFrame>
          <p:nvGraphicFramePr>
            <p:cNvPr id="53" name="Object 52">
              <a:extLst>
                <a:ext uri="{FF2B5EF4-FFF2-40B4-BE49-F238E27FC236}">
                  <a16:creationId xmlns:a16="http://schemas.microsoft.com/office/drawing/2014/main" id="{346301B5-CBD1-E503-5484-13079ADB5384}"/>
                </a:ext>
              </a:extLst>
            </p:cNvPr>
            <p:cNvGraphicFramePr>
              <a:graphicFrameLocks noChangeAspect="1"/>
            </p:cNvGraphicFramePr>
            <p:nvPr>
              <p:extLst>
                <p:ext uri="{D42A27DB-BD31-4B8C-83A1-F6EECF244321}">
                  <p14:modId xmlns:p14="http://schemas.microsoft.com/office/powerpoint/2010/main" val="760190493"/>
                </p:ext>
              </p:extLst>
            </p:nvPr>
          </p:nvGraphicFramePr>
          <p:xfrm>
            <a:off x="5264824" y="3685195"/>
            <a:ext cx="1514570" cy="841428"/>
          </p:xfrm>
          <a:graphic>
            <a:graphicData uri="http://schemas.openxmlformats.org/presentationml/2006/ole">
              <mc:AlternateContent xmlns:mc="http://schemas.openxmlformats.org/markup-compatibility/2006">
                <mc:Choice xmlns:v="urn:schemas-microsoft-com:vml" Requires="v">
                  <p:oleObj name="Equation" r:id="rId4" imgW="771123" imgH="428293" progId="Equation.DSMT4">
                    <p:embed/>
                  </p:oleObj>
                </mc:Choice>
                <mc:Fallback>
                  <p:oleObj name="Equation" r:id="rId4" imgW="771123" imgH="428293" progId="Equation.DSMT4">
                    <p:embed/>
                    <p:pic>
                      <p:nvPicPr>
                        <p:cNvPr id="53" name="Object 52">
                          <a:extLst>
                            <a:ext uri="{FF2B5EF4-FFF2-40B4-BE49-F238E27FC236}">
                              <a16:creationId xmlns:a16="http://schemas.microsoft.com/office/drawing/2014/main" id="{D88465DC-2359-5C88-A068-46085F035E51}"/>
                            </a:ext>
                          </a:extLst>
                        </p:cNvPr>
                        <p:cNvPicPr/>
                        <p:nvPr/>
                      </p:nvPicPr>
                      <p:blipFill>
                        <a:blip r:embed="rId5"/>
                        <a:stretch>
                          <a:fillRect/>
                        </a:stretch>
                      </p:blipFill>
                      <p:spPr>
                        <a:xfrm>
                          <a:off x="5264824" y="3685195"/>
                          <a:ext cx="1514570" cy="841428"/>
                        </a:xfrm>
                        <a:prstGeom prst="rect">
                          <a:avLst/>
                        </a:prstGeom>
                      </p:spPr>
                    </p:pic>
                  </p:oleObj>
                </mc:Fallback>
              </mc:AlternateContent>
            </a:graphicData>
          </a:graphic>
        </p:graphicFrame>
      </p:grpSp>
      <p:grpSp>
        <p:nvGrpSpPr>
          <p:cNvPr id="3" name="Group 2">
            <a:extLst>
              <a:ext uri="{FF2B5EF4-FFF2-40B4-BE49-F238E27FC236}">
                <a16:creationId xmlns:a16="http://schemas.microsoft.com/office/drawing/2014/main" id="{B359555B-921B-390A-B249-E6F4E5D0146E}"/>
              </a:ext>
            </a:extLst>
          </p:cNvPr>
          <p:cNvGrpSpPr/>
          <p:nvPr/>
        </p:nvGrpSpPr>
        <p:grpSpPr>
          <a:xfrm>
            <a:off x="703384" y="4671433"/>
            <a:ext cx="9346223" cy="1361696"/>
            <a:chOff x="703384" y="4671433"/>
            <a:chExt cx="9346223" cy="1361696"/>
          </a:xfrm>
        </p:grpSpPr>
        <p:sp>
          <p:nvSpPr>
            <p:cNvPr id="54" name="TextBox 53">
              <a:extLst>
                <a:ext uri="{FF2B5EF4-FFF2-40B4-BE49-F238E27FC236}">
                  <a16:creationId xmlns:a16="http://schemas.microsoft.com/office/drawing/2014/main" id="{492C6895-169C-8CAE-439A-35E2439829FE}"/>
                </a:ext>
              </a:extLst>
            </p:cNvPr>
            <p:cNvSpPr txBox="1"/>
            <p:nvPr/>
          </p:nvSpPr>
          <p:spPr>
            <a:xfrm>
              <a:off x="703384" y="4671433"/>
              <a:ext cx="9346223" cy="1200329"/>
            </a:xfrm>
            <a:prstGeom prst="rect">
              <a:avLst/>
            </a:prstGeom>
            <a:noFill/>
          </p:spPr>
          <p:txBody>
            <a:bodyPr wrap="square" rtlCol="0">
              <a:spAutoFit/>
            </a:bodyPr>
            <a:lstStyle/>
            <a:p>
              <a:r>
                <a:rPr lang="en-US" sz="2400" dirty="0">
                  <a:latin typeface="Roboto" panose="02000000000000000000" pitchFamily="2" charset="0"/>
                  <a:ea typeface="Roboto" panose="02000000000000000000" pitchFamily="2" charset="0"/>
                </a:rPr>
                <a:t>Ethylic alcohol 45</a:t>
              </a:r>
              <a:r>
                <a:rPr lang="en-US" sz="2400" baseline="30000" dirty="0">
                  <a:latin typeface="Roboto" panose="02000000000000000000" pitchFamily="2" charset="0"/>
                  <a:ea typeface="Roboto" panose="02000000000000000000" pitchFamily="2" charset="0"/>
                </a:rPr>
                <a:t>0</a:t>
              </a:r>
              <a:r>
                <a:rPr lang="en-US" sz="2400" dirty="0">
                  <a:latin typeface="Roboto" panose="02000000000000000000" pitchFamily="2" charset="0"/>
                  <a:ea typeface="Roboto" panose="02000000000000000000" pitchFamily="2" charset="0"/>
                </a:rPr>
                <a:t> </a:t>
              </a:r>
              <a:r>
                <a:rPr lang="en-US" sz="2400" dirty="0" err="1">
                  <a:latin typeface="Roboto" panose="02000000000000000000" pitchFamily="2" charset="0"/>
                  <a:ea typeface="Roboto" panose="02000000000000000000" pitchFamily="2" charset="0"/>
                </a:rPr>
                <a:t>có</a:t>
              </a:r>
              <a:r>
                <a:rPr lang="en-US" sz="2400" dirty="0">
                  <a:latin typeface="Roboto" panose="02000000000000000000" pitchFamily="2" charset="0"/>
                  <a:ea typeface="Roboto" panose="02000000000000000000" pitchFamily="2" charset="0"/>
                </a:rPr>
                <a:t> </a:t>
              </a:r>
              <a:r>
                <a:rPr lang="en-US" sz="2400" dirty="0" err="1">
                  <a:latin typeface="Roboto" panose="02000000000000000000" pitchFamily="2" charset="0"/>
                  <a:ea typeface="Roboto" panose="02000000000000000000" pitchFamily="2" charset="0"/>
                </a:rPr>
                <a:t>nghĩa</a:t>
              </a:r>
              <a:r>
                <a:rPr lang="en-US" sz="2400" dirty="0">
                  <a:latin typeface="Roboto" panose="02000000000000000000" pitchFamily="2" charset="0"/>
                  <a:ea typeface="Roboto" panose="02000000000000000000" pitchFamily="2" charset="0"/>
                </a:rPr>
                <a:t> </a:t>
              </a:r>
              <a:r>
                <a:rPr lang="en-US" sz="2400" dirty="0" err="1">
                  <a:latin typeface="Roboto" panose="02000000000000000000" pitchFamily="2" charset="0"/>
                  <a:ea typeface="Roboto" panose="02000000000000000000" pitchFamily="2" charset="0"/>
                </a:rPr>
                <a:t>là</a:t>
              </a:r>
              <a:r>
                <a:rPr lang="en-US" sz="2400" dirty="0">
                  <a:latin typeface="Roboto" panose="02000000000000000000" pitchFamily="2" charset="0"/>
                  <a:ea typeface="Roboto" panose="02000000000000000000" pitchFamily="2" charset="0"/>
                </a:rPr>
                <a:t> </a:t>
              </a:r>
            </a:p>
            <a:p>
              <a:r>
                <a:rPr lang="en-US" sz="2400" dirty="0">
                  <a:latin typeface="Roboto" panose="02000000000000000000" pitchFamily="2" charset="0"/>
                  <a:ea typeface="Roboto" panose="02000000000000000000" pitchFamily="2" charset="0"/>
                </a:rPr>
                <a:t> Trong 100ml dung </a:t>
              </a:r>
              <a:r>
                <a:rPr lang="en-US" sz="2400" dirty="0" err="1">
                  <a:latin typeface="Roboto" panose="02000000000000000000" pitchFamily="2" charset="0"/>
                  <a:ea typeface="Roboto" panose="02000000000000000000" pitchFamily="2" charset="0"/>
                </a:rPr>
                <a:t>dịch</a:t>
              </a:r>
              <a:r>
                <a:rPr lang="en-US" sz="2400" dirty="0">
                  <a:latin typeface="Roboto" panose="02000000000000000000" pitchFamily="2" charset="0"/>
                  <a:ea typeface="Roboto" panose="02000000000000000000" pitchFamily="2" charset="0"/>
                </a:rPr>
                <a:t> </a:t>
              </a:r>
              <a:r>
                <a:rPr lang="en-US" sz="2400" dirty="0" err="1">
                  <a:latin typeface="Roboto" panose="02000000000000000000" pitchFamily="2" charset="0"/>
                  <a:ea typeface="Roboto" panose="02000000000000000000" pitchFamily="2" charset="0"/>
                </a:rPr>
                <a:t>có</a:t>
              </a:r>
              <a:r>
                <a:rPr lang="en-US" sz="2400" dirty="0">
                  <a:latin typeface="Roboto" panose="02000000000000000000" pitchFamily="2" charset="0"/>
                  <a:ea typeface="Roboto" panose="02000000000000000000" pitchFamily="2" charset="0"/>
                </a:rPr>
                <a:t> </a:t>
              </a:r>
              <a:r>
                <a:rPr lang="en-US" sz="2400" dirty="0" err="1">
                  <a:latin typeface="Roboto" panose="02000000000000000000" pitchFamily="2" charset="0"/>
                  <a:ea typeface="Roboto" panose="02000000000000000000" pitchFamily="2" charset="0"/>
                </a:rPr>
                <a:t>chứa</a:t>
              </a:r>
              <a:r>
                <a:rPr lang="en-US" sz="2400" dirty="0">
                  <a:latin typeface="Roboto" panose="02000000000000000000" pitchFamily="2" charset="0"/>
                  <a:ea typeface="Roboto" panose="02000000000000000000" pitchFamily="2" charset="0"/>
                </a:rPr>
                <a:t> 40ml ethylic alcohol .</a:t>
              </a:r>
            </a:p>
            <a:p>
              <a:r>
                <a:rPr lang="en-US" sz="2400" dirty="0">
                  <a:latin typeface="Roboto" panose="02000000000000000000" pitchFamily="2" charset="0"/>
                  <a:ea typeface="Roboto" panose="02000000000000000000" pitchFamily="2" charset="0"/>
                </a:rPr>
                <a:t> Trong 50ml   dung </a:t>
              </a:r>
              <a:r>
                <a:rPr lang="en-US" sz="2400" dirty="0" err="1">
                  <a:latin typeface="Roboto" panose="02000000000000000000" pitchFamily="2" charset="0"/>
                  <a:ea typeface="Roboto" panose="02000000000000000000" pitchFamily="2" charset="0"/>
                </a:rPr>
                <a:t>dịch</a:t>
              </a:r>
              <a:r>
                <a:rPr lang="en-US" sz="2400" dirty="0">
                  <a:latin typeface="Roboto" panose="02000000000000000000" pitchFamily="2" charset="0"/>
                  <a:ea typeface="Roboto" panose="02000000000000000000" pitchFamily="2" charset="0"/>
                </a:rPr>
                <a:t> </a:t>
              </a:r>
              <a:r>
                <a:rPr lang="en-US" sz="2400" dirty="0" err="1">
                  <a:latin typeface="Roboto" panose="02000000000000000000" pitchFamily="2" charset="0"/>
                  <a:ea typeface="Roboto" panose="02000000000000000000" pitchFamily="2" charset="0"/>
                </a:rPr>
                <a:t>có</a:t>
              </a:r>
              <a:r>
                <a:rPr lang="en-US" sz="2400" dirty="0">
                  <a:latin typeface="Roboto" panose="02000000000000000000" pitchFamily="2" charset="0"/>
                  <a:ea typeface="Roboto" panose="02000000000000000000" pitchFamily="2" charset="0"/>
                </a:rPr>
                <a:t> </a:t>
              </a:r>
              <a:r>
                <a:rPr lang="en-US" sz="2400" dirty="0" err="1">
                  <a:latin typeface="Roboto" panose="02000000000000000000" pitchFamily="2" charset="0"/>
                  <a:ea typeface="Roboto" panose="02000000000000000000" pitchFamily="2" charset="0"/>
                </a:rPr>
                <a:t>chứa</a:t>
              </a:r>
              <a:r>
                <a:rPr lang="en-US" sz="2400" dirty="0">
                  <a:latin typeface="Roboto" panose="02000000000000000000" pitchFamily="2" charset="0"/>
                  <a:ea typeface="Roboto" panose="02000000000000000000" pitchFamily="2" charset="0"/>
                </a:rPr>
                <a:t>                      ml ethylic alcohol</a:t>
              </a:r>
            </a:p>
          </p:txBody>
        </p:sp>
        <p:graphicFrame>
          <p:nvGraphicFramePr>
            <p:cNvPr id="55" name="Object 54">
              <a:extLst>
                <a:ext uri="{FF2B5EF4-FFF2-40B4-BE49-F238E27FC236}">
                  <a16:creationId xmlns:a16="http://schemas.microsoft.com/office/drawing/2014/main" id="{1CF50BFD-A9E2-6D61-66D4-104F83CE5E3B}"/>
                </a:ext>
              </a:extLst>
            </p:cNvPr>
            <p:cNvGraphicFramePr>
              <a:graphicFrameLocks noChangeAspect="1"/>
            </p:cNvGraphicFramePr>
            <p:nvPr>
              <p:extLst>
                <p:ext uri="{D42A27DB-BD31-4B8C-83A1-F6EECF244321}">
                  <p14:modId xmlns:p14="http://schemas.microsoft.com/office/powerpoint/2010/main" val="1945651909"/>
                </p:ext>
              </p:extLst>
            </p:nvPr>
          </p:nvGraphicFramePr>
          <p:xfrm>
            <a:off x="5413582" y="5355613"/>
            <a:ext cx="1219528" cy="677516"/>
          </p:xfrm>
          <a:graphic>
            <a:graphicData uri="http://schemas.openxmlformats.org/presentationml/2006/ole">
              <mc:AlternateContent xmlns:mc="http://schemas.openxmlformats.org/markup-compatibility/2006">
                <mc:Choice xmlns:v="urn:schemas-microsoft-com:vml" Requires="v">
                  <p:oleObj name="Equation" r:id="rId6" imgW="748975" imgH="431613" progId="Equation.DSMT4">
                    <p:embed/>
                  </p:oleObj>
                </mc:Choice>
                <mc:Fallback>
                  <p:oleObj name="Equation" r:id="rId6" imgW="748975" imgH="431613" progId="Equation.DSMT4">
                    <p:embed/>
                    <p:pic>
                      <p:nvPicPr>
                        <p:cNvPr id="55" name="Object 54">
                          <a:extLst>
                            <a:ext uri="{FF2B5EF4-FFF2-40B4-BE49-F238E27FC236}">
                              <a16:creationId xmlns:a16="http://schemas.microsoft.com/office/drawing/2014/main" id="{86AFEC1D-4016-A7C4-82AD-1C66687F47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3582" y="5355613"/>
                          <a:ext cx="1219528" cy="677516"/>
                        </a:xfrm>
                        <a:prstGeom prst="rect">
                          <a:avLst/>
                        </a:prstGeom>
                        <a:noFill/>
                      </p:spPr>
                    </p:pic>
                  </p:oleObj>
                </mc:Fallback>
              </mc:AlternateContent>
            </a:graphicData>
          </a:graphic>
        </p:graphicFrame>
      </p:grpSp>
    </p:spTree>
    <p:extLst>
      <p:ext uri="{BB962C8B-B14F-4D97-AF65-F5344CB8AC3E}">
        <p14:creationId xmlns:p14="http://schemas.microsoft.com/office/powerpoint/2010/main" val="116683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p:cNvSpPr/>
          <p:nvPr/>
        </p:nvSpPr>
        <p:spPr>
          <a:xfrm>
            <a:off x="102788" y="107754"/>
            <a:ext cx="11986424" cy="6667471"/>
          </a:xfrm>
          <a:prstGeom prst="roundRect">
            <a:avLst>
              <a:gd name="adj" fmla="val 6148"/>
            </a:avLst>
          </a:prstGeom>
          <a:solidFill>
            <a:schemeClr val="bg1"/>
          </a:solidFill>
          <a:ln w="38100">
            <a:solidFill>
              <a:schemeClr val="accent2">
                <a:lumMod val="60000"/>
                <a:lumOff val="40000"/>
              </a:schemeClr>
            </a:solidFill>
          </a:ln>
          <a:effectLst>
            <a:outerShdw blurRad="63500" sx="101000" sy="101000" algn="ct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8" name="Rectangle: Rounded Corners 67"/>
          <p:cNvSpPr/>
          <p:nvPr/>
        </p:nvSpPr>
        <p:spPr>
          <a:xfrm flipH="1">
            <a:off x="189144" y="227973"/>
            <a:ext cx="11813712" cy="6427033"/>
          </a:xfrm>
          <a:prstGeom prst="roundRect">
            <a:avLst>
              <a:gd name="adj" fmla="val 4945"/>
            </a:avLst>
          </a:prstGeom>
          <a:gradFill flip="none" rotWithShape="1">
            <a:gsLst>
              <a:gs pos="29000">
                <a:srgbClr val="C3E7ED"/>
              </a:gs>
              <a:gs pos="100000">
                <a:schemeClr val="bg1"/>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5" name="Rectangle: Rounded Corners 64"/>
          <p:cNvSpPr/>
          <p:nvPr/>
        </p:nvSpPr>
        <p:spPr>
          <a:xfrm flipH="1">
            <a:off x="658381" y="774501"/>
            <a:ext cx="10982652" cy="5333977"/>
          </a:xfrm>
          <a:prstGeom prst="roundRect">
            <a:avLst>
              <a:gd name="adj" fmla="val 3583"/>
            </a:avLst>
          </a:prstGeom>
          <a:gradFill>
            <a:gsLst>
              <a:gs pos="34000">
                <a:srgbClr val="FEFFEC"/>
              </a:gs>
              <a:gs pos="100000">
                <a:schemeClr val="bg1"/>
              </a:gs>
            </a:gsLst>
            <a:lin ang="0" scaled="1"/>
          </a:gradFill>
          <a:ln w="285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8" name="Rectangle: Rounded Corners 187"/>
          <p:cNvSpPr/>
          <p:nvPr/>
        </p:nvSpPr>
        <p:spPr>
          <a:xfrm>
            <a:off x="410275" y="478447"/>
            <a:ext cx="11412093" cy="5904000"/>
          </a:xfrm>
          <a:prstGeom prst="roundRect">
            <a:avLst>
              <a:gd name="adj" fmla="val 3820"/>
            </a:avLst>
          </a:prstGeom>
          <a:noFill/>
          <a:ln w="28575">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TextBox 17"/>
          <p:cNvSpPr txBox="1"/>
          <p:nvPr/>
        </p:nvSpPr>
        <p:spPr>
          <a:xfrm>
            <a:off x="913525" y="1013044"/>
            <a:ext cx="10220211" cy="2708434"/>
          </a:xfrm>
          <a:prstGeom prst="rect">
            <a:avLst/>
          </a:prstGeom>
          <a:noFill/>
        </p:spPr>
        <p:txBody>
          <a:bodyPr wrap="square" rtlCol="0">
            <a:spAutoFit/>
          </a:bodyPr>
          <a:lstStyle/>
          <a:p>
            <a:pPr algn="ctr"/>
            <a:r>
              <a:rPr lang="en-US" altLang="vi-VN" sz="8500">
                <a:solidFill>
                  <a:srgbClr val="FF0000"/>
                </a:solidFill>
                <a:latin typeface="FS Blonde Script" panose="03000503000000000000" pitchFamily="66" charset="0"/>
                <a:ea typeface="Segoe UI Black" panose="020B0A02040204020203" pitchFamily="34" charset="0"/>
                <a:cs typeface="Times New Roman" panose="02020603050405020304" pitchFamily="18" charset="0"/>
              </a:rPr>
              <a:t>Tạm biệt lớp và hẹn gặp lại!</a:t>
            </a:r>
            <a:endParaRPr lang="en-US" sz="8500">
              <a:solidFill>
                <a:srgbClr val="FF0000"/>
              </a:solidFill>
              <a:latin typeface="FS Blonde Script" panose="03000503000000000000" pitchFamily="66" charset="0"/>
              <a:ea typeface="Segoe UI Black" panose="020B0A02040204020203" pitchFamily="34" charset="0"/>
            </a:endParaRPr>
          </a:p>
        </p:txBody>
      </p:sp>
      <p:pic>
        <p:nvPicPr>
          <p:cNvPr id="7" name="Picture 6"/>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17750"/>
          <a:stretch>
            <a:fillRect/>
          </a:stretch>
        </p:blipFill>
        <p:spPr>
          <a:xfrm>
            <a:off x="1705329" y="1574763"/>
            <a:ext cx="9219211" cy="4534139"/>
          </a:xfrm>
          <a:prstGeom prst="rect">
            <a:avLst/>
          </a:prstGeom>
        </p:spPr>
      </p:pic>
      <p:sp>
        <p:nvSpPr>
          <p:cNvPr id="3" name="TextBox 2">
            <a:extLst>
              <a:ext uri="{FF2B5EF4-FFF2-40B4-BE49-F238E27FC236}">
                <a16:creationId xmlns:a16="http://schemas.microsoft.com/office/drawing/2014/main" id="{BC492ED0-83DA-84C0-38BB-6D8EF32F318D}"/>
              </a:ext>
            </a:extLst>
          </p:cNvPr>
          <p:cNvSpPr txBox="1"/>
          <p:nvPr/>
        </p:nvSpPr>
        <p:spPr>
          <a:xfrm>
            <a:off x="477044" y="6030741"/>
            <a:ext cx="6169336" cy="1200329"/>
          </a:xfrm>
          <a:prstGeom prst="rect">
            <a:avLst/>
          </a:prstGeom>
          <a:noFill/>
        </p:spPr>
        <p:txBody>
          <a:bodyPr wrap="square">
            <a:spAutoFit/>
          </a:bodyPr>
          <a:lstStyle/>
          <a:p>
            <a:r>
              <a:rPr lang="en-US" sz="2400"/>
              <a:t>Tài liệu được chia sẻ bởi Website VnTeach.Com</a:t>
            </a:r>
          </a:p>
          <a:p>
            <a:r>
              <a:rPr lang="en-US" sz="2400"/>
              <a:t>https://www.vnteach.com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eelOff"/>
        <p:sndAc>
          <p:endSnd/>
        </p:sndAc>
      </p:transition>
    </mc:Choice>
    <mc:Fallback xmlns="">
      <p:transition spd="slow">
        <p:fade/>
        <p:sndAc>
          <p:end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80DF7-5680-A50A-F1CA-F3108C9F2B9A}"/>
              </a:ext>
            </a:extLst>
          </p:cNvPr>
          <p:cNvSpPr>
            <a:spLocks noGrp="1"/>
          </p:cNvSpPr>
          <p:nvPr>
            <p:ph type="title"/>
          </p:nvPr>
        </p:nvSpPr>
        <p:spPr>
          <a:xfrm>
            <a:off x="475195" y="102341"/>
            <a:ext cx="11300910" cy="1400530"/>
          </a:xfrm>
        </p:spPr>
        <p:txBody>
          <a:bodyPr>
            <a:noAutofit/>
          </a:bodyPr>
          <a:lstStyle/>
          <a:p>
            <a:r>
              <a:rPr lang="vi-VN" sz="320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Trong đời sống các em được biết người ta sản xuất rượu từ những nguyên liệu nào và sản xuất như thế nào ?</a:t>
            </a:r>
            <a:br>
              <a:rPr lang="vi-VN" sz="3200"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br>
            <a:endParaRPr lang="vi-VN" sz="3200" dirty="0">
              <a:solidFill>
                <a:srgbClr val="FF0000"/>
              </a:solidFill>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7E7E5503-17E5-4819-152D-4C84CAA0D941}"/>
              </a:ext>
            </a:extLst>
          </p:cNvPr>
          <p:cNvSpPr>
            <a:spLocks noGrp="1"/>
          </p:cNvSpPr>
          <p:nvPr>
            <p:ph idx="1"/>
          </p:nvPr>
        </p:nvSpPr>
        <p:spPr>
          <a:xfrm>
            <a:off x="393107" y="1702541"/>
            <a:ext cx="11177899" cy="2946371"/>
          </a:xfrm>
        </p:spPr>
        <p:txBody>
          <a:bodyPr>
            <a:noAutofit/>
          </a:bodyPr>
          <a:lstStyle/>
          <a:p>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Từ</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xa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xưa</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con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người</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đã</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biết</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lên</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men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các</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sản</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phẩm</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nông</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nghiệp</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như</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ngũ</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cốc</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trái</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cây</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chín</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để</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tạo</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các</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đồ</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uống</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có</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cồn</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chứa</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ethylic alcohol).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Ngày</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nay, ethylic alcohol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được</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sử</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dụng</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phổ</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biến</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trong</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nhiều</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lĩnh</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vực</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đời</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sống</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và</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công</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nghiệp</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Vậy</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ethylic alcohol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có</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cấu</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tạo</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như</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thế</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nào</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và</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có</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các</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tính</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chất</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và</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ứng</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dụng</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r>
              <a:rPr lang="en-US" sz="3200" kern="100" dirty="0" err="1">
                <a:solidFill>
                  <a:srgbClr val="0070C0"/>
                </a:solidFill>
                <a:effectLst/>
                <a:latin typeface="Roboto" panose="02000000000000000000" pitchFamily="2" charset="0"/>
                <a:ea typeface="Roboto" panose="02000000000000000000" pitchFamily="2" charset="0"/>
                <a:cs typeface="Times New Roman" panose="02020603050405020304" pitchFamily="18" charset="0"/>
              </a:rPr>
              <a:t>gì</a:t>
            </a:r>
            <a:r>
              <a:rPr lang="en-US" sz="3200" kern="1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rPr>
              <a:t>? </a:t>
            </a:r>
            <a:endParaRPr lang="vi-VN" sz="3200" dirty="0">
              <a:solidFill>
                <a:srgbClr val="0070C0"/>
              </a:solidFill>
              <a:effectLst/>
              <a:latin typeface="Roboto" panose="02000000000000000000" pitchFamily="2" charset="0"/>
              <a:ea typeface="Roboto" panose="02000000000000000000" pitchFamily="2" charset="0"/>
              <a:cs typeface="Times New Roman" panose="02020603050405020304" pitchFamily="18" charset="0"/>
            </a:endParaRPr>
          </a:p>
          <a:p>
            <a:endParaRPr lang="vi-VN" sz="32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25797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2826327"/>
          </a:xfrm>
          <a:prstGeom prst="rect">
            <a:avLst/>
          </a:prstGeom>
        </p:spPr>
      </p:pic>
      <p:sp>
        <p:nvSpPr>
          <p:cNvPr id="6" name="TextBox 5"/>
          <p:cNvSpPr txBox="1"/>
          <p:nvPr/>
        </p:nvSpPr>
        <p:spPr>
          <a:xfrm>
            <a:off x="258618" y="2927927"/>
            <a:ext cx="3177309" cy="461665"/>
          </a:xfrm>
          <a:prstGeom prst="rect">
            <a:avLst/>
          </a:prstGeom>
          <a:noFill/>
        </p:spPr>
        <p:txBody>
          <a:bodyPr wrap="square" rtlCol="0">
            <a:spAutoFit/>
          </a:bodyPr>
          <a:lstStyle/>
          <a:p>
            <a:r>
              <a:rPr lang="en-US" sz="2400" b="1" dirty="0">
                <a:solidFill>
                  <a:srgbClr val="0070C0"/>
                </a:solidFill>
                <a:latin typeface="Roboto" panose="02000000000000000000" pitchFamily="2" charset="0"/>
                <a:ea typeface="Roboto" panose="02000000000000000000" pitchFamily="2" charset="0"/>
              </a:rPr>
              <a:t>NỘI DUNG BÀI HỌC </a:t>
            </a:r>
          </a:p>
        </p:txBody>
      </p:sp>
      <p:sp>
        <p:nvSpPr>
          <p:cNvPr id="7" name="TextBox 6"/>
          <p:cNvSpPr txBox="1"/>
          <p:nvPr/>
        </p:nvSpPr>
        <p:spPr>
          <a:xfrm>
            <a:off x="369454" y="3389592"/>
            <a:ext cx="6797963" cy="461665"/>
          </a:xfrm>
          <a:prstGeom prst="rect">
            <a:avLst/>
          </a:prstGeom>
          <a:noFill/>
        </p:spPr>
        <p:txBody>
          <a:bodyPr wrap="square" rtlCol="0">
            <a:spAutoFit/>
          </a:bodyPr>
          <a:lstStyle/>
          <a:p>
            <a:r>
              <a:rPr lang="en-US" sz="2400" b="1" dirty="0">
                <a:solidFill>
                  <a:srgbClr val="0070C0"/>
                </a:solidFill>
                <a:latin typeface="Roboto" panose="02000000000000000000" pitchFamily="2" charset="0"/>
                <a:ea typeface="Roboto" panose="02000000000000000000" pitchFamily="2" charset="0"/>
              </a:rPr>
              <a:t>I. CÔNG THỨC VÀ ĐẶC ĐIỂM CẤU TẠO </a:t>
            </a:r>
          </a:p>
        </p:txBody>
      </p:sp>
      <p:sp>
        <p:nvSpPr>
          <p:cNvPr id="8" name="TextBox 7"/>
          <p:cNvSpPr txBox="1"/>
          <p:nvPr/>
        </p:nvSpPr>
        <p:spPr>
          <a:xfrm>
            <a:off x="845127" y="3809305"/>
            <a:ext cx="5476804" cy="461665"/>
          </a:xfrm>
          <a:prstGeom prst="rect">
            <a:avLst/>
          </a:prstGeom>
          <a:noFill/>
        </p:spPr>
        <p:txBody>
          <a:bodyPr wrap="square" rtlCol="0">
            <a:spAutoFit/>
          </a:bodyPr>
          <a:lstStyle/>
          <a:p>
            <a:r>
              <a:rPr lang="en-US" sz="2400" b="1" dirty="0">
                <a:solidFill>
                  <a:srgbClr val="0070C0"/>
                </a:solidFill>
                <a:latin typeface="Roboto" panose="02000000000000000000" pitchFamily="2" charset="0"/>
                <a:ea typeface="Roboto" panose="02000000000000000000" pitchFamily="2" charset="0"/>
              </a:rPr>
              <a:t>II. TÍNH CHẤT VẬT LÍ</a:t>
            </a:r>
          </a:p>
        </p:txBody>
      </p:sp>
      <p:sp>
        <p:nvSpPr>
          <p:cNvPr id="9" name="TextBox 8"/>
          <p:cNvSpPr txBox="1"/>
          <p:nvPr/>
        </p:nvSpPr>
        <p:spPr>
          <a:xfrm>
            <a:off x="1228436" y="4397566"/>
            <a:ext cx="5476804" cy="461665"/>
          </a:xfrm>
          <a:prstGeom prst="rect">
            <a:avLst/>
          </a:prstGeom>
          <a:noFill/>
        </p:spPr>
        <p:txBody>
          <a:bodyPr wrap="square" rtlCol="0">
            <a:spAutoFit/>
          </a:bodyPr>
          <a:lstStyle/>
          <a:p>
            <a:r>
              <a:rPr lang="en-US" sz="2400" b="1" dirty="0">
                <a:solidFill>
                  <a:srgbClr val="0070C0"/>
                </a:solidFill>
                <a:latin typeface="Roboto" panose="02000000000000000000" pitchFamily="2" charset="0"/>
                <a:ea typeface="Roboto" panose="02000000000000000000" pitchFamily="2" charset="0"/>
              </a:rPr>
              <a:t>III. TÍNH CHẤT HÓA HỌC </a:t>
            </a:r>
          </a:p>
        </p:txBody>
      </p:sp>
      <p:sp>
        <p:nvSpPr>
          <p:cNvPr id="10" name="TextBox 9"/>
          <p:cNvSpPr txBox="1"/>
          <p:nvPr/>
        </p:nvSpPr>
        <p:spPr>
          <a:xfrm>
            <a:off x="1542472" y="4940200"/>
            <a:ext cx="5476804" cy="461665"/>
          </a:xfrm>
          <a:prstGeom prst="rect">
            <a:avLst/>
          </a:prstGeom>
          <a:noFill/>
        </p:spPr>
        <p:txBody>
          <a:bodyPr wrap="square" rtlCol="0">
            <a:spAutoFit/>
          </a:bodyPr>
          <a:lstStyle/>
          <a:p>
            <a:r>
              <a:rPr lang="en-US" sz="2400" b="1" dirty="0">
                <a:solidFill>
                  <a:srgbClr val="0070C0"/>
                </a:solidFill>
                <a:latin typeface="Roboto" panose="02000000000000000000" pitchFamily="2" charset="0"/>
                <a:ea typeface="Roboto" panose="02000000000000000000" pitchFamily="2" charset="0"/>
              </a:rPr>
              <a:t>IV. ĐIỀU CHẾ </a:t>
            </a:r>
          </a:p>
        </p:txBody>
      </p:sp>
      <p:sp>
        <p:nvSpPr>
          <p:cNvPr id="11" name="TextBox 10"/>
          <p:cNvSpPr txBox="1"/>
          <p:nvPr/>
        </p:nvSpPr>
        <p:spPr>
          <a:xfrm>
            <a:off x="1911925" y="5473138"/>
            <a:ext cx="5476804" cy="461665"/>
          </a:xfrm>
          <a:prstGeom prst="rect">
            <a:avLst/>
          </a:prstGeom>
          <a:noFill/>
        </p:spPr>
        <p:txBody>
          <a:bodyPr wrap="square" rtlCol="0">
            <a:spAutoFit/>
          </a:bodyPr>
          <a:lstStyle/>
          <a:p>
            <a:r>
              <a:rPr lang="en-US" sz="2400" b="1" dirty="0">
                <a:solidFill>
                  <a:srgbClr val="0070C0"/>
                </a:solidFill>
                <a:latin typeface="Roboto" panose="02000000000000000000" pitchFamily="2" charset="0"/>
                <a:ea typeface="Roboto" panose="02000000000000000000" pitchFamily="2" charset="0"/>
              </a:rPr>
              <a:t>V. ỨNG DỤNG</a:t>
            </a:r>
          </a:p>
        </p:txBody>
      </p:sp>
      <p:sp>
        <p:nvSpPr>
          <p:cNvPr id="12" name="TextBox 11"/>
          <p:cNvSpPr txBox="1"/>
          <p:nvPr/>
        </p:nvSpPr>
        <p:spPr>
          <a:xfrm>
            <a:off x="2174803" y="6123530"/>
            <a:ext cx="9688946" cy="461665"/>
          </a:xfrm>
          <a:prstGeom prst="rect">
            <a:avLst/>
          </a:prstGeom>
          <a:noFill/>
        </p:spPr>
        <p:txBody>
          <a:bodyPr wrap="square" rtlCol="0">
            <a:spAutoFit/>
          </a:bodyPr>
          <a:lstStyle/>
          <a:p>
            <a:r>
              <a:rPr lang="en-US" sz="2400" b="1" dirty="0">
                <a:solidFill>
                  <a:srgbClr val="0070C0"/>
                </a:solidFill>
                <a:latin typeface="Roboto" panose="02000000000000000000" pitchFamily="2" charset="0"/>
                <a:ea typeface="Roboto" panose="02000000000000000000" pitchFamily="2" charset="0"/>
              </a:rPr>
              <a:t>VI. TÁC HẠI CỦA VIỆC LẠM DỤNG RƯỢU, BIA, ĐỒ UỐNG CÓ CÒN</a:t>
            </a:r>
          </a:p>
        </p:txBody>
      </p:sp>
    </p:spTree>
    <p:extLst>
      <p:ext uri="{BB962C8B-B14F-4D97-AF65-F5344CB8AC3E}">
        <p14:creationId xmlns:p14="http://schemas.microsoft.com/office/powerpoint/2010/main" val="38361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barn(inVertical)">
                                      <p:cBhvr>
                                        <p:cTn id="33" dur="5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0455564" cy="1625294"/>
            <a:chOff x="0" y="0"/>
            <a:chExt cx="10455564" cy="1625294"/>
          </a:xfrm>
        </p:grpSpPr>
        <p:sp>
          <p:nvSpPr>
            <p:cNvPr id="4" name="TextBox 3"/>
            <p:cNvSpPr txBox="1"/>
            <p:nvPr/>
          </p:nvSpPr>
          <p:spPr>
            <a:xfrm>
              <a:off x="73891" y="1163629"/>
              <a:ext cx="6797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entury Gothic" panose="020B0502020202020204"/>
                  <a:ea typeface="+mn-ea"/>
                  <a:cs typeface="+mn-cs"/>
                </a:rPr>
                <a:t>I. CÔNG THỨC VÀ ĐẶC ĐIỂM CẤU TẠO </a:t>
              </a:r>
            </a:p>
          </p:txBody>
        </p:sp>
        <p:pic>
          <p:nvPicPr>
            <p:cNvPr id="6" name="Picture 5"/>
            <p:cNvPicPr>
              <a:picLocks noChangeAspect="1"/>
            </p:cNvPicPr>
            <p:nvPr/>
          </p:nvPicPr>
          <p:blipFill>
            <a:blip r:embed="rId2"/>
            <a:stretch>
              <a:fillRect/>
            </a:stretch>
          </p:blipFill>
          <p:spPr>
            <a:xfrm>
              <a:off x="0" y="0"/>
              <a:ext cx="10455564" cy="1109168"/>
            </a:xfrm>
            <a:prstGeom prst="rect">
              <a:avLst/>
            </a:prstGeom>
          </p:spPr>
        </p:pic>
      </p:grpSp>
      <p:graphicFrame>
        <p:nvGraphicFramePr>
          <p:cNvPr id="2" name="Table 1">
            <a:extLst>
              <a:ext uri="{FF2B5EF4-FFF2-40B4-BE49-F238E27FC236}">
                <a16:creationId xmlns:a16="http://schemas.microsoft.com/office/drawing/2014/main" id="{245778A0-989E-65ED-A454-77363622184E}"/>
              </a:ext>
            </a:extLst>
          </p:cNvPr>
          <p:cNvGraphicFramePr>
            <a:graphicFrameLocks noGrp="1"/>
          </p:cNvGraphicFramePr>
          <p:nvPr>
            <p:extLst>
              <p:ext uri="{D42A27DB-BD31-4B8C-83A1-F6EECF244321}">
                <p14:modId xmlns:p14="http://schemas.microsoft.com/office/powerpoint/2010/main" val="3000393898"/>
              </p:ext>
            </p:extLst>
          </p:nvPr>
        </p:nvGraphicFramePr>
        <p:xfrm>
          <a:off x="162371" y="1768980"/>
          <a:ext cx="9332007" cy="4550250"/>
        </p:xfrm>
        <a:graphic>
          <a:graphicData uri="http://schemas.openxmlformats.org/drawingml/2006/table">
            <a:tbl>
              <a:tblPr firstRow="1" firstCol="1" bandRow="1"/>
              <a:tblGrid>
                <a:gridCol w="9332007">
                  <a:extLst>
                    <a:ext uri="{9D8B030D-6E8A-4147-A177-3AD203B41FA5}">
                      <a16:colId xmlns:a16="http://schemas.microsoft.com/office/drawing/2014/main" val="1236799673"/>
                    </a:ext>
                  </a:extLst>
                </a:gridCol>
              </a:tblGrid>
              <a:tr h="833158">
                <a:tc>
                  <a:txBody>
                    <a:bodyPr/>
                    <a:lstStyle/>
                    <a:p>
                      <a:pPr algn="ctr">
                        <a:lnSpc>
                          <a:spcPct val="107000"/>
                        </a:lnSpc>
                        <a:spcAft>
                          <a:spcPts val="800"/>
                        </a:spcAft>
                      </a:pP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 hiểu công thức và đặc điểm cấu tạo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198" marR="60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23009467"/>
                  </a:ext>
                </a:extLst>
              </a:tr>
              <a:tr h="3558062">
                <a:tc>
                  <a:txBody>
                    <a:bodyPr/>
                    <a:lstStyle/>
                    <a:p>
                      <a:pPr>
                        <a:lnSpc>
                          <a:spcPct val="107000"/>
                        </a:lnSpc>
                        <a:spcAft>
                          <a:spcPts val="800"/>
                        </a:spcAft>
                      </a:pP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26.1 SGK, </a:t>
                      </a:r>
                      <a:r>
                        <a:rPr lang="vi-VN"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cấu</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thu</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gọn</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ethylic alcohol. </a:t>
                      </a:r>
                      <a:endParaRPr lang="en-US" sz="2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07000"/>
                        </a:lnSpc>
                        <a:spcBef>
                          <a:spcPts val="600"/>
                        </a:spcBef>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2</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Nhận xét cấu tạo của phân tử</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200"/>
                        </a:spcBef>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3</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Từ các công thức phân tử CH</a:t>
                      </a:r>
                      <a:r>
                        <a:rPr lang="vi-VN" sz="2800" b="1"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O và C</a:t>
                      </a:r>
                      <a:r>
                        <a:rPr lang="vi-VN" sz="2800" b="1"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H</a:t>
                      </a:r>
                      <a:r>
                        <a:rPr lang="vi-VN" sz="2800" b="1" baseline="-25000" dirty="0">
                          <a:effectLst/>
                          <a:latin typeface="Times New Roman" panose="02020603050405020304" pitchFamily="18" charset="0"/>
                          <a:ea typeface="Calibri" panose="020F0502020204030204" pitchFamily="34" charset="0"/>
                          <a:cs typeface="Times New Roman" panose="02020603050405020304" pitchFamily="18" charset="0"/>
                        </a:rPr>
                        <a:t>8</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O, hãy viết công thức cấu tạo của các chất có đặc điểm cấu tạo tương tự cấu tạo của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ethylic</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alcohol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98" marR="601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502431"/>
                  </a:ext>
                </a:extLst>
              </a:tr>
            </a:tbl>
          </a:graphicData>
        </a:graphic>
      </p:graphicFrame>
      <p:pic>
        <p:nvPicPr>
          <p:cNvPr id="3" name="Picture 2">
            <a:extLst>
              <a:ext uri="{FF2B5EF4-FFF2-40B4-BE49-F238E27FC236}">
                <a16:creationId xmlns:a16="http://schemas.microsoft.com/office/drawing/2014/main" id="{D500D13D-5527-1280-432D-1AA96FB11322}"/>
              </a:ext>
            </a:extLst>
          </p:cNvPr>
          <p:cNvPicPr>
            <a:picLocks noChangeAspect="1"/>
          </p:cNvPicPr>
          <p:nvPr/>
        </p:nvPicPr>
        <p:blipFill>
          <a:blip r:embed="rId3"/>
          <a:stretch>
            <a:fillRect/>
          </a:stretch>
        </p:blipFill>
        <p:spPr>
          <a:xfrm>
            <a:off x="8779870" y="1625294"/>
            <a:ext cx="3290130" cy="2275125"/>
          </a:xfrm>
          <a:prstGeom prst="rect">
            <a:avLst/>
          </a:prstGeom>
        </p:spPr>
      </p:pic>
      <p:pic>
        <p:nvPicPr>
          <p:cNvPr id="7" name="Picture 4" descr="C2H5OH D">
            <a:extLst>
              <a:ext uri="{FF2B5EF4-FFF2-40B4-BE49-F238E27FC236}">
                <a16:creationId xmlns:a16="http://schemas.microsoft.com/office/drawing/2014/main" id="{C94217DD-16C2-FC6E-3395-3D9276C1C74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602151" y="4126512"/>
            <a:ext cx="2394980" cy="209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31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0455564" cy="1686849"/>
            <a:chOff x="0" y="0"/>
            <a:chExt cx="10455564" cy="1686849"/>
          </a:xfrm>
        </p:grpSpPr>
        <p:sp>
          <p:nvSpPr>
            <p:cNvPr id="4" name="TextBox 3"/>
            <p:cNvSpPr txBox="1"/>
            <p:nvPr/>
          </p:nvSpPr>
          <p:spPr>
            <a:xfrm>
              <a:off x="73891" y="1163629"/>
              <a:ext cx="6797963" cy="523220"/>
            </a:xfrm>
            <a:prstGeom prst="rect">
              <a:avLst/>
            </a:prstGeom>
            <a:noFill/>
          </p:spPr>
          <p:txBody>
            <a:bodyPr wrap="square" rtlCol="0">
              <a:spAutoFit/>
            </a:bodyPr>
            <a:lstStyle/>
            <a:p>
              <a:r>
                <a:rPr lang="en-US" sz="2400" b="1" dirty="0">
                  <a:solidFill>
                    <a:srgbClr val="FF0000"/>
                  </a:solidFill>
                </a:rPr>
                <a:t>I. CÔNG </a:t>
              </a:r>
              <a:r>
                <a:rPr lang="en-US" sz="2800" b="1" dirty="0">
                  <a:solidFill>
                    <a:srgbClr val="FF0000"/>
                  </a:solidFill>
                </a:rPr>
                <a:t>THỨC</a:t>
              </a:r>
              <a:r>
                <a:rPr lang="en-US" sz="2400" b="1" dirty="0">
                  <a:solidFill>
                    <a:srgbClr val="FF0000"/>
                  </a:solidFill>
                </a:rPr>
                <a:t> VÀ ĐẶC ĐIỂM CẤU TẠO </a:t>
              </a:r>
            </a:p>
          </p:txBody>
        </p:sp>
        <p:pic>
          <p:nvPicPr>
            <p:cNvPr id="6" name="Picture 5"/>
            <p:cNvPicPr>
              <a:picLocks noChangeAspect="1"/>
            </p:cNvPicPr>
            <p:nvPr/>
          </p:nvPicPr>
          <p:blipFill>
            <a:blip r:embed="rId2"/>
            <a:stretch>
              <a:fillRect/>
            </a:stretch>
          </p:blipFill>
          <p:spPr>
            <a:xfrm>
              <a:off x="0" y="0"/>
              <a:ext cx="10455564" cy="1109168"/>
            </a:xfrm>
            <a:prstGeom prst="rect">
              <a:avLst/>
            </a:prstGeom>
          </p:spPr>
        </p:pic>
      </p:grpSp>
      <p:pic>
        <p:nvPicPr>
          <p:cNvPr id="8" name="Picture 7"/>
          <p:cNvPicPr>
            <a:picLocks noChangeAspect="1"/>
          </p:cNvPicPr>
          <p:nvPr/>
        </p:nvPicPr>
        <p:blipFill>
          <a:blip r:embed="rId3"/>
          <a:stretch>
            <a:fillRect/>
          </a:stretch>
        </p:blipFill>
        <p:spPr>
          <a:xfrm>
            <a:off x="760482" y="3429000"/>
            <a:ext cx="9591675" cy="3152775"/>
          </a:xfrm>
          <a:prstGeom prst="rect">
            <a:avLst/>
          </a:prstGeom>
        </p:spPr>
      </p:pic>
      <p:sp>
        <p:nvSpPr>
          <p:cNvPr id="9" name="TextBox 8"/>
          <p:cNvSpPr txBox="1"/>
          <p:nvPr/>
        </p:nvSpPr>
        <p:spPr>
          <a:xfrm>
            <a:off x="307649" y="2534796"/>
            <a:ext cx="10918770" cy="1094210"/>
          </a:xfrm>
          <a:prstGeom prst="rect">
            <a:avLst/>
          </a:prstGeom>
          <a:noFill/>
        </p:spPr>
        <p:txBody>
          <a:bodyPr wrap="square" rtlCol="0">
            <a:spAutoFit/>
          </a:bodyPr>
          <a:lstStyle/>
          <a:p>
            <a:pPr marL="180340" algn="just">
              <a:lnSpc>
                <a:spcPct val="107000"/>
              </a:lnSpc>
              <a:spcAft>
                <a:spcPts val="800"/>
              </a:spcAft>
              <a:tabLst>
                <a:tab pos="180340" algn="l"/>
                <a:tab pos="1620520" algn="l"/>
                <a:tab pos="486092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07000"/>
              </a:lnSpc>
              <a:spcAft>
                <a:spcPts val="800"/>
              </a:spcAft>
              <a:tabLst>
                <a:tab pos="180340" algn="l"/>
                <a:tab pos="1620520" algn="l"/>
                <a:tab pos="4860925" algn="l"/>
              </a:tabLs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gọn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80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43CD5F2-B975-42FB-D209-CC10943F4FF2}"/>
              </a:ext>
            </a:extLst>
          </p:cNvPr>
          <p:cNvSpPr txBox="1"/>
          <p:nvPr/>
        </p:nvSpPr>
        <p:spPr>
          <a:xfrm>
            <a:off x="233177" y="1514778"/>
            <a:ext cx="11543081" cy="954107"/>
          </a:xfrm>
          <a:prstGeom prst="rect">
            <a:avLst/>
          </a:prstGeom>
          <a:noFill/>
        </p:spPr>
        <p:txBody>
          <a:bodyPr wrap="square" rtlCol="0">
            <a:spAutoFit/>
          </a:bodyPr>
          <a:lstStyle/>
          <a:p>
            <a:r>
              <a:rPr lang="en-US" sz="28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Câu</a:t>
            </a:r>
            <a:r>
              <a:rPr lang="en-US"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vi-VN"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1. </a:t>
            </a:r>
            <a:r>
              <a:rPr lang="en-US"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quan</a:t>
            </a:r>
            <a:r>
              <a:rPr lang="en-US"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sát</a:t>
            </a:r>
            <a:r>
              <a:rPr lang="en-US"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Hình</a:t>
            </a:r>
            <a:r>
              <a:rPr lang="en-US"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26.1 SGK, </a:t>
            </a:r>
            <a:r>
              <a:rPr lang="vi-VN"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Dựa</a:t>
            </a:r>
            <a:r>
              <a:rPr lang="en-US"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vào</a:t>
            </a:r>
            <a:r>
              <a:rPr lang="en-US"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hình</a:t>
            </a:r>
            <a:r>
              <a:rPr lang="en-US"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hãy</a:t>
            </a:r>
            <a:r>
              <a:rPr lang="en-US"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viết</a:t>
            </a:r>
            <a:r>
              <a:rPr lang="en-US"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công</a:t>
            </a:r>
            <a:r>
              <a:rPr lang="en-US"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thức</a:t>
            </a:r>
            <a:r>
              <a:rPr lang="en-US"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phân</a:t>
            </a:r>
            <a:r>
              <a:rPr lang="en-US" sz="28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tử</a:t>
            </a:r>
            <a:r>
              <a:rPr lang="en-US" sz="28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cấu</a:t>
            </a:r>
            <a:r>
              <a:rPr lang="en-US"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tạo</a:t>
            </a:r>
            <a:r>
              <a:rPr lang="en-US"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AS" sz="28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đầy</a:t>
            </a:r>
            <a:r>
              <a:rPr lang="en-AS" sz="28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AS" sz="28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đủ</a:t>
            </a:r>
            <a:r>
              <a:rPr lang="en-AS" sz="28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và</a:t>
            </a:r>
            <a:r>
              <a:rPr lang="en-US"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công</a:t>
            </a:r>
            <a:r>
              <a:rPr lang="en-US"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FF0000"/>
                </a:solidFill>
                <a:effectLst/>
                <a:latin typeface="Roboto" panose="02000000000000000000" pitchFamily="2" charset="0"/>
                <a:ea typeface="Roboto" panose="02000000000000000000" pitchFamily="2" charset="0"/>
                <a:cs typeface="Times New Roman" panose="02020603050405020304" pitchFamily="18" charset="0"/>
              </a:rPr>
              <a:t>thức</a:t>
            </a:r>
            <a:r>
              <a:rPr lang="en-US"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thu</a:t>
            </a:r>
            <a:r>
              <a:rPr lang="en-US" sz="28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800" b="1" dirty="0" err="1">
                <a:solidFill>
                  <a:srgbClr val="FF0000"/>
                </a:solidFill>
                <a:latin typeface="Roboto" panose="02000000000000000000" pitchFamily="2" charset="0"/>
                <a:ea typeface="Roboto" panose="02000000000000000000" pitchFamily="2" charset="0"/>
                <a:cs typeface="Times New Roman" panose="02020603050405020304" pitchFamily="18" charset="0"/>
              </a:rPr>
              <a:t>gọn</a:t>
            </a:r>
            <a:r>
              <a:rPr lang="en-US" sz="2800" b="1"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800" b="1" dirty="0">
                <a:solidFill>
                  <a:srgbClr val="FF0000"/>
                </a:solidFill>
                <a:effectLst/>
                <a:latin typeface="Roboto" panose="02000000000000000000" pitchFamily="2" charset="0"/>
                <a:ea typeface="Roboto" panose="02000000000000000000" pitchFamily="2" charset="0"/>
                <a:cs typeface="Times New Roman" panose="02020603050405020304" pitchFamily="18" charset="0"/>
              </a:rPr>
              <a:t>ethylic alcohol. </a:t>
            </a:r>
            <a:endParaRPr lang="vi-VN" sz="2800" dirty="0">
              <a:solidFill>
                <a:srgbClr val="FF0000"/>
              </a:solidFill>
              <a:latin typeface="Roboto" panose="02000000000000000000" pitchFamily="2" charset="0"/>
              <a:ea typeface="Roboto" panose="02000000000000000000" pitchFamily="2" charset="0"/>
            </a:endParaRPr>
          </a:p>
        </p:txBody>
      </p:sp>
      <p:pic>
        <p:nvPicPr>
          <p:cNvPr id="7" name="Picture 4" descr="mhjh">
            <a:extLst>
              <a:ext uri="{FF2B5EF4-FFF2-40B4-BE49-F238E27FC236}">
                <a16:creationId xmlns:a16="http://schemas.microsoft.com/office/drawing/2014/main" id="{7E4D747B-CBF6-DA69-3BAC-93349C4E586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668000" y="245173"/>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44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0FDB6-FB27-76E6-A5ED-CA976AC6A0D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053D03D-7F73-4CB9-FFF4-0576029F2020}"/>
              </a:ext>
            </a:extLst>
          </p:cNvPr>
          <p:cNvPicPr>
            <a:picLocks noChangeAspect="1"/>
          </p:cNvPicPr>
          <p:nvPr/>
        </p:nvPicPr>
        <p:blipFill>
          <a:blip r:embed="rId2"/>
          <a:stretch>
            <a:fillRect/>
          </a:stretch>
        </p:blipFill>
        <p:spPr>
          <a:xfrm>
            <a:off x="407410" y="2481011"/>
            <a:ext cx="8772525" cy="2076450"/>
          </a:xfrm>
          <a:prstGeom prst="rect">
            <a:avLst/>
          </a:prstGeom>
        </p:spPr>
      </p:pic>
      <p:grpSp>
        <p:nvGrpSpPr>
          <p:cNvPr id="6" name="Group 5">
            <a:extLst>
              <a:ext uri="{FF2B5EF4-FFF2-40B4-BE49-F238E27FC236}">
                <a16:creationId xmlns:a16="http://schemas.microsoft.com/office/drawing/2014/main" id="{808EA2EC-8C26-72C8-BFBC-9924D925F54C}"/>
              </a:ext>
            </a:extLst>
          </p:cNvPr>
          <p:cNvGrpSpPr/>
          <p:nvPr/>
        </p:nvGrpSpPr>
        <p:grpSpPr>
          <a:xfrm>
            <a:off x="-42050" y="0"/>
            <a:ext cx="12192000" cy="1625294"/>
            <a:chOff x="0" y="0"/>
            <a:chExt cx="10455564" cy="1625294"/>
          </a:xfrm>
        </p:grpSpPr>
        <p:sp>
          <p:nvSpPr>
            <p:cNvPr id="7" name="TextBox 6">
              <a:extLst>
                <a:ext uri="{FF2B5EF4-FFF2-40B4-BE49-F238E27FC236}">
                  <a16:creationId xmlns:a16="http://schemas.microsoft.com/office/drawing/2014/main" id="{012D2176-1AAE-4C80-8E11-B893B985190C}"/>
                </a:ext>
              </a:extLst>
            </p:cNvPr>
            <p:cNvSpPr txBox="1"/>
            <p:nvPr/>
          </p:nvSpPr>
          <p:spPr>
            <a:xfrm>
              <a:off x="73891" y="1163629"/>
              <a:ext cx="6797963" cy="461665"/>
            </a:xfrm>
            <a:prstGeom prst="rect">
              <a:avLst/>
            </a:prstGeom>
            <a:noFill/>
          </p:spPr>
          <p:txBody>
            <a:bodyPr wrap="square" rtlCol="0">
              <a:spAutoFit/>
            </a:bodyPr>
            <a:lstStyle/>
            <a:p>
              <a:r>
                <a:rPr lang="en-US" sz="2400" b="1" dirty="0">
                  <a:solidFill>
                    <a:srgbClr val="FF0000"/>
                  </a:solidFill>
                </a:rPr>
                <a:t>I. CÔNG THỨC VÀ ĐẶC ĐIỂM CẤU TẠO </a:t>
              </a:r>
            </a:p>
          </p:txBody>
        </p:sp>
        <p:pic>
          <p:nvPicPr>
            <p:cNvPr id="8" name="Picture 7">
              <a:extLst>
                <a:ext uri="{FF2B5EF4-FFF2-40B4-BE49-F238E27FC236}">
                  <a16:creationId xmlns:a16="http://schemas.microsoft.com/office/drawing/2014/main" id="{F9DFD72A-C8CF-4BCA-9A6E-9E3773ACEC15}"/>
                </a:ext>
              </a:extLst>
            </p:cNvPr>
            <p:cNvPicPr>
              <a:picLocks noChangeAspect="1"/>
            </p:cNvPicPr>
            <p:nvPr/>
          </p:nvPicPr>
          <p:blipFill>
            <a:blip r:embed="rId3"/>
            <a:stretch>
              <a:fillRect/>
            </a:stretch>
          </p:blipFill>
          <p:spPr>
            <a:xfrm>
              <a:off x="0" y="0"/>
              <a:ext cx="10455564" cy="1109168"/>
            </a:xfrm>
            <a:prstGeom prst="rect">
              <a:avLst/>
            </a:prstGeom>
          </p:spPr>
        </p:pic>
      </p:grpSp>
      <p:sp>
        <p:nvSpPr>
          <p:cNvPr id="9" name="TextBox 8">
            <a:extLst>
              <a:ext uri="{FF2B5EF4-FFF2-40B4-BE49-F238E27FC236}">
                <a16:creationId xmlns:a16="http://schemas.microsoft.com/office/drawing/2014/main" id="{A31746BA-CE42-96C9-7772-887EB68C48D0}"/>
              </a:ext>
            </a:extLst>
          </p:cNvPr>
          <p:cNvSpPr txBox="1"/>
          <p:nvPr/>
        </p:nvSpPr>
        <p:spPr>
          <a:xfrm>
            <a:off x="584740" y="1526904"/>
            <a:ext cx="10307782" cy="954107"/>
          </a:xfrm>
          <a:prstGeom prst="rect">
            <a:avLst/>
          </a:prstGeom>
          <a:noFill/>
        </p:spPr>
        <p:txBody>
          <a:bodyPr wrap="square" rtlCol="0">
            <a:spAutoFit/>
          </a:bodyPr>
          <a:lstStyle/>
          <a:p>
            <a:pPr marL="285750" indent="-285750">
              <a:buFontTx/>
              <a:buChar char="-"/>
            </a:pPr>
            <a:r>
              <a:rPr lang="en-US" sz="2800" dirty="0" err="1"/>
              <a:t>Công</a:t>
            </a:r>
            <a:r>
              <a:rPr lang="en-US" sz="2800" dirty="0"/>
              <a:t> </a:t>
            </a:r>
            <a:r>
              <a:rPr lang="en-US" sz="2800" dirty="0" err="1"/>
              <a:t>thức</a:t>
            </a:r>
            <a:r>
              <a:rPr lang="en-US" sz="2800" dirty="0"/>
              <a:t> </a:t>
            </a:r>
            <a:r>
              <a:rPr lang="en-US" sz="2800" dirty="0" err="1"/>
              <a:t>phân</a:t>
            </a:r>
            <a:r>
              <a:rPr lang="en-US" sz="2800" dirty="0"/>
              <a:t> </a:t>
            </a:r>
            <a:r>
              <a:rPr lang="en-US" sz="2800" dirty="0" err="1"/>
              <a:t>tử</a:t>
            </a:r>
            <a:r>
              <a:rPr lang="en-US" sz="2800" dirty="0"/>
              <a:t> ethylic </a:t>
            </a:r>
            <a:r>
              <a:rPr lang="en-US" sz="2800" dirty="0" err="1"/>
              <a:t>ancohol</a:t>
            </a:r>
            <a:r>
              <a:rPr lang="en-US" sz="2800" dirty="0"/>
              <a:t> </a:t>
            </a:r>
            <a:r>
              <a:rPr lang="en-US" sz="2800" dirty="0" err="1"/>
              <a:t>là</a:t>
            </a:r>
            <a:r>
              <a:rPr lang="en-US" sz="2800" dirty="0"/>
              <a:t>: </a:t>
            </a:r>
            <a:r>
              <a:rPr lang="en-US" sz="2800" b="1" dirty="0"/>
              <a:t>C</a:t>
            </a:r>
            <a:r>
              <a:rPr lang="en-US" sz="2800" b="1" baseline="-25000" dirty="0"/>
              <a:t>2</a:t>
            </a:r>
            <a:r>
              <a:rPr lang="en-US" sz="2800" b="1" dirty="0"/>
              <a:t>H</a:t>
            </a:r>
            <a:r>
              <a:rPr lang="en-US" sz="2800" b="1" baseline="-25000" dirty="0"/>
              <a:t>6</a:t>
            </a:r>
            <a:r>
              <a:rPr lang="en-US" sz="2800" b="1" dirty="0"/>
              <a:t>O</a:t>
            </a:r>
            <a:r>
              <a:rPr lang="en-US" sz="2800" dirty="0"/>
              <a:t> (hay C</a:t>
            </a:r>
            <a:r>
              <a:rPr lang="en-US" sz="2800" baseline="-25000" dirty="0"/>
              <a:t>2</a:t>
            </a:r>
            <a:r>
              <a:rPr lang="en-US" sz="2800" dirty="0"/>
              <a:t>H</a:t>
            </a:r>
            <a:r>
              <a:rPr lang="en-US" sz="2800" baseline="-25000" dirty="0"/>
              <a:t>5</a:t>
            </a:r>
            <a:r>
              <a:rPr lang="en-US" sz="2800" dirty="0"/>
              <a:t>OH)</a:t>
            </a:r>
          </a:p>
          <a:p>
            <a:pPr marL="285750" indent="-285750">
              <a:buFontTx/>
              <a:buChar char="-"/>
            </a:pPr>
            <a:r>
              <a:rPr lang="en-US" sz="2800" dirty="0" err="1"/>
              <a:t>Công</a:t>
            </a:r>
            <a:r>
              <a:rPr lang="en-US" sz="2800" dirty="0"/>
              <a:t> </a:t>
            </a:r>
            <a:r>
              <a:rPr lang="en-US" sz="2800" dirty="0" err="1"/>
              <a:t>thức</a:t>
            </a:r>
            <a:r>
              <a:rPr lang="en-US" sz="2800" dirty="0"/>
              <a:t> </a:t>
            </a:r>
            <a:r>
              <a:rPr lang="en-US" sz="2800" dirty="0" err="1"/>
              <a:t>cấu</a:t>
            </a:r>
            <a:r>
              <a:rPr lang="en-US" sz="2800" dirty="0"/>
              <a:t> </a:t>
            </a:r>
            <a:r>
              <a:rPr lang="en-US" sz="2800" dirty="0" err="1"/>
              <a:t>tạo</a:t>
            </a:r>
            <a:r>
              <a:rPr lang="en-US" sz="2800" dirty="0"/>
              <a:t>: </a:t>
            </a:r>
          </a:p>
        </p:txBody>
      </p:sp>
      <p:sp>
        <p:nvSpPr>
          <p:cNvPr id="3" name="TextBox 2">
            <a:extLst>
              <a:ext uri="{FF2B5EF4-FFF2-40B4-BE49-F238E27FC236}">
                <a16:creationId xmlns:a16="http://schemas.microsoft.com/office/drawing/2014/main" id="{67F47F14-3661-46BA-2552-E97E92E85561}"/>
              </a:ext>
            </a:extLst>
          </p:cNvPr>
          <p:cNvSpPr txBox="1"/>
          <p:nvPr/>
        </p:nvSpPr>
        <p:spPr>
          <a:xfrm>
            <a:off x="-203610" y="1071296"/>
            <a:ext cx="961401" cy="1107996"/>
          </a:xfrm>
          <a:prstGeom prst="rect">
            <a:avLst/>
          </a:prstGeom>
          <a:noFill/>
        </p:spPr>
        <p:txBody>
          <a:bodyPr wrap="square">
            <a:spAutoFit/>
          </a:bodyPr>
          <a:lstStyle/>
          <a:p>
            <a:r>
              <a:rPr lang="en-US" altLang="en-US" sz="66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endParaRPr lang="vi-VN" sz="6600" b="1" dirty="0"/>
          </a:p>
        </p:txBody>
      </p:sp>
      <p:pic>
        <p:nvPicPr>
          <p:cNvPr id="4" name="Picture 5" descr="Book-09">
            <a:extLst>
              <a:ext uri="{FF2B5EF4-FFF2-40B4-BE49-F238E27FC236}">
                <a16:creationId xmlns:a16="http://schemas.microsoft.com/office/drawing/2014/main" id="{84FCD91C-FD0D-177D-27DB-E6CA57F93B9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277600" y="1526904"/>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5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0455564" cy="1625294"/>
            <a:chOff x="0" y="0"/>
            <a:chExt cx="10455564" cy="1625294"/>
          </a:xfrm>
        </p:grpSpPr>
        <p:sp>
          <p:nvSpPr>
            <p:cNvPr id="4" name="TextBox 3"/>
            <p:cNvSpPr txBox="1"/>
            <p:nvPr/>
          </p:nvSpPr>
          <p:spPr>
            <a:xfrm>
              <a:off x="73891" y="1163629"/>
              <a:ext cx="67979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entury Gothic" panose="020B0502020202020204"/>
                  <a:ea typeface="+mn-ea"/>
                  <a:cs typeface="+mn-cs"/>
                </a:rPr>
                <a:t>I. CÔNG THỨC VÀ ĐẶC ĐIỂM CẤU TẠO </a:t>
              </a:r>
            </a:p>
          </p:txBody>
        </p:sp>
        <p:pic>
          <p:nvPicPr>
            <p:cNvPr id="6" name="Picture 5"/>
            <p:cNvPicPr>
              <a:picLocks noChangeAspect="1"/>
            </p:cNvPicPr>
            <p:nvPr/>
          </p:nvPicPr>
          <p:blipFill>
            <a:blip r:embed="rId2"/>
            <a:stretch>
              <a:fillRect/>
            </a:stretch>
          </p:blipFill>
          <p:spPr>
            <a:xfrm>
              <a:off x="0" y="0"/>
              <a:ext cx="10455564" cy="1109168"/>
            </a:xfrm>
            <a:prstGeom prst="rect">
              <a:avLst/>
            </a:prstGeom>
          </p:spPr>
        </p:pic>
      </p:grpSp>
      <p:sp>
        <p:nvSpPr>
          <p:cNvPr id="9" name="TextBox 8"/>
          <p:cNvSpPr txBox="1"/>
          <p:nvPr/>
        </p:nvSpPr>
        <p:spPr>
          <a:xfrm>
            <a:off x="308685" y="2614323"/>
            <a:ext cx="10686472" cy="1452642"/>
          </a:xfrm>
          <a:prstGeom prst="rect">
            <a:avLst/>
          </a:prstGeom>
          <a:noFill/>
        </p:spPr>
        <p:txBody>
          <a:bodyPr wrap="square" rtlCol="0">
            <a:spAutoFit/>
          </a:bodyPr>
          <a:lstStyle/>
          <a:p>
            <a:pPr algn="just">
              <a:lnSpc>
                <a:spcPct val="107000"/>
              </a:lnSpc>
              <a:spcBef>
                <a:spcPts val="600"/>
              </a:spcBef>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Trong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ethylic alcohol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–OH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trực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carbon </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567535E-E5CE-E907-78F2-E5022B4C96E0}"/>
              </a:ext>
            </a:extLst>
          </p:cNvPr>
          <p:cNvSpPr txBox="1"/>
          <p:nvPr/>
        </p:nvSpPr>
        <p:spPr>
          <a:xfrm>
            <a:off x="384560" y="1803163"/>
            <a:ext cx="7016097" cy="523220"/>
          </a:xfrm>
          <a:prstGeom prst="rect">
            <a:avLst/>
          </a:prstGeom>
          <a:noFill/>
        </p:spPr>
        <p:txBody>
          <a:bodyPr wrap="square" rtlCol="0">
            <a:spAutoFit/>
          </a:bodyPr>
          <a:lstStyle/>
          <a:p>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Nhận xét cấu tạo của phân tử</a:t>
            </a:r>
            <a:endParaRPr lang="en-US" sz="2800" dirty="0">
              <a:solidFill>
                <a:srgbClr val="FF0000"/>
              </a:solidFill>
            </a:endParaRPr>
          </a:p>
        </p:txBody>
      </p:sp>
      <p:pic>
        <p:nvPicPr>
          <p:cNvPr id="3" name="Picture 4" descr="mhjh">
            <a:extLst>
              <a:ext uri="{FF2B5EF4-FFF2-40B4-BE49-F238E27FC236}">
                <a16:creationId xmlns:a16="http://schemas.microsoft.com/office/drawing/2014/main" id="{2B370D23-CCAB-594F-23BA-A83FC342C4A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594109" y="161932"/>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13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A53C-D300-3E06-7E78-7FDBE32CB3B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40DF86B-4869-7C54-A222-6F678CE2366E}"/>
              </a:ext>
            </a:extLst>
          </p:cNvPr>
          <p:cNvPicPr>
            <a:picLocks noChangeAspect="1"/>
          </p:cNvPicPr>
          <p:nvPr/>
        </p:nvPicPr>
        <p:blipFill>
          <a:blip r:embed="rId2"/>
          <a:stretch>
            <a:fillRect/>
          </a:stretch>
        </p:blipFill>
        <p:spPr>
          <a:xfrm>
            <a:off x="407410" y="2481011"/>
            <a:ext cx="8772525" cy="2076450"/>
          </a:xfrm>
          <a:prstGeom prst="rect">
            <a:avLst/>
          </a:prstGeom>
        </p:spPr>
      </p:pic>
      <p:grpSp>
        <p:nvGrpSpPr>
          <p:cNvPr id="6" name="Group 5">
            <a:extLst>
              <a:ext uri="{FF2B5EF4-FFF2-40B4-BE49-F238E27FC236}">
                <a16:creationId xmlns:a16="http://schemas.microsoft.com/office/drawing/2014/main" id="{AD3214A5-F999-5936-B57E-5770F0D80245}"/>
              </a:ext>
            </a:extLst>
          </p:cNvPr>
          <p:cNvGrpSpPr/>
          <p:nvPr/>
        </p:nvGrpSpPr>
        <p:grpSpPr>
          <a:xfrm>
            <a:off x="-1" y="0"/>
            <a:ext cx="12256477" cy="1625294"/>
            <a:chOff x="0" y="0"/>
            <a:chExt cx="10455564" cy="1625294"/>
          </a:xfrm>
        </p:grpSpPr>
        <p:sp>
          <p:nvSpPr>
            <p:cNvPr id="7" name="TextBox 6">
              <a:extLst>
                <a:ext uri="{FF2B5EF4-FFF2-40B4-BE49-F238E27FC236}">
                  <a16:creationId xmlns:a16="http://schemas.microsoft.com/office/drawing/2014/main" id="{0BC9950E-A6C5-1F84-5672-1BC5BE8722BD}"/>
                </a:ext>
              </a:extLst>
            </p:cNvPr>
            <p:cNvSpPr txBox="1"/>
            <p:nvPr/>
          </p:nvSpPr>
          <p:spPr>
            <a:xfrm>
              <a:off x="73891" y="1163629"/>
              <a:ext cx="6797963" cy="461665"/>
            </a:xfrm>
            <a:prstGeom prst="rect">
              <a:avLst/>
            </a:prstGeom>
            <a:noFill/>
          </p:spPr>
          <p:txBody>
            <a:bodyPr wrap="square" rtlCol="0">
              <a:spAutoFit/>
            </a:bodyPr>
            <a:lstStyle/>
            <a:p>
              <a:r>
                <a:rPr lang="en-US" sz="2400" b="1" dirty="0">
                  <a:solidFill>
                    <a:srgbClr val="FF0000"/>
                  </a:solidFill>
                </a:rPr>
                <a:t>I. CÔNG THỨC VÀ ĐẶC ĐIỂM CẤU TẠO </a:t>
              </a:r>
            </a:p>
          </p:txBody>
        </p:sp>
        <p:pic>
          <p:nvPicPr>
            <p:cNvPr id="8" name="Picture 7">
              <a:extLst>
                <a:ext uri="{FF2B5EF4-FFF2-40B4-BE49-F238E27FC236}">
                  <a16:creationId xmlns:a16="http://schemas.microsoft.com/office/drawing/2014/main" id="{7A9A7C5C-F01E-E29E-4A2B-2C03386822CD}"/>
                </a:ext>
              </a:extLst>
            </p:cNvPr>
            <p:cNvPicPr>
              <a:picLocks noChangeAspect="1"/>
            </p:cNvPicPr>
            <p:nvPr/>
          </p:nvPicPr>
          <p:blipFill>
            <a:blip r:embed="rId3"/>
            <a:stretch>
              <a:fillRect/>
            </a:stretch>
          </p:blipFill>
          <p:spPr>
            <a:xfrm>
              <a:off x="0" y="0"/>
              <a:ext cx="10455564" cy="1109168"/>
            </a:xfrm>
            <a:prstGeom prst="rect">
              <a:avLst/>
            </a:prstGeom>
          </p:spPr>
        </p:pic>
      </p:grpSp>
      <p:sp>
        <p:nvSpPr>
          <p:cNvPr id="9" name="TextBox 8">
            <a:extLst>
              <a:ext uri="{FF2B5EF4-FFF2-40B4-BE49-F238E27FC236}">
                <a16:creationId xmlns:a16="http://schemas.microsoft.com/office/drawing/2014/main" id="{40C951E9-E5FD-F63D-E225-9C465C640FA0}"/>
              </a:ext>
            </a:extLst>
          </p:cNvPr>
          <p:cNvSpPr txBox="1"/>
          <p:nvPr/>
        </p:nvSpPr>
        <p:spPr>
          <a:xfrm>
            <a:off x="584740" y="1526904"/>
            <a:ext cx="10307782" cy="954107"/>
          </a:xfrm>
          <a:prstGeom prst="rect">
            <a:avLst/>
          </a:prstGeom>
          <a:noFill/>
        </p:spPr>
        <p:txBody>
          <a:bodyPr wrap="square" rtlCol="0">
            <a:spAutoFit/>
          </a:bodyPr>
          <a:lstStyle/>
          <a:p>
            <a:pPr marL="285750" indent="-285750">
              <a:buFontTx/>
              <a:buChar char="-"/>
            </a:pPr>
            <a:r>
              <a:rPr lang="en-US" sz="2800" dirty="0" err="1"/>
              <a:t>Công</a:t>
            </a:r>
            <a:r>
              <a:rPr lang="en-US" sz="2800" dirty="0"/>
              <a:t> </a:t>
            </a:r>
            <a:r>
              <a:rPr lang="en-US" sz="2800" dirty="0" err="1"/>
              <a:t>thức</a:t>
            </a:r>
            <a:r>
              <a:rPr lang="en-US" sz="2800" dirty="0"/>
              <a:t> </a:t>
            </a:r>
            <a:r>
              <a:rPr lang="en-US" sz="2800" dirty="0" err="1"/>
              <a:t>phân</a:t>
            </a:r>
            <a:r>
              <a:rPr lang="en-US" sz="2800" dirty="0"/>
              <a:t> </a:t>
            </a:r>
            <a:r>
              <a:rPr lang="en-US" sz="2800" dirty="0" err="1"/>
              <a:t>tử</a:t>
            </a:r>
            <a:r>
              <a:rPr lang="en-US" sz="2800" dirty="0"/>
              <a:t> ethylic </a:t>
            </a:r>
            <a:r>
              <a:rPr lang="en-US" sz="2800" dirty="0" err="1"/>
              <a:t>ancohol</a:t>
            </a:r>
            <a:r>
              <a:rPr lang="en-US" sz="2800" dirty="0"/>
              <a:t> </a:t>
            </a:r>
            <a:r>
              <a:rPr lang="en-US" sz="2800" dirty="0" err="1"/>
              <a:t>là</a:t>
            </a:r>
            <a:r>
              <a:rPr lang="en-US" sz="2800" dirty="0"/>
              <a:t>: </a:t>
            </a:r>
            <a:r>
              <a:rPr lang="en-US" sz="2800" b="1" dirty="0"/>
              <a:t>C</a:t>
            </a:r>
            <a:r>
              <a:rPr lang="en-US" sz="2800" b="1" baseline="-25000" dirty="0"/>
              <a:t>2</a:t>
            </a:r>
            <a:r>
              <a:rPr lang="en-US" sz="2800" b="1" dirty="0"/>
              <a:t>H</a:t>
            </a:r>
            <a:r>
              <a:rPr lang="en-US" sz="2800" b="1" baseline="-25000" dirty="0"/>
              <a:t>6</a:t>
            </a:r>
            <a:r>
              <a:rPr lang="en-US" sz="2800" b="1" dirty="0"/>
              <a:t>O</a:t>
            </a:r>
            <a:r>
              <a:rPr lang="en-US" sz="2800" dirty="0"/>
              <a:t> (hay C</a:t>
            </a:r>
            <a:r>
              <a:rPr lang="en-US" sz="2800" baseline="-25000" dirty="0"/>
              <a:t>2</a:t>
            </a:r>
            <a:r>
              <a:rPr lang="en-US" sz="2800" dirty="0"/>
              <a:t>H</a:t>
            </a:r>
            <a:r>
              <a:rPr lang="en-US" sz="2800" baseline="-25000" dirty="0"/>
              <a:t>5</a:t>
            </a:r>
            <a:r>
              <a:rPr lang="en-US" sz="2800" dirty="0"/>
              <a:t>OH)</a:t>
            </a:r>
          </a:p>
          <a:p>
            <a:pPr marL="285750" indent="-285750">
              <a:buFontTx/>
              <a:buChar char="-"/>
            </a:pPr>
            <a:r>
              <a:rPr lang="en-US" sz="2800" dirty="0" err="1"/>
              <a:t>Công</a:t>
            </a:r>
            <a:r>
              <a:rPr lang="en-US" sz="2800" dirty="0"/>
              <a:t> </a:t>
            </a:r>
            <a:r>
              <a:rPr lang="en-US" sz="2800" dirty="0" err="1"/>
              <a:t>thức</a:t>
            </a:r>
            <a:r>
              <a:rPr lang="en-US" sz="2800" dirty="0"/>
              <a:t> </a:t>
            </a:r>
            <a:r>
              <a:rPr lang="en-US" sz="2800" dirty="0" err="1"/>
              <a:t>cấu</a:t>
            </a:r>
            <a:r>
              <a:rPr lang="en-US" sz="2800" dirty="0"/>
              <a:t> </a:t>
            </a:r>
            <a:r>
              <a:rPr lang="en-US" sz="2800" dirty="0" err="1"/>
              <a:t>tạo</a:t>
            </a:r>
            <a:r>
              <a:rPr lang="en-US" sz="2800" dirty="0"/>
              <a:t>: </a:t>
            </a:r>
          </a:p>
        </p:txBody>
      </p:sp>
      <p:pic>
        <p:nvPicPr>
          <p:cNvPr id="11" name="Picture 10">
            <a:extLst>
              <a:ext uri="{FF2B5EF4-FFF2-40B4-BE49-F238E27FC236}">
                <a16:creationId xmlns:a16="http://schemas.microsoft.com/office/drawing/2014/main" id="{D2935137-E709-A8C2-D0FF-22DBB3EF8A1A}"/>
              </a:ext>
            </a:extLst>
          </p:cNvPr>
          <p:cNvPicPr>
            <a:picLocks noChangeAspect="1"/>
          </p:cNvPicPr>
          <p:nvPr/>
        </p:nvPicPr>
        <p:blipFill>
          <a:blip r:embed="rId4"/>
          <a:stretch>
            <a:fillRect/>
          </a:stretch>
        </p:blipFill>
        <p:spPr>
          <a:xfrm>
            <a:off x="407410" y="4810577"/>
            <a:ext cx="11479790" cy="1774950"/>
          </a:xfrm>
          <a:prstGeom prst="rect">
            <a:avLst/>
          </a:prstGeom>
        </p:spPr>
      </p:pic>
      <p:sp>
        <p:nvSpPr>
          <p:cNvPr id="3" name="TextBox 2">
            <a:extLst>
              <a:ext uri="{FF2B5EF4-FFF2-40B4-BE49-F238E27FC236}">
                <a16:creationId xmlns:a16="http://schemas.microsoft.com/office/drawing/2014/main" id="{7E88AAC9-5E08-E441-AFF9-16AFF3474007}"/>
              </a:ext>
            </a:extLst>
          </p:cNvPr>
          <p:cNvSpPr txBox="1"/>
          <p:nvPr/>
        </p:nvSpPr>
        <p:spPr>
          <a:xfrm>
            <a:off x="-332869" y="1012588"/>
            <a:ext cx="961401" cy="1107996"/>
          </a:xfrm>
          <a:prstGeom prst="rect">
            <a:avLst/>
          </a:prstGeom>
          <a:noFill/>
        </p:spPr>
        <p:txBody>
          <a:bodyPr wrap="square">
            <a:spAutoFit/>
          </a:bodyPr>
          <a:lstStyle/>
          <a:p>
            <a:r>
              <a:rPr lang="en-US" altLang="en-US" sz="6600" b="1" i="1" dirty="0">
                <a:ln w="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sym typeface="Wingdings" pitchFamily="2" charset="2"/>
              </a:rPr>
              <a:t></a:t>
            </a:r>
            <a:endParaRPr lang="vi-VN" sz="6600" b="1" dirty="0"/>
          </a:p>
        </p:txBody>
      </p:sp>
      <p:pic>
        <p:nvPicPr>
          <p:cNvPr id="4" name="Picture 5" descr="Book-09">
            <a:extLst>
              <a:ext uri="{FF2B5EF4-FFF2-40B4-BE49-F238E27FC236}">
                <a16:creationId xmlns:a16="http://schemas.microsoft.com/office/drawing/2014/main" id="{7787EFA9-38D8-ECFB-9DBC-26BA5264432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277600" y="1526904"/>
            <a:ext cx="91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F196348-68A9-E264-D767-7EEE7E17F288}"/>
              </a:ext>
            </a:extLst>
          </p:cNvPr>
          <p:cNvSpPr txBox="1"/>
          <p:nvPr/>
        </p:nvSpPr>
        <p:spPr>
          <a:xfrm>
            <a:off x="407409" y="1625294"/>
            <a:ext cx="11520131" cy="5080979"/>
          </a:xfrm>
          <a:prstGeom prst="rect">
            <a:avLst/>
          </a:prstGeom>
          <a:noFill/>
          <a:ln w="2857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72928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Wine Party MK Campaign by Slidesgo">
  <a:themeElements>
    <a:clrScheme name="Simple Light">
      <a:dk1>
        <a:srgbClr val="14164B"/>
      </a:dk1>
      <a:lt1>
        <a:srgbClr val="F7F2E0"/>
      </a:lt1>
      <a:dk2>
        <a:srgbClr val="FFFFFF"/>
      </a:dk2>
      <a:lt2>
        <a:srgbClr val="C172EA"/>
      </a:lt2>
      <a:accent1>
        <a:srgbClr val="FF393B"/>
      </a:accent1>
      <a:accent2>
        <a:srgbClr val="FFBC64"/>
      </a:accent2>
      <a:accent3>
        <a:srgbClr val="FFFFFF"/>
      </a:accent3>
      <a:accent4>
        <a:srgbClr val="FFFFFF"/>
      </a:accent4>
      <a:accent5>
        <a:srgbClr val="FFFFFF"/>
      </a:accent5>
      <a:accent6>
        <a:srgbClr val="FFFFFF"/>
      </a:accent6>
      <a:hlink>
        <a:srgbClr val="1416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1074</TotalTime>
  <Words>1942</Words>
  <Application>Microsoft Office PowerPoint</Application>
  <PresentationFormat>Widescreen</PresentationFormat>
  <Paragraphs>138</Paragraphs>
  <Slides>27</Slides>
  <Notes>0</Notes>
  <HiddenSlides>0</HiddenSlides>
  <MMClips>13</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42" baseType="lpstr">
      <vt:lpstr>Alfa Slab One</vt:lpstr>
      <vt:lpstr>Aptos</vt:lpstr>
      <vt:lpstr>Aptos Display</vt:lpstr>
      <vt:lpstr>Arial</vt:lpstr>
      <vt:lpstr>Cabin</vt:lpstr>
      <vt:lpstr>Calibri</vt:lpstr>
      <vt:lpstr>Cambria Math</vt:lpstr>
      <vt:lpstr>Century Gothic</vt:lpstr>
      <vt:lpstr>FS Blonde Script</vt:lpstr>
      <vt:lpstr>Roboto</vt:lpstr>
      <vt:lpstr>Times New Roman</vt:lpstr>
      <vt:lpstr>Wingdings</vt:lpstr>
      <vt:lpstr>Wine Party MK Campaign by Slidesgo</vt:lpstr>
      <vt:lpstr>Office Theme</vt:lpstr>
      <vt:lpstr>Equation</vt:lpstr>
      <vt:lpstr>PowerPoint Presentation</vt:lpstr>
      <vt:lpstr>Người điều khiển xe máy có thể bị phạt tới 10 triệu đồng nếu vi phạm quy định nồng độ cồn trong cơ thể. Vì vậy người trước khi tham gia giao thông, người điều khiển phương tiện không được dùng các loại đồ ăn, đồ uống chứa cồn.</vt:lpstr>
      <vt:lpstr>Trong đời sống các em được biết người ta sản xuất rượu từ những nguyên liệu nào và sản xuất như thế nào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Đức Minh</cp:lastModifiedBy>
  <cp:revision>127</cp:revision>
  <dcterms:created xsi:type="dcterms:W3CDTF">2024-06-20T10:17:16Z</dcterms:created>
  <dcterms:modified xsi:type="dcterms:W3CDTF">2025-10-16T03:26:06Z</dcterms:modified>
</cp:coreProperties>
</file>