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Công 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830997"/>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1. Mục tiêu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585B73-E17C-069F-CA01-9BF90F286162}"/>
              </a:ext>
            </a:extLst>
          </p:cNvPr>
          <p:cNvSpPr txBox="1"/>
          <p:nvPr/>
        </p:nvSpPr>
        <p:spPr>
          <a:xfrm>
            <a:off x="397933" y="6174232"/>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a:latin typeface="Times New Roman" panose="02020603050405020304" pitchFamily="18" charset="0"/>
                <a:cs typeface="Times New Roman" panose="02020603050405020304" pitchFamily="18" charset="0"/>
              </a:rPr>
              <a:t>Để đồng hồ ở thang đo điện trở </a:t>
            </a:r>
            <a:r>
              <a:rPr lang="el-GR" sz="2400">
                <a:latin typeface="Times New Roman" panose="02020603050405020304" pitchFamily="18" charset="0"/>
                <a:cs typeface="Times New Roman" panose="02020603050405020304" pitchFamily="18" charset="0"/>
              </a:rPr>
              <a:t>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Sử 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5470" y="584775"/>
            <a:ext cx="11629052" cy="1138773"/>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474212"/>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Nút 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313</TotalTime>
  <Words>2053</Words>
  <Application>Microsoft Office PowerPoint</Application>
  <PresentationFormat>Widescreen</PresentationFormat>
  <Paragraphs>206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2024-08-30T14:42:13Z</dcterms:modified>
</cp:coreProperties>
</file>