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7" d="100"/>
          <a:sy n="87" d="100"/>
        </p:scale>
        <p:origin x="48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9/19/2025</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9/19/2025</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9/19/2025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Tiết 1. Bài 1</a:t>
            </a: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1" y="248204"/>
            <a:ext cx="7596630"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2 – SGK tr.7, 8, thảo luận nhóm và trả lời câu hỏi: </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496</Words>
  <Application>Microsoft Office PowerPoint</Application>
  <PresentationFormat>Widescreen</PresentationFormat>
  <Paragraphs>47</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hai van</cp:lastModifiedBy>
  <cp:revision>8</cp:revision>
  <dcterms:created xsi:type="dcterms:W3CDTF">2023-06-01T13:00:41Z</dcterms:created>
  <dcterms:modified xsi:type="dcterms:W3CDTF">2025-09-19T06:32:32Z</dcterms:modified>
</cp:coreProperties>
</file>