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275" r:id="rId4"/>
    <p:sldId id="302" r:id="rId5"/>
    <p:sldId id="360" r:id="rId6"/>
    <p:sldId id="276" r:id="rId7"/>
    <p:sldId id="361" r:id="rId8"/>
    <p:sldId id="346" r:id="rId9"/>
    <p:sldId id="350" r:id="rId10"/>
    <p:sldId id="362" r:id="rId11"/>
    <p:sldId id="335" r:id="rId12"/>
    <p:sldId id="351" r:id="rId13"/>
    <p:sldId id="357" r:id="rId14"/>
    <p:sldId id="363" r:id="rId15"/>
    <p:sldId id="354" r:id="rId16"/>
    <p:sldId id="364" r:id="rId17"/>
    <p:sldId id="314" r:id="rId18"/>
    <p:sldId id="342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AN" initials="Q" lastIdx="2" clrIdx="0">
    <p:extLst>
      <p:ext uri="{19B8F6BF-5375-455C-9EA6-DF929625EA0E}">
        <p15:presenceInfo xmlns:p15="http://schemas.microsoft.com/office/powerpoint/2012/main" userId="d05decfa4a31974a" providerId="Windows Live"/>
      </p:ext>
    </p:extLst>
  </p:cmAuthor>
  <p:cmAuthor id="2" name="NGOC ANH" initials="NA" lastIdx="2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9A5"/>
    <a:srgbClr val="048DA4"/>
    <a:srgbClr val="F8D8F0"/>
    <a:srgbClr val="F3BFE5"/>
    <a:srgbClr val="E8488D"/>
    <a:srgbClr val="FFDAAB"/>
    <a:srgbClr val="F7941E"/>
    <a:srgbClr val="CBEAF0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17" autoAdjust="0"/>
    <p:restoredTop sz="94649"/>
  </p:normalViewPr>
  <p:slideViewPr>
    <p:cSldViewPr snapToGrid="0" showGuides="1">
      <p:cViewPr varScale="1">
        <p:scale>
          <a:sx n="62" d="100"/>
          <a:sy n="62" d="100"/>
        </p:scale>
        <p:origin x="99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6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37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5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00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848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9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37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71049" y="1204087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22721" y="24098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0615" y="3998373"/>
            <a:ext cx="1884202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5459396" cy="6247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Game: Guessing </a:t>
            </a:r>
            <a:r>
              <a:rPr lang="en-US" dirty="0">
                <a:solidFill>
                  <a:schemeClr val="tx1"/>
                </a:solidFill>
              </a:rPr>
              <a:t>game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sentences with appropriate hobbies.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Write true sentences about you and your family members.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54816" y="1531624"/>
            <a:ext cx="1343272" cy="8781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2717" y="2737501"/>
            <a:ext cx="1310005" cy="12608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2" y="3679371"/>
            <a:ext cx="5465179" cy="12953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Use the present simple form of each verb to complete the passage.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4: Change the sentences into questions and negative ones.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90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8025" y="1398528"/>
            <a:ext cx="108667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Use the present simple form of each verb to complete the passage.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717F68-B031-406D-9513-B0504DF0C3CF}"/>
              </a:ext>
            </a:extLst>
          </p:cNvPr>
          <p:cNvSpPr txBox="1"/>
          <p:nvPr/>
        </p:nvSpPr>
        <p:spPr>
          <a:xfrm>
            <a:off x="738369" y="1962833"/>
            <a:ext cx="10568155" cy="4745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80000"/>
              </a:lnSpc>
            </a:pPr>
            <a:r>
              <a:rPr lang="en-US" sz="2400" dirty="0">
                <a:solidFill>
                  <a:srgbClr val="242021"/>
                </a:solidFill>
                <a:latin typeface="ChronicaPro-Book"/>
              </a:rPr>
              <a:t>E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ach of my best friends has his or her own hobby. Mi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(1. love)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drawing. She can spend hours drawing pictures every day. Mark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(2. have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 different hobby. He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(3. enjoy)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playing sport.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(4. not like)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playing sport.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 I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like reading books because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can learn many things from them. However, there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(5. be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one hobby we share. It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(6. be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cooking. We all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(7. go</a:t>
            </a:r>
            <a:r>
              <a:rPr lang="en-US" sz="2400" b="0" i="0">
                <a:solidFill>
                  <a:srgbClr val="00A9A5"/>
                </a:solidFill>
                <a:effectLst/>
                <a:latin typeface="ChronicaPro-Book"/>
              </a:rPr>
              <a:t>)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to the same cooking class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. </a:t>
            </a:r>
            <a:r>
              <a:rPr lang="en-US" sz="2400" dirty="0" err="1">
                <a:solidFill>
                  <a:srgbClr val="242021"/>
                </a:solidFill>
                <a:latin typeface="ChronicaPro-Book"/>
              </a:rPr>
              <a:t>O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ur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class </a:t>
            </a:r>
            <a:r>
              <a:rPr lang="en-US" sz="2400" b="0" i="0" dirty="0">
                <a:solidFill>
                  <a:srgbClr val="00A9A5"/>
                </a:solidFill>
                <a:effectLst/>
                <a:latin typeface="ChronicaPro-Book"/>
              </a:rPr>
              <a:t>(8. begin)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at 9 a.m. on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undays.</a:t>
            </a:r>
            <a:r>
              <a:rPr lang="en-US" sz="2400" dirty="0"/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6C3D4C-9E70-4932-A183-08AF9EDEB777}"/>
              </a:ext>
            </a:extLst>
          </p:cNvPr>
          <p:cNvSpPr txBox="1"/>
          <p:nvPr/>
        </p:nvSpPr>
        <p:spPr>
          <a:xfrm>
            <a:off x="8870270" y="2094961"/>
            <a:ext cx="15115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loves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FB0DC7-36D0-4211-8AD3-E6CD735BCA72}"/>
              </a:ext>
            </a:extLst>
          </p:cNvPr>
          <p:cNvSpPr txBox="1"/>
          <p:nvPr/>
        </p:nvSpPr>
        <p:spPr>
          <a:xfrm>
            <a:off x="8870270" y="2750309"/>
            <a:ext cx="11694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796B9C3-509D-457A-AC97-9AC34C415ECF}"/>
              </a:ext>
            </a:extLst>
          </p:cNvPr>
          <p:cNvSpPr txBox="1"/>
          <p:nvPr/>
        </p:nvSpPr>
        <p:spPr>
          <a:xfrm>
            <a:off x="3355783" y="3415539"/>
            <a:ext cx="13684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enjoys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AF37A0-66D8-4FD1-B36D-AC937589ACB9}"/>
              </a:ext>
            </a:extLst>
          </p:cNvPr>
          <p:cNvSpPr txBox="1"/>
          <p:nvPr/>
        </p:nvSpPr>
        <p:spPr>
          <a:xfrm>
            <a:off x="8386101" y="3429000"/>
            <a:ext cx="1785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don’t like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A42CCE-486F-4958-843B-27643A6A0B11}"/>
              </a:ext>
            </a:extLst>
          </p:cNvPr>
          <p:cNvSpPr txBox="1"/>
          <p:nvPr/>
        </p:nvSpPr>
        <p:spPr>
          <a:xfrm>
            <a:off x="7298811" y="4765604"/>
            <a:ext cx="883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AC0C8CD-926C-4CD7-A71B-BC856DEE8C17}"/>
              </a:ext>
            </a:extLst>
          </p:cNvPr>
          <p:cNvSpPr txBox="1"/>
          <p:nvPr/>
        </p:nvSpPr>
        <p:spPr>
          <a:xfrm>
            <a:off x="2643127" y="4765604"/>
            <a:ext cx="883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is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A7DA91-059B-412F-B9C7-CFE910914F82}"/>
              </a:ext>
            </a:extLst>
          </p:cNvPr>
          <p:cNvSpPr txBox="1"/>
          <p:nvPr/>
        </p:nvSpPr>
        <p:spPr>
          <a:xfrm>
            <a:off x="1249099" y="5288824"/>
            <a:ext cx="883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go </a:t>
            </a:r>
            <a:endParaRPr lang="en-US" sz="2800" b="1" dirty="0">
              <a:solidFill>
                <a:schemeClr val="accent2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47E7780-5397-4D32-8CF2-A60318D5AE09}"/>
              </a:ext>
            </a:extLst>
          </p:cNvPr>
          <p:cNvSpPr txBox="1"/>
          <p:nvPr/>
        </p:nvSpPr>
        <p:spPr>
          <a:xfrm>
            <a:off x="7740460" y="5418387"/>
            <a:ext cx="13892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begins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199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2458" y="1398528"/>
            <a:ext cx="108667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Change the following sentences into questions and negative ones.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59F91F-7F40-4007-B883-91D42F7A885C}"/>
              </a:ext>
            </a:extLst>
          </p:cNvPr>
          <p:cNvSpPr txBox="1"/>
          <p:nvPr/>
        </p:nvSpPr>
        <p:spPr>
          <a:xfrm>
            <a:off x="738369" y="1962833"/>
            <a:ext cx="1120697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60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600" b="0" i="0">
                <a:solidFill>
                  <a:srgbClr val="242021"/>
                </a:solidFill>
                <a:effectLst/>
                <a:latin typeface="ChronicaPro-Book"/>
              </a:rPr>
              <a:t>his 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river runs through my home </a:t>
            </a:r>
            <a:r>
              <a:rPr lang="en-US" sz="2600" b="0" i="0">
                <a:solidFill>
                  <a:srgbClr val="242021"/>
                </a:solidFill>
                <a:effectLst/>
                <a:latin typeface="ChronicaPro-Book"/>
              </a:rPr>
              <a:t>town.</a:t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y drawing class starts at 8 a.m. every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unday.</a:t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hey enjoy collecting stamps.</a:t>
            </a:r>
            <a:br>
              <a:rPr lang="en-US" sz="26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1800" b="0" i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_________________________________________________________________________________</a:t>
            </a:r>
            <a:br>
              <a:rPr lang="en-US" dirty="0"/>
            </a:b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976DB0-1236-4C3F-8E5F-3F4F5E323DD9}"/>
              </a:ext>
            </a:extLst>
          </p:cNvPr>
          <p:cNvSpPr txBox="1"/>
          <p:nvPr/>
        </p:nvSpPr>
        <p:spPr>
          <a:xfrm>
            <a:off x="1042458" y="2522986"/>
            <a:ext cx="716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this river run through your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home town?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D172B1-B121-464E-AD02-E6E39AA9BA94}"/>
              </a:ext>
            </a:extLst>
          </p:cNvPr>
          <p:cNvSpPr txBox="1"/>
          <p:nvPr/>
        </p:nvSpPr>
        <p:spPr>
          <a:xfrm>
            <a:off x="989673" y="2954426"/>
            <a:ext cx="8823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This river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doesn’t / does not run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through my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home town.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CD977D-9502-45D8-80F7-686E8A6DD5BB}"/>
              </a:ext>
            </a:extLst>
          </p:cNvPr>
          <p:cNvSpPr txBox="1"/>
          <p:nvPr/>
        </p:nvSpPr>
        <p:spPr>
          <a:xfrm>
            <a:off x="1042458" y="3976244"/>
            <a:ext cx="716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your drawing class start at 8 a.m.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every Sunday?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D6D4808-D6CA-4E04-A081-C7F74ED1FA43}"/>
              </a:ext>
            </a:extLst>
          </p:cNvPr>
          <p:cNvSpPr txBox="1"/>
          <p:nvPr/>
        </p:nvSpPr>
        <p:spPr>
          <a:xfrm>
            <a:off x="1042458" y="4368346"/>
            <a:ext cx="96976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My drawing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class doesn’t / does not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start at 8 a.m.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every Sunday.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6C072EE-861B-4A42-B378-DE7D666B7D06}"/>
              </a:ext>
            </a:extLst>
          </p:cNvPr>
          <p:cNvSpPr txBox="1"/>
          <p:nvPr/>
        </p:nvSpPr>
        <p:spPr>
          <a:xfrm>
            <a:off x="1042458" y="5377851"/>
            <a:ext cx="716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they enjoy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collecting stamps?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31076D-591D-4388-8F0E-C3EB47CB7399}"/>
              </a:ext>
            </a:extLst>
          </p:cNvPr>
          <p:cNvSpPr txBox="1"/>
          <p:nvPr/>
        </p:nvSpPr>
        <p:spPr>
          <a:xfrm>
            <a:off x="989673" y="5783874"/>
            <a:ext cx="71617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They don’t / do not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enjoy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collecting stamps.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85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2" grpId="0"/>
      <p:bldP spid="24" grpId="0"/>
      <p:bldP spid="26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GRAMMAR REVIEW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2458" y="1398528"/>
            <a:ext cx="1086673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Change the following sentences into questions and negative ones.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59F91F-7F40-4007-B883-91D42F7A885C}"/>
              </a:ext>
            </a:extLst>
          </p:cNvPr>
          <p:cNvSpPr txBox="1"/>
          <p:nvPr/>
        </p:nvSpPr>
        <p:spPr>
          <a:xfrm>
            <a:off x="989673" y="2175415"/>
            <a:ext cx="10488932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 do judo every </a:t>
            </a:r>
            <a:r>
              <a:rPr lang="en-US" sz="2600" dirty="0">
                <a:solidFill>
                  <a:srgbClr val="242021"/>
                </a:solidFill>
                <a:latin typeface="ChronicaPro-Book"/>
              </a:rPr>
              <a:t>T</a:t>
            </a:r>
            <a:r>
              <a:rPr lang="en-US" sz="2600" b="0" i="0" dirty="0">
                <a:solidFill>
                  <a:srgbClr val="242021"/>
                </a:solidFill>
                <a:effectLst/>
                <a:latin typeface="ChronicaPro-Book"/>
              </a:rPr>
              <a:t>uesday.</a:t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600" b="1" i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60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600" b="0" i="0">
                <a:solidFill>
                  <a:srgbClr val="242021"/>
                </a:solidFill>
                <a:effectLst/>
                <a:latin typeface="ChronicaPro-Book"/>
              </a:rPr>
              <a:t>y brother loves making model cars.</a:t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br>
              <a:rPr lang="en-US" sz="2800" b="0" i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>
                <a:solidFill>
                  <a:srgbClr val="949599"/>
                </a:solidFill>
                <a:effectLst/>
                <a:latin typeface="ChronicaPro-Book"/>
              </a:rPr>
              <a:t>_________________________________________________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FA5FE2-5B6A-4796-976C-A920DACB7E2F}"/>
              </a:ext>
            </a:extLst>
          </p:cNvPr>
          <p:cNvSpPr txBox="1"/>
          <p:nvPr/>
        </p:nvSpPr>
        <p:spPr>
          <a:xfrm>
            <a:off x="1349828" y="2908362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 you do judo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every Tuesday?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687DEB-F2BD-4D95-9089-72D28479DDC0}"/>
              </a:ext>
            </a:extLst>
          </p:cNvPr>
          <p:cNvSpPr txBox="1"/>
          <p:nvPr/>
        </p:nvSpPr>
        <p:spPr>
          <a:xfrm>
            <a:off x="1349828" y="3555101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don’t / do not do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judo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every Tuesday.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C840D7C-86F9-413A-B055-3A09F0852E1F}"/>
              </a:ext>
            </a:extLst>
          </p:cNvPr>
          <p:cNvSpPr txBox="1"/>
          <p:nvPr/>
        </p:nvSpPr>
        <p:spPr>
          <a:xfrm>
            <a:off x="1349828" y="477061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Does your brother love making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model cars?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A84515-D2AD-4744-96C9-F739082E338B}"/>
              </a:ext>
            </a:extLst>
          </p:cNvPr>
          <p:cNvSpPr txBox="1"/>
          <p:nvPr/>
        </p:nvSpPr>
        <p:spPr>
          <a:xfrm>
            <a:off x="1349827" y="5417356"/>
            <a:ext cx="76938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My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brother doesn’t / does not </a:t>
            </a:r>
            <a:r>
              <a:rPr lang="en-US" sz="2400" b="1" i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love making </a:t>
            </a:r>
            <a:r>
              <a:rPr lang="en-US" sz="2400" b="1" i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model cars.</a:t>
            </a:r>
            <a:endParaRPr lang="en-US" sz="2400" b="1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71049" y="1204087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22721" y="24098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0615" y="3998373"/>
            <a:ext cx="1884202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1" y="498147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5459396" cy="6247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Game: Guessing </a:t>
            </a:r>
            <a:r>
              <a:rPr lang="en-US" dirty="0">
                <a:solidFill>
                  <a:schemeClr val="tx1"/>
                </a:solidFill>
              </a:rPr>
              <a:t>game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sentences with appropriate hobbies.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Write true sentences about you and your family members.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54816" y="1531624"/>
            <a:ext cx="1343272" cy="8781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2717" y="2737501"/>
            <a:ext cx="1310005" cy="12608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54817" y="4326075"/>
            <a:ext cx="1343271" cy="65540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85947" y="5090339"/>
            <a:ext cx="5465179" cy="68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Project: </a:t>
            </a: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Hobby posters.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2" y="3679371"/>
            <a:ext cx="5465179" cy="12953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Use the present simple form of each verb to complete the passage.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4: Change the following sentences into questions and negative ones.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248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29B6DED-9947-477D-B2CC-C9B90DC7E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485" y="4311958"/>
            <a:ext cx="4220062" cy="220202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79E88E-B2F6-42FF-9BFA-E978AEDB1949}"/>
              </a:ext>
            </a:extLst>
          </p:cNvPr>
          <p:cNvSpPr txBox="1"/>
          <p:nvPr/>
        </p:nvSpPr>
        <p:spPr>
          <a:xfrm>
            <a:off x="7892793" y="174240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0BFE14-FBA3-4A55-9CE1-0651A1DA90BF}"/>
              </a:ext>
            </a:extLst>
          </p:cNvPr>
          <p:cNvSpPr txBox="1"/>
          <p:nvPr/>
        </p:nvSpPr>
        <p:spPr>
          <a:xfrm>
            <a:off x="894262" y="1417262"/>
            <a:ext cx="28987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ChronicaPro-Bold"/>
              </a:rPr>
              <a:t>Work in groups.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A4E421-1D9F-4D7A-90AB-07904AA60FAE}"/>
              </a:ext>
            </a:extLst>
          </p:cNvPr>
          <p:cNvSpPr txBox="1"/>
          <p:nvPr/>
        </p:nvSpPr>
        <p:spPr>
          <a:xfrm>
            <a:off x="487067" y="1976914"/>
            <a:ext cx="6096000" cy="4374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Brainstorm some interesting and </a:t>
            </a:r>
            <a:b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</a:b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easy-to-do hobbies.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Choose a popular one among teens and discuss its benefits.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Create a poster about this hobby. Find suitable photos for it or draw your own pictures.</a:t>
            </a:r>
          </a:p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en-US" sz="2400" i="0" dirty="0">
                <a:solidFill>
                  <a:srgbClr val="242021"/>
                </a:solidFill>
                <a:effectLst/>
                <a:latin typeface="ChronicaPro-Bold"/>
              </a:rPr>
              <a:t>Present the hobby to the class. Try to persuade your classmates to take it up.</a:t>
            </a:r>
            <a:r>
              <a:rPr lang="en-US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C05FCA-7B95-4566-BB14-21876FDFAF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2043" y="1014160"/>
            <a:ext cx="2219908" cy="2615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48C344D-E989-4CB0-9BB1-BE4FFF67A7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90280">
            <a:off x="9433923" y="2297879"/>
            <a:ext cx="2219909" cy="1975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" name="Google Shape;153;p6"/>
          <p:cNvSpPr txBox="1"/>
          <p:nvPr/>
        </p:nvSpPr>
        <p:spPr>
          <a:xfrm>
            <a:off x="3155203" y="114684"/>
            <a:ext cx="5881594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3600" b="1" kern="1200" dirty="0">
                <a:solidFill>
                  <a:srgbClr val="11B7BD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Hobby posters</a:t>
            </a:r>
          </a:p>
        </p:txBody>
      </p:sp>
    </p:spTree>
    <p:extLst>
      <p:ext uri="{BB962C8B-B14F-4D97-AF65-F5344CB8AC3E}">
        <p14:creationId xmlns:p14="http://schemas.microsoft.com/office/powerpoint/2010/main" val="162439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71049" y="1204087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22721" y="24098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0615" y="3998373"/>
            <a:ext cx="1884202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1" y="498147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5459396" cy="6247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Game: Guessing </a:t>
            </a:r>
            <a:r>
              <a:rPr lang="en-US" dirty="0">
                <a:solidFill>
                  <a:schemeClr val="tx1"/>
                </a:solidFill>
              </a:rPr>
              <a:t>game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sentences with appropriate hobbies.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Write true sentences about you and your family members.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54816" y="1531624"/>
            <a:ext cx="1343272" cy="8781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2717" y="2737501"/>
            <a:ext cx="1310005" cy="12608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54817" y="4326075"/>
            <a:ext cx="1343271" cy="65540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70615" y="5936242"/>
            <a:ext cx="1884201" cy="65407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612717" y="5309180"/>
            <a:ext cx="1310005" cy="62706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1" y="589086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5090339"/>
            <a:ext cx="5465179" cy="68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Project: </a:t>
            </a: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Hobby posters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2" y="3679371"/>
            <a:ext cx="5465179" cy="12953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Use the present simple form of each verb to complete the passage.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4: Change the sentences into questions and negative ones.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475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2221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8A88C9D-F27D-4097-8F75-E5BBA4297719}"/>
              </a:ext>
            </a:extLst>
          </p:cNvPr>
          <p:cNvGrpSpPr/>
          <p:nvPr/>
        </p:nvGrpSpPr>
        <p:grpSpPr>
          <a:xfrm>
            <a:off x="1647995" y="1814191"/>
            <a:ext cx="8706809" cy="4286241"/>
            <a:chOff x="2351421" y="1548141"/>
            <a:chExt cx="8706809" cy="4286241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44EA7C1-3D56-4B68-BB34-947DDFCBAF3B}"/>
                </a:ext>
              </a:extLst>
            </p:cNvPr>
            <p:cNvSpPr/>
            <p:nvPr/>
          </p:nvSpPr>
          <p:spPr>
            <a:xfrm>
              <a:off x="2351421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Words related to hobbies</a:t>
              </a:r>
            </a:p>
          </p:txBody>
        </p:sp>
        <p:sp>
          <p:nvSpPr>
            <p:cNvPr id="20" name="Shape 19">
              <a:extLst>
                <a:ext uri="{FF2B5EF4-FFF2-40B4-BE49-F238E27FC236}">
                  <a16:creationId xmlns:a16="http://schemas.microsoft.com/office/drawing/2014/main" id="{55057949-2555-4291-92B2-DCB98A7C4E81}"/>
                </a:ext>
              </a:extLst>
            </p:cNvPr>
            <p:cNvSpPr/>
            <p:nvPr/>
          </p:nvSpPr>
          <p:spPr>
            <a:xfrm>
              <a:off x="3743102" y="3307219"/>
              <a:ext cx="2527163" cy="2527163"/>
            </a:xfrm>
            <a:prstGeom prst="leftCircularArrow">
              <a:avLst>
                <a:gd name="adj1" fmla="val 2570"/>
                <a:gd name="adj2" fmla="val 311923"/>
                <a:gd name="adj3" fmla="val 2087433"/>
                <a:gd name="adj4" fmla="val 9024489"/>
                <a:gd name="adj5" fmla="val 299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00C9CBB-2E49-499E-B3FC-28BA41BD4CD6}"/>
                </a:ext>
              </a:extLst>
            </p:cNvPr>
            <p:cNvSpPr/>
            <p:nvPr/>
          </p:nvSpPr>
          <p:spPr>
            <a:xfrm>
              <a:off x="2890644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Vocabulary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2500D97-02AD-437C-801A-9F01D47C6509}"/>
                </a:ext>
              </a:extLst>
            </p:cNvPr>
            <p:cNvSpPr/>
            <p:nvPr/>
          </p:nvSpPr>
          <p:spPr>
            <a:xfrm>
              <a:off x="5356767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514925" rIns="86062" bIns="86062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The Present Simple Tense</a:t>
              </a:r>
            </a:p>
          </p:txBody>
        </p:sp>
        <p:sp>
          <p:nvSpPr>
            <p:cNvPr id="23" name="Arrow: Circular 22">
              <a:extLst>
                <a:ext uri="{FF2B5EF4-FFF2-40B4-BE49-F238E27FC236}">
                  <a16:creationId xmlns:a16="http://schemas.microsoft.com/office/drawing/2014/main" id="{E22B67E7-47DA-4044-8AF4-4CD266CC489F}"/>
                </a:ext>
              </a:extLst>
            </p:cNvPr>
            <p:cNvSpPr/>
            <p:nvPr/>
          </p:nvSpPr>
          <p:spPr>
            <a:xfrm>
              <a:off x="6728228" y="1548141"/>
              <a:ext cx="2837216" cy="2837216"/>
            </a:xfrm>
            <a:prstGeom prst="circularArrow">
              <a:avLst>
                <a:gd name="adj1" fmla="val 2289"/>
                <a:gd name="adj2" fmla="val 276036"/>
                <a:gd name="adj3" fmla="val 19548453"/>
                <a:gd name="adj4" fmla="val 12575511"/>
                <a:gd name="adj5" fmla="val 267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3322C24-D016-4576-A398-D75E7D25DE90}"/>
                </a:ext>
              </a:extLst>
            </p:cNvPr>
            <p:cNvSpPr/>
            <p:nvPr/>
          </p:nvSpPr>
          <p:spPr>
            <a:xfrm>
              <a:off x="5895990" y="2300955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Grammar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B002809-EE29-49EE-BCB9-CEC9184E7256}"/>
                </a:ext>
              </a:extLst>
            </p:cNvPr>
            <p:cNvSpPr/>
            <p:nvPr/>
          </p:nvSpPr>
          <p:spPr>
            <a:xfrm>
              <a:off x="8362113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Hobby Posters</a:t>
              </a: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C6E7BBB-E014-40B6-A985-091EF0CDEEA1}"/>
                </a:ext>
              </a:extLst>
            </p:cNvPr>
            <p:cNvSpPr/>
            <p:nvPr/>
          </p:nvSpPr>
          <p:spPr>
            <a:xfrm>
              <a:off x="8901337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33191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5978" y="1998857"/>
            <a:ext cx="10740044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Prepare for the next lesson: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Unit 2: Healthy living - Lesson 1: Getting started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746" y="3594855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79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err="1">
                <a:latin typeface="Calibri" panose="020F0502020204030204" pitchFamily="34" charset="0"/>
              </a:rPr>
              <a:t>Website</a:t>
            </a:r>
            <a:r>
              <a:rPr lang="en-GB" b="1">
                <a:latin typeface="Calibri" panose="020F0502020204030204" pitchFamily="34" charset="0"/>
              </a:rPr>
              <a:t>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50" y="229764"/>
            <a:ext cx="2750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HOBBIES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398BF8-54AD-4EB5-AE36-BE9B15D6DF65}"/>
              </a:ext>
            </a:extLst>
          </p:cNvPr>
          <p:cNvGrpSpPr/>
          <p:nvPr/>
        </p:nvGrpSpPr>
        <p:grpSpPr>
          <a:xfrm>
            <a:off x="1921693" y="2409276"/>
            <a:ext cx="8706809" cy="4286241"/>
            <a:chOff x="2351421" y="1548141"/>
            <a:chExt cx="8706809" cy="4286241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E9B92F8-46E2-4AFB-90B7-C05BE03F6AFC}"/>
                </a:ext>
              </a:extLst>
            </p:cNvPr>
            <p:cNvSpPr/>
            <p:nvPr/>
          </p:nvSpPr>
          <p:spPr>
            <a:xfrm>
              <a:off x="2351421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Words related to hobbies</a:t>
              </a:r>
            </a:p>
          </p:txBody>
        </p:sp>
        <p:sp>
          <p:nvSpPr>
            <p:cNvPr id="19" name="Shape 18">
              <a:extLst>
                <a:ext uri="{FF2B5EF4-FFF2-40B4-BE49-F238E27FC236}">
                  <a16:creationId xmlns:a16="http://schemas.microsoft.com/office/drawing/2014/main" id="{C6E6BF69-2F78-4294-9C49-A9D59E9F6E00}"/>
                </a:ext>
              </a:extLst>
            </p:cNvPr>
            <p:cNvSpPr/>
            <p:nvPr/>
          </p:nvSpPr>
          <p:spPr>
            <a:xfrm>
              <a:off x="3743102" y="3307219"/>
              <a:ext cx="2527163" cy="2527163"/>
            </a:xfrm>
            <a:prstGeom prst="leftCircularArrow">
              <a:avLst>
                <a:gd name="adj1" fmla="val 2570"/>
                <a:gd name="adj2" fmla="val 311923"/>
                <a:gd name="adj3" fmla="val 2087433"/>
                <a:gd name="adj4" fmla="val 9024489"/>
                <a:gd name="adj5" fmla="val 2998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438B831-37CB-48FA-A402-4C24769391F9}"/>
                </a:ext>
              </a:extLst>
            </p:cNvPr>
            <p:cNvSpPr/>
            <p:nvPr/>
          </p:nvSpPr>
          <p:spPr>
            <a:xfrm>
              <a:off x="2890644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200" kern="1200" dirty="0"/>
                <a:t>Vocabulary</a:t>
              </a: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6E38814-8D6D-4FCA-9120-6A21B2F2C56C}"/>
                </a:ext>
              </a:extLst>
            </p:cNvPr>
            <p:cNvSpPr/>
            <p:nvPr/>
          </p:nvSpPr>
          <p:spPr>
            <a:xfrm>
              <a:off x="5356767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514925" rIns="86062" bIns="86062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The Present Simple Tense</a:t>
              </a:r>
            </a:p>
          </p:txBody>
        </p:sp>
        <p:sp>
          <p:nvSpPr>
            <p:cNvPr id="22" name="Arrow: Circular 21">
              <a:extLst>
                <a:ext uri="{FF2B5EF4-FFF2-40B4-BE49-F238E27FC236}">
                  <a16:creationId xmlns:a16="http://schemas.microsoft.com/office/drawing/2014/main" id="{8D86171F-DE82-40D4-854E-5898389FF7E5}"/>
                </a:ext>
              </a:extLst>
            </p:cNvPr>
            <p:cNvSpPr/>
            <p:nvPr/>
          </p:nvSpPr>
          <p:spPr>
            <a:xfrm>
              <a:off x="6728228" y="1548141"/>
              <a:ext cx="2837216" cy="2837216"/>
            </a:xfrm>
            <a:prstGeom prst="circularArrow">
              <a:avLst>
                <a:gd name="adj1" fmla="val 2289"/>
                <a:gd name="adj2" fmla="val 276036"/>
                <a:gd name="adj3" fmla="val 19548453"/>
                <a:gd name="adj4" fmla="val 12575511"/>
                <a:gd name="adj5" fmla="val 2670"/>
              </a:avLst>
            </a:prstGeom>
            <a:solidFill>
              <a:schemeClr val="accent1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83AF46A-73DD-4428-97E9-584CD219CB5B}"/>
                </a:ext>
              </a:extLst>
            </p:cNvPr>
            <p:cNvSpPr/>
            <p:nvPr/>
          </p:nvSpPr>
          <p:spPr>
            <a:xfrm>
              <a:off x="5895990" y="2300955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  <a:solidFill>
              <a:schemeClr val="accent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Grammar</a:t>
              </a: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79503E63-B3C3-464A-8886-9097676E5206}"/>
                </a:ext>
              </a:extLst>
            </p:cNvPr>
            <p:cNvSpPr/>
            <p:nvPr/>
          </p:nvSpPr>
          <p:spPr>
            <a:xfrm>
              <a:off x="8362113" y="2729818"/>
              <a:ext cx="2426505" cy="2001359"/>
            </a:xfrm>
            <a:custGeom>
              <a:avLst/>
              <a:gdLst>
                <a:gd name="connsiteX0" fmla="*/ 0 w 2426505"/>
                <a:gd name="connsiteY0" fmla="*/ 200136 h 2001359"/>
                <a:gd name="connsiteX1" fmla="*/ 200136 w 2426505"/>
                <a:gd name="connsiteY1" fmla="*/ 0 h 2001359"/>
                <a:gd name="connsiteX2" fmla="*/ 2226369 w 2426505"/>
                <a:gd name="connsiteY2" fmla="*/ 0 h 2001359"/>
                <a:gd name="connsiteX3" fmla="*/ 2426505 w 2426505"/>
                <a:gd name="connsiteY3" fmla="*/ 200136 h 2001359"/>
                <a:gd name="connsiteX4" fmla="*/ 2426505 w 2426505"/>
                <a:gd name="connsiteY4" fmla="*/ 1801223 h 2001359"/>
                <a:gd name="connsiteX5" fmla="*/ 2226369 w 2426505"/>
                <a:gd name="connsiteY5" fmla="*/ 2001359 h 2001359"/>
                <a:gd name="connsiteX6" fmla="*/ 200136 w 2426505"/>
                <a:gd name="connsiteY6" fmla="*/ 2001359 h 2001359"/>
                <a:gd name="connsiteX7" fmla="*/ 0 w 2426505"/>
                <a:gd name="connsiteY7" fmla="*/ 1801223 h 2001359"/>
                <a:gd name="connsiteX8" fmla="*/ 0 w 2426505"/>
                <a:gd name="connsiteY8" fmla="*/ 200136 h 2001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6505" h="2001359">
                  <a:moveTo>
                    <a:pt x="0" y="200136"/>
                  </a:moveTo>
                  <a:cubicBezTo>
                    <a:pt x="0" y="89604"/>
                    <a:pt x="89604" y="0"/>
                    <a:pt x="200136" y="0"/>
                  </a:cubicBezTo>
                  <a:lnTo>
                    <a:pt x="2226369" y="0"/>
                  </a:lnTo>
                  <a:cubicBezTo>
                    <a:pt x="2336901" y="0"/>
                    <a:pt x="2426505" y="89604"/>
                    <a:pt x="2426505" y="200136"/>
                  </a:cubicBezTo>
                  <a:lnTo>
                    <a:pt x="2426505" y="1801223"/>
                  </a:lnTo>
                  <a:cubicBezTo>
                    <a:pt x="2426505" y="1911755"/>
                    <a:pt x="2336901" y="2001359"/>
                    <a:pt x="2226369" y="2001359"/>
                  </a:cubicBezTo>
                  <a:lnTo>
                    <a:pt x="200136" y="2001359"/>
                  </a:lnTo>
                  <a:cubicBezTo>
                    <a:pt x="89604" y="2001359"/>
                    <a:pt x="0" y="1911755"/>
                    <a:pt x="0" y="1801223"/>
                  </a:cubicBezTo>
                  <a:lnTo>
                    <a:pt x="0" y="200136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062" tIns="86062" rIns="86062" bIns="514925" numCol="1" spcCol="1270" anchor="t" anchorCtr="0">
              <a:noAutofit/>
            </a:bodyPr>
            <a:lstStyle/>
            <a:p>
              <a:pPr marL="228600" lvl="1" indent="-228600" algn="l" defTabSz="9334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2100" kern="1200" dirty="0"/>
                <a:t>Hobby Posters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6D17205F-5990-49E0-9304-C84435AB074C}"/>
                </a:ext>
              </a:extLst>
            </p:cNvPr>
            <p:cNvSpPr/>
            <p:nvPr/>
          </p:nvSpPr>
          <p:spPr>
            <a:xfrm>
              <a:off x="8901337" y="4302314"/>
              <a:ext cx="2156893" cy="857725"/>
            </a:xfrm>
            <a:custGeom>
              <a:avLst/>
              <a:gdLst>
                <a:gd name="connsiteX0" fmla="*/ 0 w 2156893"/>
                <a:gd name="connsiteY0" fmla="*/ 85773 h 857725"/>
                <a:gd name="connsiteX1" fmla="*/ 85773 w 2156893"/>
                <a:gd name="connsiteY1" fmla="*/ 0 h 857725"/>
                <a:gd name="connsiteX2" fmla="*/ 2071121 w 2156893"/>
                <a:gd name="connsiteY2" fmla="*/ 0 h 857725"/>
                <a:gd name="connsiteX3" fmla="*/ 2156894 w 2156893"/>
                <a:gd name="connsiteY3" fmla="*/ 85773 h 857725"/>
                <a:gd name="connsiteX4" fmla="*/ 2156893 w 2156893"/>
                <a:gd name="connsiteY4" fmla="*/ 771953 h 857725"/>
                <a:gd name="connsiteX5" fmla="*/ 2071120 w 2156893"/>
                <a:gd name="connsiteY5" fmla="*/ 857726 h 857725"/>
                <a:gd name="connsiteX6" fmla="*/ 85773 w 2156893"/>
                <a:gd name="connsiteY6" fmla="*/ 857725 h 857725"/>
                <a:gd name="connsiteX7" fmla="*/ 0 w 2156893"/>
                <a:gd name="connsiteY7" fmla="*/ 771952 h 857725"/>
                <a:gd name="connsiteX8" fmla="*/ 0 w 2156893"/>
                <a:gd name="connsiteY8" fmla="*/ 85773 h 85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6893" h="857725">
                  <a:moveTo>
                    <a:pt x="0" y="85773"/>
                  </a:moveTo>
                  <a:cubicBezTo>
                    <a:pt x="0" y="38402"/>
                    <a:pt x="38402" y="0"/>
                    <a:pt x="85773" y="0"/>
                  </a:cubicBezTo>
                  <a:lnTo>
                    <a:pt x="2071121" y="0"/>
                  </a:lnTo>
                  <a:cubicBezTo>
                    <a:pt x="2118492" y="0"/>
                    <a:pt x="2156894" y="38402"/>
                    <a:pt x="2156894" y="85773"/>
                  </a:cubicBezTo>
                  <a:cubicBezTo>
                    <a:pt x="2156894" y="314500"/>
                    <a:pt x="2156893" y="543226"/>
                    <a:pt x="2156893" y="771953"/>
                  </a:cubicBezTo>
                  <a:cubicBezTo>
                    <a:pt x="2156893" y="819324"/>
                    <a:pt x="2118491" y="857726"/>
                    <a:pt x="2071120" y="857726"/>
                  </a:cubicBezTo>
                  <a:lnTo>
                    <a:pt x="85773" y="857725"/>
                  </a:lnTo>
                  <a:cubicBezTo>
                    <a:pt x="38402" y="857725"/>
                    <a:pt x="0" y="819323"/>
                    <a:pt x="0" y="771952"/>
                  </a:cubicBezTo>
                  <a:lnTo>
                    <a:pt x="0" y="8577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7512" tIns="73382" rIns="97512" bIns="73382" numCol="1" spcCol="1270" anchor="ctr" anchorCtr="0">
              <a:noAutofit/>
            </a:bodyPr>
            <a:lstStyle/>
            <a:p>
              <a:pPr marL="0" lvl="0" indent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800" kern="1200" dirty="0"/>
                <a:t>Project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 1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71049" y="1204087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22721" y="24098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70615" y="3998373"/>
            <a:ext cx="1884202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922721" y="4981478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5459396" cy="6247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Game: Guessing </a:t>
            </a:r>
            <a:r>
              <a:rPr lang="en-US" dirty="0">
                <a:solidFill>
                  <a:schemeClr val="tx1"/>
                </a:solidFill>
              </a:rPr>
              <a:t>game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sentences with appropriate hobbies.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Write true sentences about you and your family members.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54816" y="1531624"/>
            <a:ext cx="1343272" cy="8781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612717" y="2737501"/>
            <a:ext cx="1310005" cy="126087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54817" y="4326075"/>
            <a:ext cx="1343271" cy="655403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670615" y="5936242"/>
            <a:ext cx="1884201" cy="654077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612717" y="5309180"/>
            <a:ext cx="1310005" cy="627062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1" y="5890869"/>
            <a:ext cx="5465179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5090339"/>
            <a:ext cx="5465179" cy="68496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Project: </a:t>
            </a:r>
            <a:r>
              <a:rPr lang="en-GB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Hobby posters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571062" y="3679371"/>
            <a:ext cx="5465179" cy="129539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3: Use the present simple form of each verb to complete the passage.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4: Change the sentences into questions and negative ones.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1874816" y="1231413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5459396" cy="6247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Game: Guessing </a:t>
            </a:r>
            <a:r>
              <a:rPr lang="en-US" dirty="0">
                <a:solidFill>
                  <a:schemeClr val="tx1"/>
                </a:solidFill>
              </a:rPr>
              <a:t>game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23" name="Picture 2" descr="Temi Store - Guessing Game">
            <a:extLst>
              <a:ext uri="{FF2B5EF4-FFF2-40B4-BE49-F238E27FC236}">
                <a16:creationId xmlns:a16="http://schemas.microsoft.com/office/drawing/2014/main" id="{EED231F4-553F-4EA6-91FC-05BFFF8F8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25" y="2737051"/>
            <a:ext cx="3603955" cy="288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562B610-130C-41D3-B702-2460C76F03B4}"/>
              </a:ext>
            </a:extLst>
          </p:cNvPr>
          <p:cNvSpPr/>
          <p:nvPr/>
        </p:nvSpPr>
        <p:spPr>
          <a:xfrm>
            <a:off x="5541388" y="2384172"/>
            <a:ext cx="640465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Calibri (Body)"/>
                <a:ea typeface="Times New Roman" panose="02020603050405020304" pitchFamily="18" charset="0"/>
              </a:rPr>
              <a:t>Aims of the stage:</a:t>
            </a:r>
          </a:p>
          <a:p>
            <a:pPr marL="342900" marR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revise the vocabulary related to the topic and lead in the next part of the lesson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</a:t>
            </a:r>
            <a:r>
              <a:rPr lang="vi-VN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enhance Ss’ skills of cooperating with team mates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511878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A440A548-C0D4-4418-940E-EDC2F1D9A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708B267-8CD2-4684-A57B-9F1070769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1083306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E5AB36-9328-47E9-95AD-E38AC1C0E1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05" y="1082937"/>
            <a:ext cx="6091008" cy="6858000"/>
            <a:chOff x="305" y="-369"/>
            <a:chExt cx="6091008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4532450F-A219-4BF5-88FA-A47084237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7007" cy="6858000"/>
            </a:xfrm>
            <a:custGeom>
              <a:avLst/>
              <a:gdLst>
                <a:gd name="connsiteX0" fmla="*/ 1423825 w 6057007"/>
                <a:gd name="connsiteY0" fmla="*/ 0 h 6858000"/>
                <a:gd name="connsiteX1" fmla="*/ 4262456 w 6057007"/>
                <a:gd name="connsiteY1" fmla="*/ 0 h 6858000"/>
                <a:gd name="connsiteX2" fmla="*/ 4371584 w 6057007"/>
                <a:gd name="connsiteY2" fmla="*/ 79625 h 6858000"/>
                <a:gd name="connsiteX3" fmla="*/ 5400299 w 6057007"/>
                <a:gd name="connsiteY3" fmla="*/ 1779691 h 6858000"/>
                <a:gd name="connsiteX4" fmla="*/ 5961759 w 6057007"/>
                <a:gd name="connsiteY4" fmla="*/ 4554903 h 6858000"/>
                <a:gd name="connsiteX5" fmla="*/ 4326541 w 6057007"/>
                <a:gd name="connsiteY5" fmla="*/ 6729688 h 6858000"/>
                <a:gd name="connsiteX6" fmla="*/ 4109121 w 6057007"/>
                <a:gd name="connsiteY6" fmla="*/ 6858000 h 6858000"/>
                <a:gd name="connsiteX7" fmla="*/ 1145358 w 6057007"/>
                <a:gd name="connsiteY7" fmla="*/ 6858000 h 6858000"/>
                <a:gd name="connsiteX8" fmla="*/ 1143587 w 6057007"/>
                <a:gd name="connsiteY8" fmla="*/ 6856705 h 6858000"/>
                <a:gd name="connsiteX9" fmla="*/ 162579 w 6057007"/>
                <a:gd name="connsiteY9" fmla="*/ 6240990 h 6858000"/>
                <a:gd name="connsiteX10" fmla="*/ 0 w 6057007"/>
                <a:gd name="connsiteY10" fmla="*/ 6125553 h 6858000"/>
                <a:gd name="connsiteX11" fmla="*/ 0 w 6057007"/>
                <a:gd name="connsiteY11" fmla="*/ 4670879 h 6858000"/>
                <a:gd name="connsiteX12" fmla="*/ 38388 w 6057007"/>
                <a:gd name="connsiteY12" fmla="*/ 4778792 h 6858000"/>
                <a:gd name="connsiteX13" fmla="*/ 155449 w 6057007"/>
                <a:gd name="connsiteY13" fmla="*/ 5029879 h 6858000"/>
                <a:gd name="connsiteX14" fmla="*/ 411802 w 6057007"/>
                <a:gd name="connsiteY14" fmla="*/ 5399531 h 6858000"/>
                <a:gd name="connsiteX15" fmla="*/ 806388 w 6057007"/>
                <a:gd name="connsiteY15" fmla="*/ 5659633 h 6858000"/>
                <a:gd name="connsiteX16" fmla="*/ 1801512 w 6057007"/>
                <a:gd name="connsiteY16" fmla="*/ 6314010 h 6858000"/>
                <a:gd name="connsiteX17" fmla="*/ 2653483 w 6057007"/>
                <a:gd name="connsiteY17" fmla="*/ 6529898 h 6858000"/>
                <a:gd name="connsiteX18" fmla="*/ 3666486 w 6057007"/>
                <a:gd name="connsiteY18" fmla="*/ 6190615 h 6858000"/>
                <a:gd name="connsiteX19" fmla="*/ 4658657 w 6057007"/>
                <a:gd name="connsiteY19" fmla="*/ 5428179 h 6858000"/>
                <a:gd name="connsiteX20" fmla="*/ 5222967 w 6057007"/>
                <a:gd name="connsiteY20" fmla="*/ 4356944 h 6858000"/>
                <a:gd name="connsiteX21" fmla="*/ 4724795 w 6057007"/>
                <a:gd name="connsiteY21" fmla="*/ 2210416 h 6858000"/>
                <a:gd name="connsiteX22" fmla="*/ 4473185 w 6057007"/>
                <a:gd name="connsiteY22" fmla="*/ 1691554 h 6858000"/>
                <a:gd name="connsiteX23" fmla="*/ 4046677 w 6057007"/>
                <a:gd name="connsiteY23" fmla="*/ 911781 h 6858000"/>
                <a:gd name="connsiteX24" fmla="*/ 3555564 w 6057007"/>
                <a:gd name="connsiteY24" fmla="*/ 585888 h 6858000"/>
                <a:gd name="connsiteX25" fmla="*/ 2405914 w 6057007"/>
                <a:gd name="connsiteY25" fmla="*/ 536282 h 6858000"/>
                <a:gd name="connsiteX26" fmla="*/ 1345719 w 6057007"/>
                <a:gd name="connsiteY26" fmla="*/ 957619 h 6858000"/>
                <a:gd name="connsiteX27" fmla="*/ 73341 w 6057007"/>
                <a:gd name="connsiteY27" fmla="*/ 2571698 h 6858000"/>
                <a:gd name="connsiteX28" fmla="*/ 0 w 6057007"/>
                <a:gd name="connsiteY28" fmla="*/ 2803810 h 6858000"/>
                <a:gd name="connsiteX29" fmla="*/ 0 w 6057007"/>
                <a:gd name="connsiteY29" fmla="*/ 1147591 h 6858000"/>
                <a:gd name="connsiteX30" fmla="*/ 142706 w 6057007"/>
                <a:gd name="connsiteY30" fmla="*/ 968763 h 6858000"/>
                <a:gd name="connsiteX31" fmla="*/ 971831 w 6057007"/>
                <a:gd name="connsiteY31" fmla="*/ 249890 h 6858000"/>
                <a:gd name="connsiteX32" fmla="*/ 1288677 w 6057007"/>
                <a:gd name="connsiteY32" fmla="*/ 6583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057007" h="6858000">
                  <a:moveTo>
                    <a:pt x="1423825" y="0"/>
                  </a:moveTo>
                  <a:lnTo>
                    <a:pt x="4262456" y="0"/>
                  </a:lnTo>
                  <a:lnTo>
                    <a:pt x="4371584" y="79625"/>
                  </a:lnTo>
                  <a:cubicBezTo>
                    <a:pt x="4860533" y="476670"/>
                    <a:pt x="5063885" y="1132812"/>
                    <a:pt x="5400299" y="1779691"/>
                  </a:cubicBezTo>
                  <a:cubicBezTo>
                    <a:pt x="5848849" y="2642194"/>
                    <a:pt x="6244956" y="3497996"/>
                    <a:pt x="5961759" y="4554903"/>
                  </a:cubicBezTo>
                  <a:cubicBezTo>
                    <a:pt x="5691575" y="5563242"/>
                    <a:pt x="5092427" y="6238887"/>
                    <a:pt x="4326541" y="6729688"/>
                  </a:cubicBezTo>
                  <a:lnTo>
                    <a:pt x="4109121" y="6858000"/>
                  </a:lnTo>
                  <a:lnTo>
                    <a:pt x="1145358" y="6858000"/>
                  </a:lnTo>
                  <a:lnTo>
                    <a:pt x="1143587" y="6856705"/>
                  </a:lnTo>
                  <a:cubicBezTo>
                    <a:pt x="699546" y="6541440"/>
                    <a:pt x="399287" y="6392433"/>
                    <a:pt x="162579" y="6240990"/>
                  </a:cubicBezTo>
                  <a:lnTo>
                    <a:pt x="0" y="6125553"/>
                  </a:lnTo>
                  <a:lnTo>
                    <a:pt x="0" y="4670879"/>
                  </a:lnTo>
                  <a:lnTo>
                    <a:pt x="38388" y="4778792"/>
                  </a:lnTo>
                  <a:cubicBezTo>
                    <a:pt x="72793" y="4862402"/>
                    <a:pt x="111802" y="4945953"/>
                    <a:pt x="155449" y="5029879"/>
                  </a:cubicBezTo>
                  <a:cubicBezTo>
                    <a:pt x="273464" y="5256810"/>
                    <a:pt x="351295" y="5344113"/>
                    <a:pt x="411802" y="5399531"/>
                  </a:cubicBezTo>
                  <a:cubicBezTo>
                    <a:pt x="500065" y="5480405"/>
                    <a:pt x="628514" y="5555615"/>
                    <a:pt x="806388" y="5659633"/>
                  </a:cubicBezTo>
                  <a:cubicBezTo>
                    <a:pt x="1044358" y="5798926"/>
                    <a:pt x="1370396" y="5989780"/>
                    <a:pt x="1801512" y="6314010"/>
                  </a:cubicBezTo>
                  <a:cubicBezTo>
                    <a:pt x="2037213" y="6491324"/>
                    <a:pt x="2315885" y="6561958"/>
                    <a:pt x="2653483" y="6529898"/>
                  </a:cubicBezTo>
                  <a:cubicBezTo>
                    <a:pt x="2962383" y="6500529"/>
                    <a:pt x="3312661" y="6383221"/>
                    <a:pt x="3666486" y="6190615"/>
                  </a:cubicBezTo>
                  <a:cubicBezTo>
                    <a:pt x="4083218" y="5963697"/>
                    <a:pt x="4407642" y="5714350"/>
                    <a:pt x="4658657" y="5428179"/>
                  </a:cubicBezTo>
                  <a:cubicBezTo>
                    <a:pt x="4927319" y="5121947"/>
                    <a:pt x="5111907" y="4771422"/>
                    <a:pt x="5222967" y="4356944"/>
                  </a:cubicBezTo>
                  <a:cubicBezTo>
                    <a:pt x="5418167" y="3628447"/>
                    <a:pt x="5139747" y="3007703"/>
                    <a:pt x="4724795" y="2210416"/>
                  </a:cubicBezTo>
                  <a:cubicBezTo>
                    <a:pt x="4631776" y="2031551"/>
                    <a:pt x="4551122" y="1858737"/>
                    <a:pt x="4473185" y="1691554"/>
                  </a:cubicBezTo>
                  <a:cubicBezTo>
                    <a:pt x="4326842" y="1377756"/>
                    <a:pt x="4200559" y="1106810"/>
                    <a:pt x="4046677" y="911781"/>
                  </a:cubicBezTo>
                  <a:cubicBezTo>
                    <a:pt x="3910561" y="739097"/>
                    <a:pt x="3763658" y="641647"/>
                    <a:pt x="3555564" y="585888"/>
                  </a:cubicBezTo>
                  <a:cubicBezTo>
                    <a:pt x="3178534" y="484863"/>
                    <a:pt x="2791842" y="468166"/>
                    <a:pt x="2405914" y="536282"/>
                  </a:cubicBezTo>
                  <a:cubicBezTo>
                    <a:pt x="2032757" y="602054"/>
                    <a:pt x="1676044" y="743871"/>
                    <a:pt x="1345719" y="957619"/>
                  </a:cubicBezTo>
                  <a:cubicBezTo>
                    <a:pt x="762775" y="1334788"/>
                    <a:pt x="318714" y="1900690"/>
                    <a:pt x="73341" y="2571698"/>
                  </a:cubicBezTo>
                  <a:lnTo>
                    <a:pt x="0" y="2803810"/>
                  </a:lnTo>
                  <a:lnTo>
                    <a:pt x="0" y="1147591"/>
                  </a:lnTo>
                  <a:lnTo>
                    <a:pt x="142706" y="968763"/>
                  </a:lnTo>
                  <a:cubicBezTo>
                    <a:pt x="388539" y="688063"/>
                    <a:pt x="668237" y="446316"/>
                    <a:pt x="971831" y="249890"/>
                  </a:cubicBezTo>
                  <a:cubicBezTo>
                    <a:pt x="1074829" y="183240"/>
                    <a:pt x="1180574" y="121805"/>
                    <a:pt x="1288677" y="6583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35AC662-4000-411A-9E33-6A4B6C0FCB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91008" cy="6858000"/>
            </a:xfrm>
            <a:custGeom>
              <a:avLst/>
              <a:gdLst>
                <a:gd name="connsiteX0" fmla="*/ 0 w 6091008"/>
                <a:gd name="connsiteY0" fmla="*/ 5476844 h 6858000"/>
                <a:gd name="connsiteX1" fmla="*/ 15220 w 6091008"/>
                <a:gd name="connsiteY1" fmla="*/ 5501668 h 6858000"/>
                <a:gd name="connsiteX2" fmla="*/ 198940 w 6091008"/>
                <a:gd name="connsiteY2" fmla="*/ 5717964 h 6858000"/>
                <a:gd name="connsiteX3" fmla="*/ 251499 w 6091008"/>
                <a:gd name="connsiteY3" fmla="*/ 5763842 h 6858000"/>
                <a:gd name="connsiteX4" fmla="*/ 308460 w 6091008"/>
                <a:gd name="connsiteY4" fmla="*/ 5806337 h 6858000"/>
                <a:gd name="connsiteX5" fmla="*/ 368305 w 6091008"/>
                <a:gd name="connsiteY5" fmla="*/ 5847248 h 6858000"/>
                <a:gd name="connsiteX6" fmla="*/ 430451 w 6091008"/>
                <a:gd name="connsiteY6" fmla="*/ 5887305 h 6858000"/>
                <a:gd name="connsiteX7" fmla="*/ 975811 w 6091008"/>
                <a:gd name="connsiteY7" fmla="*/ 6205653 h 6858000"/>
                <a:gd name="connsiteX8" fmla="*/ 1510250 w 6091008"/>
                <a:gd name="connsiteY8" fmla="*/ 6575390 h 6858000"/>
                <a:gd name="connsiteX9" fmla="*/ 2002437 w 6091008"/>
                <a:gd name="connsiteY9" fmla="*/ 6825029 h 6858000"/>
                <a:gd name="connsiteX10" fmla="*/ 2137670 w 6091008"/>
                <a:gd name="connsiteY10" fmla="*/ 6856874 h 6858000"/>
                <a:gd name="connsiteX11" fmla="*/ 2145778 w 6091008"/>
                <a:gd name="connsiteY11" fmla="*/ 6858000 h 6858000"/>
                <a:gd name="connsiteX12" fmla="*/ 1098858 w 6091008"/>
                <a:gd name="connsiteY12" fmla="*/ 6858000 h 6858000"/>
                <a:gd name="connsiteX13" fmla="*/ 1004166 w 6091008"/>
                <a:gd name="connsiteY13" fmla="*/ 6786858 h 6858000"/>
                <a:gd name="connsiteX14" fmla="*/ 751974 w 6091008"/>
                <a:gd name="connsiteY14" fmla="*/ 6608169 h 6858000"/>
                <a:gd name="connsiteX15" fmla="*/ 623305 w 6091008"/>
                <a:gd name="connsiteY15" fmla="*/ 6522172 h 6858000"/>
                <a:gd name="connsiteX16" fmla="*/ 492346 w 6091008"/>
                <a:gd name="connsiteY16" fmla="*/ 6437477 h 6858000"/>
                <a:gd name="connsiteX17" fmla="*/ 358536 w 6091008"/>
                <a:gd name="connsiteY17" fmla="*/ 6352312 h 6858000"/>
                <a:gd name="connsiteX18" fmla="*/ 290710 w 6091008"/>
                <a:gd name="connsiteY18" fmla="*/ 6308820 h 6858000"/>
                <a:gd name="connsiteX19" fmla="*/ 221792 w 6091008"/>
                <a:gd name="connsiteY19" fmla="*/ 6263122 h 6858000"/>
                <a:gd name="connsiteX20" fmla="*/ 152460 w 6091008"/>
                <a:gd name="connsiteY20" fmla="*/ 6215106 h 6858000"/>
                <a:gd name="connsiteX21" fmla="*/ 83055 w 6091008"/>
                <a:gd name="connsiteY21" fmla="*/ 6163978 h 6858000"/>
                <a:gd name="connsiteX22" fmla="*/ 14161 w 6091008"/>
                <a:gd name="connsiteY22" fmla="*/ 6109014 h 6858000"/>
                <a:gd name="connsiteX23" fmla="*/ 0 w 6091008"/>
                <a:gd name="connsiteY23" fmla="*/ 6096195 h 6858000"/>
                <a:gd name="connsiteX24" fmla="*/ 3707444 w 6091008"/>
                <a:gd name="connsiteY24" fmla="*/ 0 h 6858000"/>
                <a:gd name="connsiteX25" fmla="*/ 4265528 w 6091008"/>
                <a:gd name="connsiteY25" fmla="*/ 0 h 6858000"/>
                <a:gd name="connsiteX26" fmla="*/ 4291472 w 6091008"/>
                <a:gd name="connsiteY26" fmla="*/ 15596 h 6858000"/>
                <a:gd name="connsiteX27" fmla="*/ 4431124 w 6091008"/>
                <a:gd name="connsiteY27" fmla="*/ 119052 h 6858000"/>
                <a:gd name="connsiteX28" fmla="*/ 4899570 w 6091008"/>
                <a:gd name="connsiteY28" fmla="*/ 643769 h 6858000"/>
                <a:gd name="connsiteX29" fmla="*/ 5247925 w 6091008"/>
                <a:gd name="connsiteY29" fmla="*/ 1232134 h 6858000"/>
                <a:gd name="connsiteX30" fmla="*/ 5401234 w 6091008"/>
                <a:gd name="connsiteY30" fmla="*/ 1518442 h 6858000"/>
                <a:gd name="connsiteX31" fmla="*/ 5480921 w 6091008"/>
                <a:gd name="connsiteY31" fmla="*/ 1662114 h 6858000"/>
                <a:gd name="connsiteX32" fmla="*/ 5561804 w 6091008"/>
                <a:gd name="connsiteY32" fmla="*/ 1812436 h 6858000"/>
                <a:gd name="connsiteX33" fmla="*/ 5855037 w 6091008"/>
                <a:gd name="connsiteY33" fmla="*/ 2457716 h 6858000"/>
                <a:gd name="connsiteX34" fmla="*/ 6052254 w 6091008"/>
                <a:gd name="connsiteY34" fmla="*/ 3193699 h 6858000"/>
                <a:gd name="connsiteX35" fmla="*/ 6073151 w 6091008"/>
                <a:gd name="connsiteY35" fmla="*/ 4004612 h 6858000"/>
                <a:gd name="connsiteX36" fmla="*/ 6067309 w 6091008"/>
                <a:gd name="connsiteY36" fmla="*/ 4055890 h 6858000"/>
                <a:gd name="connsiteX37" fmla="*/ 6059979 w 6091008"/>
                <a:gd name="connsiteY37" fmla="*/ 4106917 h 6858000"/>
                <a:gd name="connsiteX38" fmla="*/ 6052371 w 6091008"/>
                <a:gd name="connsiteY38" fmla="*/ 4158016 h 6858000"/>
                <a:gd name="connsiteX39" fmla="*/ 6043434 w 6091008"/>
                <a:gd name="connsiteY39" fmla="*/ 4208759 h 6858000"/>
                <a:gd name="connsiteX40" fmla="*/ 6023229 w 6091008"/>
                <a:gd name="connsiteY40" fmla="*/ 4309769 h 6858000"/>
                <a:gd name="connsiteX41" fmla="*/ 5999922 w 6091008"/>
                <a:gd name="connsiteY41" fmla="*/ 4409799 h 6858000"/>
                <a:gd name="connsiteX42" fmla="*/ 5987157 w 6091008"/>
                <a:gd name="connsiteY42" fmla="*/ 4459369 h 6858000"/>
                <a:gd name="connsiteX43" fmla="*/ 5973731 w 6091008"/>
                <a:gd name="connsiteY43" fmla="*/ 4508027 h 6858000"/>
                <a:gd name="connsiteX44" fmla="*/ 5944653 w 6091008"/>
                <a:gd name="connsiteY44" fmla="*/ 4602538 h 6858000"/>
                <a:gd name="connsiteX45" fmla="*/ 5915334 w 6091008"/>
                <a:gd name="connsiteY45" fmla="*/ 4696982 h 6858000"/>
                <a:gd name="connsiteX46" fmla="*/ 5881786 w 6091008"/>
                <a:gd name="connsiteY46" fmla="*/ 4790295 h 6858000"/>
                <a:gd name="connsiteX47" fmla="*/ 5539609 w 6091008"/>
                <a:gd name="connsiteY47" fmla="*/ 5504511 h 6858000"/>
                <a:gd name="connsiteX48" fmla="*/ 5432400 w 6091008"/>
                <a:gd name="connsiteY48" fmla="*/ 5669348 h 6858000"/>
                <a:gd name="connsiteX49" fmla="*/ 5404330 w 6091008"/>
                <a:gd name="connsiteY49" fmla="*/ 5709372 h 6858000"/>
                <a:gd name="connsiteX50" fmla="*/ 5375525 w 6091008"/>
                <a:gd name="connsiteY50" fmla="*/ 5748757 h 6858000"/>
                <a:gd name="connsiteX51" fmla="*/ 5317831 w 6091008"/>
                <a:gd name="connsiteY51" fmla="*/ 5827355 h 6858000"/>
                <a:gd name="connsiteX52" fmla="*/ 5288208 w 6091008"/>
                <a:gd name="connsiteY52" fmla="*/ 5865932 h 6858000"/>
                <a:gd name="connsiteX53" fmla="*/ 5273251 w 6091008"/>
                <a:gd name="connsiteY53" fmla="*/ 5885035 h 6858000"/>
                <a:gd name="connsiteX54" fmla="*/ 5256656 w 6091008"/>
                <a:gd name="connsiteY54" fmla="*/ 5902520 h 6858000"/>
                <a:gd name="connsiteX55" fmla="*/ 5189858 w 6091008"/>
                <a:gd name="connsiteY55" fmla="*/ 5971616 h 6858000"/>
                <a:gd name="connsiteX56" fmla="*/ 5156287 w 6091008"/>
                <a:gd name="connsiteY56" fmla="*/ 6005600 h 6858000"/>
                <a:gd name="connsiteX57" fmla="*/ 5121598 w 6091008"/>
                <a:gd name="connsiteY57" fmla="*/ 6037962 h 6858000"/>
                <a:gd name="connsiteX58" fmla="*/ 5051798 w 6091008"/>
                <a:gd name="connsiteY58" fmla="*/ 6101838 h 6858000"/>
                <a:gd name="connsiteX59" fmla="*/ 4463594 w 6091008"/>
                <a:gd name="connsiteY59" fmla="*/ 6532280 h 6858000"/>
                <a:gd name="connsiteX60" fmla="*/ 4388637 w 6091008"/>
                <a:gd name="connsiteY60" fmla="*/ 6579169 h 6858000"/>
                <a:gd name="connsiteX61" fmla="*/ 4312856 w 6091008"/>
                <a:gd name="connsiteY61" fmla="*/ 6623337 h 6858000"/>
                <a:gd name="connsiteX62" fmla="*/ 4237558 w 6091008"/>
                <a:gd name="connsiteY62" fmla="*/ 6667632 h 6858000"/>
                <a:gd name="connsiteX63" fmla="*/ 4161774 w 6091008"/>
                <a:gd name="connsiteY63" fmla="*/ 6709883 h 6858000"/>
                <a:gd name="connsiteX64" fmla="*/ 4010448 w 6091008"/>
                <a:gd name="connsiteY64" fmla="*/ 6792981 h 6858000"/>
                <a:gd name="connsiteX65" fmla="*/ 3935163 w 6091008"/>
                <a:gd name="connsiteY65" fmla="*/ 6834338 h 6858000"/>
                <a:gd name="connsiteX66" fmla="*/ 3892887 w 6091008"/>
                <a:gd name="connsiteY66" fmla="*/ 6858000 h 6858000"/>
                <a:gd name="connsiteX67" fmla="*/ 2743942 w 6091008"/>
                <a:gd name="connsiteY67" fmla="*/ 6858000 h 6858000"/>
                <a:gd name="connsiteX68" fmla="*/ 2852577 w 6091008"/>
                <a:gd name="connsiteY68" fmla="*/ 6838910 h 6858000"/>
                <a:gd name="connsiteX69" fmla="*/ 3143255 w 6091008"/>
                <a:gd name="connsiteY69" fmla="*/ 6759775 h 6858000"/>
                <a:gd name="connsiteX70" fmla="*/ 3430899 w 6091008"/>
                <a:gd name="connsiteY70" fmla="*/ 6650056 h 6858000"/>
                <a:gd name="connsiteX71" fmla="*/ 3713289 w 6091008"/>
                <a:gd name="connsiteY71" fmla="*/ 6514054 h 6858000"/>
                <a:gd name="connsiteX72" fmla="*/ 3981228 w 6091008"/>
                <a:gd name="connsiteY72" fmla="*/ 6334878 h 6858000"/>
                <a:gd name="connsiteX73" fmla="*/ 4107885 w 6091008"/>
                <a:gd name="connsiteY73" fmla="*/ 6233689 h 6858000"/>
                <a:gd name="connsiteX74" fmla="*/ 4169795 w 6091008"/>
                <a:gd name="connsiteY74" fmla="*/ 6181389 h 6858000"/>
                <a:gd name="connsiteX75" fmla="*/ 4229189 w 6091008"/>
                <a:gd name="connsiteY75" fmla="*/ 6125914 h 6858000"/>
                <a:gd name="connsiteX76" fmla="*/ 4652064 w 6091008"/>
                <a:gd name="connsiteY76" fmla="*/ 5641457 h 6858000"/>
                <a:gd name="connsiteX77" fmla="*/ 4697555 w 6091008"/>
                <a:gd name="connsiteY77" fmla="*/ 5576516 h 6858000"/>
                <a:gd name="connsiteX78" fmla="*/ 4720492 w 6091008"/>
                <a:gd name="connsiteY78" fmla="*/ 5544537 h 6858000"/>
                <a:gd name="connsiteX79" fmla="*/ 4741922 w 6091008"/>
                <a:gd name="connsiteY79" fmla="*/ 5511420 h 6858000"/>
                <a:gd name="connsiteX80" fmla="*/ 4784179 w 6091008"/>
                <a:gd name="connsiteY80" fmla="*/ 5445022 h 6858000"/>
                <a:gd name="connsiteX81" fmla="*/ 4794796 w 6091008"/>
                <a:gd name="connsiteY81" fmla="*/ 5428584 h 6858000"/>
                <a:gd name="connsiteX82" fmla="*/ 4807173 w 6091008"/>
                <a:gd name="connsiteY82" fmla="*/ 5413795 h 6858000"/>
                <a:gd name="connsiteX83" fmla="*/ 4830010 w 6091008"/>
                <a:gd name="connsiteY83" fmla="*/ 5382674 h 6858000"/>
                <a:gd name="connsiteX84" fmla="*/ 4874298 w 6091008"/>
                <a:gd name="connsiteY84" fmla="*/ 5319323 h 6858000"/>
                <a:gd name="connsiteX85" fmla="*/ 4896484 w 6091008"/>
                <a:gd name="connsiteY85" fmla="*/ 5287734 h 6858000"/>
                <a:gd name="connsiteX86" fmla="*/ 4918019 w 6091008"/>
                <a:gd name="connsiteY86" fmla="*/ 5255673 h 6858000"/>
                <a:gd name="connsiteX87" fmla="*/ 4999238 w 6091008"/>
                <a:gd name="connsiteY87" fmla="*/ 5124058 h 6858000"/>
                <a:gd name="connsiteX88" fmla="*/ 5251271 w 6091008"/>
                <a:gd name="connsiteY88" fmla="*/ 4554965 h 6858000"/>
                <a:gd name="connsiteX89" fmla="*/ 5276136 w 6091008"/>
                <a:gd name="connsiteY89" fmla="*/ 4480521 h 6858000"/>
                <a:gd name="connsiteX90" fmla="*/ 5297442 w 6091008"/>
                <a:gd name="connsiteY90" fmla="*/ 4404389 h 6858000"/>
                <a:gd name="connsiteX91" fmla="*/ 5318953 w 6091008"/>
                <a:gd name="connsiteY91" fmla="*/ 4328458 h 6858000"/>
                <a:gd name="connsiteX92" fmla="*/ 5328684 w 6091008"/>
                <a:gd name="connsiteY92" fmla="*/ 4291175 h 6858000"/>
                <a:gd name="connsiteX93" fmla="*/ 5337470 w 6091008"/>
                <a:gd name="connsiteY93" fmla="*/ 4254522 h 6858000"/>
                <a:gd name="connsiteX94" fmla="*/ 5353277 w 6091008"/>
                <a:gd name="connsiteY94" fmla="*/ 4181038 h 6858000"/>
                <a:gd name="connsiteX95" fmla="*/ 5366762 w 6091008"/>
                <a:gd name="connsiteY95" fmla="*/ 4107520 h 6858000"/>
                <a:gd name="connsiteX96" fmla="*/ 5373105 w 6091008"/>
                <a:gd name="connsiteY96" fmla="*/ 4070802 h 6858000"/>
                <a:gd name="connsiteX97" fmla="*/ 5378288 w 6091008"/>
                <a:gd name="connsiteY97" fmla="*/ 4034066 h 6858000"/>
                <a:gd name="connsiteX98" fmla="*/ 5383471 w 6091008"/>
                <a:gd name="connsiteY98" fmla="*/ 3997331 h 6858000"/>
                <a:gd name="connsiteX99" fmla="*/ 5387373 w 6091008"/>
                <a:gd name="connsiteY99" fmla="*/ 3960547 h 6858000"/>
                <a:gd name="connsiteX100" fmla="*/ 5375699 w 6091008"/>
                <a:gd name="connsiteY100" fmla="*/ 3369810 h 6858000"/>
                <a:gd name="connsiteX101" fmla="*/ 5225695 w 6091008"/>
                <a:gd name="connsiteY101" fmla="*/ 2777923 h 6858000"/>
                <a:gd name="connsiteX102" fmla="*/ 4989893 w 6091008"/>
                <a:gd name="connsiteY102" fmla="*/ 2181595 h 6858000"/>
                <a:gd name="connsiteX103" fmla="*/ 4856777 w 6091008"/>
                <a:gd name="connsiteY103" fmla="*/ 1872581 h 6858000"/>
                <a:gd name="connsiteX104" fmla="*/ 4729367 w 6091008"/>
                <a:gd name="connsiteY104" fmla="*/ 1547581 h 6858000"/>
                <a:gd name="connsiteX105" fmla="*/ 4510575 w 6091008"/>
                <a:gd name="connsiteY105" fmla="*/ 917244 h 6858000"/>
                <a:gd name="connsiteX106" fmla="*/ 4387446 w 6091008"/>
                <a:gd name="connsiteY106" fmla="*/ 626512 h 6858000"/>
                <a:gd name="connsiteX107" fmla="*/ 4227716 w 6091008"/>
                <a:gd name="connsiteY107" fmla="*/ 368510 h 6858000"/>
                <a:gd name="connsiteX108" fmla="*/ 4017774 w 6091008"/>
                <a:gd name="connsiteY108" fmla="*/ 161674 h 6858000"/>
                <a:gd name="connsiteX109" fmla="*/ 3761542 w 6091008"/>
                <a:gd name="connsiteY109" fmla="*/ 19860 h 6858000"/>
                <a:gd name="connsiteX110" fmla="*/ 3727185 w 6091008"/>
                <a:gd name="connsiteY110" fmla="*/ 6533 h 6858000"/>
                <a:gd name="connsiteX111" fmla="*/ 1325680 w 6091008"/>
                <a:gd name="connsiteY111" fmla="*/ 0 h 6858000"/>
                <a:gd name="connsiteX112" fmla="*/ 2347354 w 6091008"/>
                <a:gd name="connsiteY112" fmla="*/ 0 h 6858000"/>
                <a:gd name="connsiteX113" fmla="*/ 2262734 w 6091008"/>
                <a:gd name="connsiteY113" fmla="*/ 20581 h 6858000"/>
                <a:gd name="connsiteX114" fmla="*/ 1969830 w 6091008"/>
                <a:gd name="connsiteY114" fmla="*/ 118108 h 6858000"/>
                <a:gd name="connsiteX115" fmla="*/ 1897367 w 6091008"/>
                <a:gd name="connsiteY115" fmla="*/ 145059 h 6858000"/>
                <a:gd name="connsiteX116" fmla="*/ 1825860 w 6091008"/>
                <a:gd name="connsiteY116" fmla="*/ 175210 h 6858000"/>
                <a:gd name="connsiteX117" fmla="*/ 1754258 w 6091008"/>
                <a:gd name="connsiteY117" fmla="*/ 204746 h 6858000"/>
                <a:gd name="connsiteX118" fmla="*/ 1683442 w 6091008"/>
                <a:gd name="connsiteY118" fmla="*/ 237143 h 6858000"/>
                <a:gd name="connsiteX119" fmla="*/ 1612330 w 6091008"/>
                <a:gd name="connsiteY119" fmla="*/ 268724 h 6858000"/>
                <a:gd name="connsiteX120" fmla="*/ 1542244 w 6091008"/>
                <a:gd name="connsiteY120" fmla="*/ 303229 h 6858000"/>
                <a:gd name="connsiteX121" fmla="*/ 1471990 w 6091008"/>
                <a:gd name="connsiteY121" fmla="*/ 337395 h 6858000"/>
                <a:gd name="connsiteX122" fmla="*/ 1402813 w 6091008"/>
                <a:gd name="connsiteY122" fmla="*/ 374794 h 6858000"/>
                <a:gd name="connsiteX123" fmla="*/ 1333886 w 6091008"/>
                <a:gd name="connsiteY123" fmla="*/ 412702 h 6858000"/>
                <a:gd name="connsiteX124" fmla="*/ 1266278 w 6091008"/>
                <a:gd name="connsiteY124" fmla="*/ 453907 h 6858000"/>
                <a:gd name="connsiteX125" fmla="*/ 1199136 w 6091008"/>
                <a:gd name="connsiteY125" fmla="*/ 496266 h 6858000"/>
                <a:gd name="connsiteX126" fmla="*/ 1182302 w 6091008"/>
                <a:gd name="connsiteY126" fmla="*/ 506917 h 6858000"/>
                <a:gd name="connsiteX127" fmla="*/ 1166009 w 6091008"/>
                <a:gd name="connsiteY127" fmla="*/ 518449 h 6858000"/>
                <a:gd name="connsiteX128" fmla="*/ 1133302 w 6091008"/>
                <a:gd name="connsiteY128" fmla="*/ 541479 h 6858000"/>
                <a:gd name="connsiteX129" fmla="*/ 1067923 w 6091008"/>
                <a:gd name="connsiteY129" fmla="*/ 587403 h 6858000"/>
                <a:gd name="connsiteX130" fmla="*/ 1051509 w 6091008"/>
                <a:gd name="connsiteY130" fmla="*/ 598902 h 6858000"/>
                <a:gd name="connsiteX131" fmla="*/ 1035673 w 6091008"/>
                <a:gd name="connsiteY131" fmla="*/ 611145 h 6858000"/>
                <a:gd name="connsiteX132" fmla="*/ 1003878 w 6091008"/>
                <a:gd name="connsiteY132" fmla="*/ 635598 h 6858000"/>
                <a:gd name="connsiteX133" fmla="*/ 877673 w 6091008"/>
                <a:gd name="connsiteY133" fmla="*/ 735582 h 6858000"/>
                <a:gd name="connsiteX134" fmla="*/ 417533 w 6091008"/>
                <a:gd name="connsiteY134" fmla="*/ 1198720 h 6858000"/>
                <a:gd name="connsiteX135" fmla="*/ 54935 w 6091008"/>
                <a:gd name="connsiteY135" fmla="*/ 1756293 h 6858000"/>
                <a:gd name="connsiteX136" fmla="*/ 17844 w 6091008"/>
                <a:gd name="connsiteY136" fmla="*/ 1831433 h 6858000"/>
                <a:gd name="connsiteX137" fmla="*/ 0 w 6091008"/>
                <a:gd name="connsiteY137" fmla="*/ 1869131 h 6858000"/>
                <a:gd name="connsiteX138" fmla="*/ 0 w 6091008"/>
                <a:gd name="connsiteY138" fmla="*/ 1198550 h 6858000"/>
                <a:gd name="connsiteX139" fmla="*/ 185957 w 6091008"/>
                <a:gd name="connsiteY139" fmla="*/ 961506 h 6858000"/>
                <a:gd name="connsiteX140" fmla="*/ 689746 w 6091008"/>
                <a:gd name="connsiteY140" fmla="*/ 447064 h 6858000"/>
                <a:gd name="connsiteX141" fmla="*/ 827126 w 6091008"/>
                <a:gd name="connsiteY141" fmla="*/ 333881 h 6858000"/>
                <a:gd name="connsiteX142" fmla="*/ 968997 w 6091008"/>
                <a:gd name="connsiteY142" fmla="*/ 228085 h 6858000"/>
                <a:gd name="connsiteX143" fmla="*/ 1004883 w 6091008"/>
                <a:gd name="connsiteY143" fmla="*/ 202373 h 6858000"/>
                <a:gd name="connsiteX144" fmla="*/ 1022826 w 6091008"/>
                <a:gd name="connsiteY144" fmla="*/ 189517 h 6858000"/>
                <a:gd name="connsiteX145" fmla="*/ 1041187 w 6091008"/>
                <a:gd name="connsiteY145" fmla="*/ 177509 h 6858000"/>
                <a:gd name="connsiteX146" fmla="*/ 1114760 w 6091008"/>
                <a:gd name="connsiteY146" fmla="*/ 129512 h 6858000"/>
                <a:gd name="connsiteX147" fmla="*/ 1188498 w 6091008"/>
                <a:gd name="connsiteY147" fmla="*/ 81854 h 6858000"/>
                <a:gd name="connsiteX148" fmla="*/ 1263461 w 6091008"/>
                <a:gd name="connsiteY148" fmla="*/ 3688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</a:cxnLst>
              <a:rect l="l" t="t" r="r" b="b"/>
              <a:pathLst>
                <a:path w="6091008" h="6858000">
                  <a:moveTo>
                    <a:pt x="0" y="5476844"/>
                  </a:moveTo>
                  <a:lnTo>
                    <a:pt x="15220" y="5501668"/>
                  </a:lnTo>
                  <a:cubicBezTo>
                    <a:pt x="69097" y="5585141"/>
                    <a:pt x="130925" y="5654403"/>
                    <a:pt x="198940" y="5717964"/>
                  </a:cubicBezTo>
                  <a:lnTo>
                    <a:pt x="251499" y="5763842"/>
                  </a:lnTo>
                  <a:lnTo>
                    <a:pt x="308460" y="5806337"/>
                  </a:lnTo>
                  <a:cubicBezTo>
                    <a:pt x="326685" y="5820934"/>
                    <a:pt x="348384" y="5833667"/>
                    <a:pt x="368305" y="5847248"/>
                  </a:cubicBezTo>
                  <a:cubicBezTo>
                    <a:pt x="388782" y="5860683"/>
                    <a:pt x="408424" y="5874336"/>
                    <a:pt x="430451" y="5887305"/>
                  </a:cubicBezTo>
                  <a:cubicBezTo>
                    <a:pt x="601703" y="5991186"/>
                    <a:pt x="792871" y="6091279"/>
                    <a:pt x="975811" y="6205653"/>
                  </a:cubicBezTo>
                  <a:cubicBezTo>
                    <a:pt x="1159565" y="6318920"/>
                    <a:pt x="1337666" y="6443625"/>
                    <a:pt x="1510250" y="6575390"/>
                  </a:cubicBezTo>
                  <a:cubicBezTo>
                    <a:pt x="1658997" y="6690317"/>
                    <a:pt x="1824862" y="6774210"/>
                    <a:pt x="2002437" y="6825029"/>
                  </a:cubicBezTo>
                  <a:cubicBezTo>
                    <a:pt x="2046812" y="6837803"/>
                    <a:pt x="2091936" y="6848385"/>
                    <a:pt x="2137670" y="6856874"/>
                  </a:cubicBezTo>
                  <a:lnTo>
                    <a:pt x="2145778" y="6858000"/>
                  </a:lnTo>
                  <a:lnTo>
                    <a:pt x="1098858" y="6858000"/>
                  </a:lnTo>
                  <a:lnTo>
                    <a:pt x="1004166" y="6786858"/>
                  </a:lnTo>
                  <a:cubicBezTo>
                    <a:pt x="920997" y="6725805"/>
                    <a:pt x="837118" y="6666016"/>
                    <a:pt x="751974" y="6608169"/>
                  </a:cubicBezTo>
                  <a:lnTo>
                    <a:pt x="623305" y="6522172"/>
                  </a:lnTo>
                  <a:lnTo>
                    <a:pt x="492346" y="6437477"/>
                  </a:lnTo>
                  <a:lnTo>
                    <a:pt x="358536" y="6352312"/>
                  </a:lnTo>
                  <a:lnTo>
                    <a:pt x="290710" y="6308820"/>
                  </a:lnTo>
                  <a:lnTo>
                    <a:pt x="221792" y="6263122"/>
                  </a:lnTo>
                  <a:cubicBezTo>
                    <a:pt x="198889" y="6248595"/>
                    <a:pt x="175526" y="6231442"/>
                    <a:pt x="152460" y="6215106"/>
                  </a:cubicBezTo>
                  <a:cubicBezTo>
                    <a:pt x="129301" y="6198154"/>
                    <a:pt x="105988" y="6183223"/>
                    <a:pt x="83055" y="6163978"/>
                  </a:cubicBezTo>
                  <a:lnTo>
                    <a:pt x="14161" y="6109014"/>
                  </a:lnTo>
                  <a:lnTo>
                    <a:pt x="0" y="6096195"/>
                  </a:lnTo>
                  <a:close/>
                  <a:moveTo>
                    <a:pt x="3707444" y="0"/>
                  </a:moveTo>
                  <a:lnTo>
                    <a:pt x="4265528" y="0"/>
                  </a:lnTo>
                  <a:lnTo>
                    <a:pt x="4291472" y="15596"/>
                  </a:lnTo>
                  <a:cubicBezTo>
                    <a:pt x="4339292" y="47637"/>
                    <a:pt x="4385917" y="82210"/>
                    <a:pt x="4431124" y="119052"/>
                  </a:cubicBezTo>
                  <a:cubicBezTo>
                    <a:pt x="4612085" y="266897"/>
                    <a:pt x="4766658" y="451392"/>
                    <a:pt x="4899570" y="643769"/>
                  </a:cubicBezTo>
                  <a:cubicBezTo>
                    <a:pt x="5032421" y="836866"/>
                    <a:pt x="5144168" y="1037706"/>
                    <a:pt x="5247925" y="1232134"/>
                  </a:cubicBezTo>
                  <a:cubicBezTo>
                    <a:pt x="5299886" y="1329516"/>
                    <a:pt x="5349860" y="1425631"/>
                    <a:pt x="5401234" y="1518442"/>
                  </a:cubicBezTo>
                  <a:lnTo>
                    <a:pt x="5480921" y="1662114"/>
                  </a:lnTo>
                  <a:cubicBezTo>
                    <a:pt x="5508162" y="1711659"/>
                    <a:pt x="5535098" y="1761858"/>
                    <a:pt x="5561804" y="1812436"/>
                  </a:cubicBezTo>
                  <a:cubicBezTo>
                    <a:pt x="5668394" y="2015131"/>
                    <a:pt x="5769309" y="2228374"/>
                    <a:pt x="5855037" y="2457716"/>
                  </a:cubicBezTo>
                  <a:cubicBezTo>
                    <a:pt x="5940757" y="2686612"/>
                    <a:pt x="6011031" y="2932566"/>
                    <a:pt x="6052254" y="3193699"/>
                  </a:cubicBezTo>
                  <a:cubicBezTo>
                    <a:pt x="6093625" y="3454283"/>
                    <a:pt x="6103924" y="3730828"/>
                    <a:pt x="6073151" y="4004612"/>
                  </a:cubicBezTo>
                  <a:lnTo>
                    <a:pt x="6067309" y="4055890"/>
                  </a:lnTo>
                  <a:cubicBezTo>
                    <a:pt x="6065066" y="4072953"/>
                    <a:pt x="6062462" y="4089919"/>
                    <a:pt x="6059979" y="4106917"/>
                  </a:cubicBezTo>
                  <a:lnTo>
                    <a:pt x="6052371" y="4158016"/>
                  </a:lnTo>
                  <a:cubicBezTo>
                    <a:pt x="6049766" y="4174982"/>
                    <a:pt x="6046401" y="4191890"/>
                    <a:pt x="6043434" y="4208759"/>
                  </a:cubicBezTo>
                  <a:cubicBezTo>
                    <a:pt x="6037102" y="4242536"/>
                    <a:pt x="6031011" y="4276380"/>
                    <a:pt x="6023229" y="4309769"/>
                  </a:cubicBezTo>
                  <a:cubicBezTo>
                    <a:pt x="6015690" y="4343223"/>
                    <a:pt x="6008874" y="4376870"/>
                    <a:pt x="5999922" y="4409799"/>
                  </a:cubicBezTo>
                  <a:lnTo>
                    <a:pt x="5987157" y="4459369"/>
                  </a:lnTo>
                  <a:cubicBezTo>
                    <a:pt x="5982945" y="4476053"/>
                    <a:pt x="5978687" y="4492427"/>
                    <a:pt x="5973731" y="4508027"/>
                  </a:cubicBezTo>
                  <a:lnTo>
                    <a:pt x="5944653" y="4602538"/>
                  </a:lnTo>
                  <a:lnTo>
                    <a:pt x="5915334" y="4696982"/>
                  </a:lnTo>
                  <a:cubicBezTo>
                    <a:pt x="5905346" y="4728457"/>
                    <a:pt x="5892944" y="4759283"/>
                    <a:pt x="5881786" y="4790295"/>
                  </a:cubicBezTo>
                  <a:cubicBezTo>
                    <a:pt x="5791737" y="5038923"/>
                    <a:pt x="5677271" y="5280123"/>
                    <a:pt x="5539609" y="5504511"/>
                  </a:cubicBezTo>
                  <a:lnTo>
                    <a:pt x="5432400" y="5669348"/>
                  </a:lnTo>
                  <a:cubicBezTo>
                    <a:pt x="5423763" y="5683225"/>
                    <a:pt x="5413823" y="5696165"/>
                    <a:pt x="5404330" y="5709372"/>
                  </a:cubicBezTo>
                  <a:lnTo>
                    <a:pt x="5375525" y="5748757"/>
                  </a:lnTo>
                  <a:lnTo>
                    <a:pt x="5317831" y="5827355"/>
                  </a:lnTo>
                  <a:cubicBezTo>
                    <a:pt x="5308217" y="5840529"/>
                    <a:pt x="5298639" y="5853567"/>
                    <a:pt x="5288208" y="5865932"/>
                  </a:cubicBezTo>
                  <a:cubicBezTo>
                    <a:pt x="5283153" y="5872232"/>
                    <a:pt x="5278509" y="5878936"/>
                    <a:pt x="5273251" y="5885035"/>
                  </a:cubicBezTo>
                  <a:cubicBezTo>
                    <a:pt x="5267908" y="5890963"/>
                    <a:pt x="5262120" y="5896624"/>
                    <a:pt x="5256656" y="5902520"/>
                  </a:cubicBezTo>
                  <a:lnTo>
                    <a:pt x="5189858" y="5971616"/>
                  </a:lnTo>
                  <a:cubicBezTo>
                    <a:pt x="5178681" y="5982899"/>
                    <a:pt x="5167959" y="5994892"/>
                    <a:pt x="5156287" y="6005600"/>
                  </a:cubicBezTo>
                  <a:lnTo>
                    <a:pt x="5121598" y="6037962"/>
                  </a:lnTo>
                  <a:lnTo>
                    <a:pt x="5051798" y="6101838"/>
                  </a:lnTo>
                  <a:cubicBezTo>
                    <a:pt x="4864110" y="6268956"/>
                    <a:pt x="4663874" y="6407541"/>
                    <a:pt x="4463594" y="6532280"/>
                  </a:cubicBezTo>
                  <a:cubicBezTo>
                    <a:pt x="4438472" y="6547774"/>
                    <a:pt x="4413434" y="6563439"/>
                    <a:pt x="4388637" y="6579169"/>
                  </a:cubicBezTo>
                  <a:lnTo>
                    <a:pt x="4312856" y="6623337"/>
                  </a:lnTo>
                  <a:lnTo>
                    <a:pt x="4237558" y="6667632"/>
                  </a:lnTo>
                  <a:cubicBezTo>
                    <a:pt x="4212548" y="6682715"/>
                    <a:pt x="4186842" y="6695553"/>
                    <a:pt x="4161774" y="6709883"/>
                  </a:cubicBezTo>
                  <a:cubicBezTo>
                    <a:pt x="4111167" y="6737392"/>
                    <a:pt x="4061123" y="6766670"/>
                    <a:pt x="4010448" y="6792981"/>
                  </a:cubicBezTo>
                  <a:cubicBezTo>
                    <a:pt x="3985322" y="6806562"/>
                    <a:pt x="3960037" y="6820248"/>
                    <a:pt x="3935163" y="6834338"/>
                  </a:cubicBezTo>
                  <a:lnTo>
                    <a:pt x="3892887" y="6858000"/>
                  </a:lnTo>
                  <a:lnTo>
                    <a:pt x="2743942" y="6858000"/>
                  </a:lnTo>
                  <a:lnTo>
                    <a:pt x="2852577" y="6838910"/>
                  </a:lnTo>
                  <a:cubicBezTo>
                    <a:pt x="2949686" y="6818527"/>
                    <a:pt x="3046805" y="6791706"/>
                    <a:pt x="3143255" y="6759775"/>
                  </a:cubicBezTo>
                  <a:cubicBezTo>
                    <a:pt x="3239807" y="6727945"/>
                    <a:pt x="3335416" y="6689975"/>
                    <a:pt x="3430899" y="6650056"/>
                  </a:cubicBezTo>
                  <a:cubicBezTo>
                    <a:pt x="3526299" y="6609969"/>
                    <a:pt x="3621242" y="6565786"/>
                    <a:pt x="3713289" y="6514054"/>
                  </a:cubicBezTo>
                  <a:cubicBezTo>
                    <a:pt x="3805137" y="6460650"/>
                    <a:pt x="3895762" y="6401178"/>
                    <a:pt x="3981228" y="6334878"/>
                  </a:cubicBezTo>
                  <a:cubicBezTo>
                    <a:pt x="4024934" y="6303166"/>
                    <a:pt x="4066572" y="6268544"/>
                    <a:pt x="4107885" y="6233689"/>
                  </a:cubicBezTo>
                  <a:cubicBezTo>
                    <a:pt x="4128602" y="6216277"/>
                    <a:pt x="4149365" y="6199173"/>
                    <a:pt x="4169795" y="6181389"/>
                  </a:cubicBezTo>
                  <a:cubicBezTo>
                    <a:pt x="4189729" y="6163032"/>
                    <a:pt x="4209542" y="6144643"/>
                    <a:pt x="4229189" y="6125914"/>
                  </a:cubicBezTo>
                  <a:cubicBezTo>
                    <a:pt x="4387326" y="5978255"/>
                    <a:pt x="4528049" y="5812977"/>
                    <a:pt x="4652064" y="5641457"/>
                  </a:cubicBezTo>
                  <a:lnTo>
                    <a:pt x="4697555" y="5576516"/>
                  </a:lnTo>
                  <a:lnTo>
                    <a:pt x="4720492" y="5544537"/>
                  </a:lnTo>
                  <a:cubicBezTo>
                    <a:pt x="4728246" y="5533956"/>
                    <a:pt x="4734819" y="5522469"/>
                    <a:pt x="4741922" y="5511420"/>
                  </a:cubicBezTo>
                  <a:lnTo>
                    <a:pt x="4784179" y="5445022"/>
                  </a:lnTo>
                  <a:cubicBezTo>
                    <a:pt x="4787730" y="5439497"/>
                    <a:pt x="4791161" y="5433940"/>
                    <a:pt x="4794796" y="5428584"/>
                  </a:cubicBezTo>
                  <a:cubicBezTo>
                    <a:pt x="4798637" y="5423432"/>
                    <a:pt x="4803091" y="5418884"/>
                    <a:pt x="4807173" y="5413795"/>
                  </a:cubicBezTo>
                  <a:cubicBezTo>
                    <a:pt x="4815384" y="5403926"/>
                    <a:pt x="4822656" y="5393214"/>
                    <a:pt x="4830010" y="5382674"/>
                  </a:cubicBezTo>
                  <a:lnTo>
                    <a:pt x="4874298" y="5319323"/>
                  </a:lnTo>
                  <a:lnTo>
                    <a:pt x="4896484" y="5287734"/>
                  </a:lnTo>
                  <a:cubicBezTo>
                    <a:pt x="4903839" y="5277191"/>
                    <a:pt x="4911520" y="5266885"/>
                    <a:pt x="4918019" y="5255673"/>
                  </a:cubicBezTo>
                  <a:lnTo>
                    <a:pt x="4999238" y="5124058"/>
                  </a:lnTo>
                  <a:cubicBezTo>
                    <a:pt x="5102559" y="4945225"/>
                    <a:pt x="5185787" y="4753943"/>
                    <a:pt x="5251271" y="4554965"/>
                  </a:cubicBezTo>
                  <a:cubicBezTo>
                    <a:pt x="5259371" y="4530051"/>
                    <a:pt x="5268846" y="4505799"/>
                    <a:pt x="5276136" y="4480521"/>
                  </a:cubicBezTo>
                  <a:lnTo>
                    <a:pt x="5297442" y="4404389"/>
                  </a:lnTo>
                  <a:lnTo>
                    <a:pt x="5318953" y="4328458"/>
                  </a:lnTo>
                  <a:cubicBezTo>
                    <a:pt x="5322895" y="4315679"/>
                    <a:pt x="5325929" y="4303390"/>
                    <a:pt x="5328684" y="4291175"/>
                  </a:cubicBezTo>
                  <a:lnTo>
                    <a:pt x="5337470" y="4254522"/>
                  </a:lnTo>
                  <a:cubicBezTo>
                    <a:pt x="5343899" y="4230045"/>
                    <a:pt x="5348129" y="4205565"/>
                    <a:pt x="5353277" y="4181038"/>
                  </a:cubicBezTo>
                  <a:cubicBezTo>
                    <a:pt x="5358786" y="4156608"/>
                    <a:pt x="5362533" y="4132000"/>
                    <a:pt x="5366762" y="4107520"/>
                  </a:cubicBezTo>
                  <a:cubicBezTo>
                    <a:pt x="5368877" y="4095280"/>
                    <a:pt x="5371390" y="4083000"/>
                    <a:pt x="5373105" y="4070802"/>
                  </a:cubicBezTo>
                  <a:lnTo>
                    <a:pt x="5378288" y="4034066"/>
                  </a:lnTo>
                  <a:lnTo>
                    <a:pt x="5383471" y="3997331"/>
                  </a:lnTo>
                  <a:lnTo>
                    <a:pt x="5387373" y="3960547"/>
                  </a:lnTo>
                  <a:cubicBezTo>
                    <a:pt x="5408513" y="3764258"/>
                    <a:pt x="5404752" y="3567184"/>
                    <a:pt x="5375699" y="3369810"/>
                  </a:cubicBezTo>
                  <a:cubicBezTo>
                    <a:pt x="5347044" y="3172396"/>
                    <a:pt x="5293473" y="2975222"/>
                    <a:pt x="5225695" y="2777923"/>
                  </a:cubicBezTo>
                  <a:cubicBezTo>
                    <a:pt x="5157675" y="2580560"/>
                    <a:pt x="5075729" y="2382997"/>
                    <a:pt x="4989893" y="2181595"/>
                  </a:cubicBezTo>
                  <a:lnTo>
                    <a:pt x="4856777" y="1872581"/>
                  </a:lnTo>
                  <a:cubicBezTo>
                    <a:pt x="4811108" y="1763784"/>
                    <a:pt x="4768691" y="1655416"/>
                    <a:pt x="4729367" y="1547581"/>
                  </a:cubicBezTo>
                  <a:cubicBezTo>
                    <a:pt x="4650320" y="1331954"/>
                    <a:pt x="4585048" y="1118545"/>
                    <a:pt x="4510575" y="917244"/>
                  </a:cubicBezTo>
                  <a:cubicBezTo>
                    <a:pt x="4473339" y="816594"/>
                    <a:pt x="4433491" y="718925"/>
                    <a:pt x="4387446" y="626512"/>
                  </a:cubicBezTo>
                  <a:cubicBezTo>
                    <a:pt x="4341559" y="533993"/>
                    <a:pt x="4289352" y="446701"/>
                    <a:pt x="4227716" y="368510"/>
                  </a:cubicBezTo>
                  <a:cubicBezTo>
                    <a:pt x="4166554" y="290006"/>
                    <a:pt x="4096194" y="220222"/>
                    <a:pt x="4017774" y="161674"/>
                  </a:cubicBezTo>
                  <a:cubicBezTo>
                    <a:pt x="3939391" y="102989"/>
                    <a:pt x="3853034" y="55709"/>
                    <a:pt x="3761542" y="19860"/>
                  </a:cubicBezTo>
                  <a:lnTo>
                    <a:pt x="3727185" y="6533"/>
                  </a:lnTo>
                  <a:close/>
                  <a:moveTo>
                    <a:pt x="1325680" y="0"/>
                  </a:moveTo>
                  <a:lnTo>
                    <a:pt x="2347354" y="0"/>
                  </a:lnTo>
                  <a:lnTo>
                    <a:pt x="2262734" y="20581"/>
                  </a:lnTo>
                  <a:cubicBezTo>
                    <a:pt x="2164073" y="49233"/>
                    <a:pt x="2066423" y="82020"/>
                    <a:pt x="1969830" y="118108"/>
                  </a:cubicBezTo>
                  <a:cubicBezTo>
                    <a:pt x="1945675" y="127092"/>
                    <a:pt x="1921391" y="135598"/>
                    <a:pt x="1897367" y="145059"/>
                  </a:cubicBezTo>
                  <a:cubicBezTo>
                    <a:pt x="1873522" y="155302"/>
                    <a:pt x="1849679" y="165546"/>
                    <a:pt x="1825860" y="175210"/>
                  </a:cubicBezTo>
                  <a:lnTo>
                    <a:pt x="1754258" y="204746"/>
                  </a:lnTo>
                  <a:lnTo>
                    <a:pt x="1683442" y="237143"/>
                  </a:lnTo>
                  <a:cubicBezTo>
                    <a:pt x="1659851" y="247896"/>
                    <a:pt x="1636127" y="258172"/>
                    <a:pt x="1612330" y="268724"/>
                  </a:cubicBezTo>
                  <a:lnTo>
                    <a:pt x="1542244" y="303229"/>
                  </a:lnTo>
                  <a:lnTo>
                    <a:pt x="1471990" y="337395"/>
                  </a:lnTo>
                  <a:cubicBezTo>
                    <a:pt x="1448660" y="349103"/>
                    <a:pt x="1425927" y="362441"/>
                    <a:pt x="1402813" y="374794"/>
                  </a:cubicBezTo>
                  <a:lnTo>
                    <a:pt x="1333886" y="412702"/>
                  </a:lnTo>
                  <a:cubicBezTo>
                    <a:pt x="1310940" y="425394"/>
                    <a:pt x="1288842" y="440228"/>
                    <a:pt x="1266278" y="453907"/>
                  </a:cubicBezTo>
                  <a:lnTo>
                    <a:pt x="1199136" y="496266"/>
                  </a:lnTo>
                  <a:lnTo>
                    <a:pt x="1182302" y="506917"/>
                  </a:lnTo>
                  <a:lnTo>
                    <a:pt x="1166009" y="518449"/>
                  </a:lnTo>
                  <a:lnTo>
                    <a:pt x="1133302" y="541479"/>
                  </a:lnTo>
                  <a:lnTo>
                    <a:pt x="1067923" y="587403"/>
                  </a:lnTo>
                  <a:lnTo>
                    <a:pt x="1051509" y="598902"/>
                  </a:lnTo>
                  <a:lnTo>
                    <a:pt x="1035673" y="611145"/>
                  </a:lnTo>
                  <a:lnTo>
                    <a:pt x="1003878" y="635598"/>
                  </a:lnTo>
                  <a:cubicBezTo>
                    <a:pt x="961473" y="668248"/>
                    <a:pt x="918407" y="699983"/>
                    <a:pt x="877673" y="735582"/>
                  </a:cubicBezTo>
                  <a:cubicBezTo>
                    <a:pt x="711850" y="872792"/>
                    <a:pt x="555901" y="1026776"/>
                    <a:pt x="417533" y="1198720"/>
                  </a:cubicBezTo>
                  <a:cubicBezTo>
                    <a:pt x="278999" y="1370325"/>
                    <a:pt x="156917" y="1557820"/>
                    <a:pt x="54935" y="1756293"/>
                  </a:cubicBezTo>
                  <a:lnTo>
                    <a:pt x="17844" y="1831433"/>
                  </a:lnTo>
                  <a:lnTo>
                    <a:pt x="0" y="1869131"/>
                  </a:lnTo>
                  <a:lnTo>
                    <a:pt x="0" y="1198550"/>
                  </a:lnTo>
                  <a:lnTo>
                    <a:pt x="185957" y="961506"/>
                  </a:lnTo>
                  <a:cubicBezTo>
                    <a:pt x="342426" y="776600"/>
                    <a:pt x="509755" y="602849"/>
                    <a:pt x="689746" y="447064"/>
                  </a:cubicBezTo>
                  <a:cubicBezTo>
                    <a:pt x="733932" y="406795"/>
                    <a:pt x="780859" y="370795"/>
                    <a:pt x="827126" y="333881"/>
                  </a:cubicBezTo>
                  <a:cubicBezTo>
                    <a:pt x="872886" y="295949"/>
                    <a:pt x="921195" y="262526"/>
                    <a:pt x="968997" y="228085"/>
                  </a:cubicBezTo>
                  <a:lnTo>
                    <a:pt x="1004883" y="202373"/>
                  </a:lnTo>
                  <a:lnTo>
                    <a:pt x="1022826" y="189517"/>
                  </a:lnTo>
                  <a:lnTo>
                    <a:pt x="1041187" y="177509"/>
                  </a:lnTo>
                  <a:lnTo>
                    <a:pt x="1114760" y="129512"/>
                  </a:lnTo>
                  <a:cubicBezTo>
                    <a:pt x="1139435" y="113750"/>
                    <a:pt x="1163439" y="96630"/>
                    <a:pt x="1188498" y="81854"/>
                  </a:cubicBezTo>
                  <a:lnTo>
                    <a:pt x="1263461" y="36880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01D44A9-1D51-461B-A228-06F6C500B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369"/>
              <a:ext cx="6055600" cy="6858000"/>
            </a:xfrm>
            <a:custGeom>
              <a:avLst/>
              <a:gdLst>
                <a:gd name="connsiteX0" fmla="*/ 0 w 6055600"/>
                <a:gd name="connsiteY0" fmla="*/ 5960220 h 6858000"/>
                <a:gd name="connsiteX1" fmla="*/ 36039 w 6055600"/>
                <a:gd name="connsiteY1" fmla="*/ 6002605 h 6858000"/>
                <a:gd name="connsiteX2" fmla="*/ 92950 w 6055600"/>
                <a:gd name="connsiteY2" fmla="*/ 6059050 h 6858000"/>
                <a:gd name="connsiteX3" fmla="*/ 153706 w 6055600"/>
                <a:gd name="connsiteY3" fmla="*/ 6111427 h 6858000"/>
                <a:gd name="connsiteX4" fmla="*/ 216806 w 6055600"/>
                <a:gd name="connsiteY4" fmla="*/ 6161603 h 6858000"/>
                <a:gd name="connsiteX5" fmla="*/ 281945 w 6055600"/>
                <a:gd name="connsiteY5" fmla="*/ 6209777 h 6858000"/>
                <a:gd name="connsiteX6" fmla="*/ 553337 w 6055600"/>
                <a:gd name="connsiteY6" fmla="*/ 6391500 h 6858000"/>
                <a:gd name="connsiteX7" fmla="*/ 690543 w 6055600"/>
                <a:gd name="connsiteY7" fmla="*/ 6481634 h 6858000"/>
                <a:gd name="connsiteX8" fmla="*/ 827127 w 6055600"/>
                <a:gd name="connsiteY8" fmla="*/ 6573159 h 6858000"/>
                <a:gd name="connsiteX9" fmla="*/ 1095915 w 6055600"/>
                <a:gd name="connsiteY9" fmla="*/ 6762202 h 6858000"/>
                <a:gd name="connsiteX10" fmla="*/ 1224853 w 6055600"/>
                <a:gd name="connsiteY10" fmla="*/ 6858000 h 6858000"/>
                <a:gd name="connsiteX11" fmla="*/ 1154072 w 6055600"/>
                <a:gd name="connsiteY11" fmla="*/ 6858000 h 6858000"/>
                <a:gd name="connsiteX12" fmla="*/ 1073489 w 6055600"/>
                <a:gd name="connsiteY12" fmla="*/ 6799140 h 6858000"/>
                <a:gd name="connsiteX13" fmla="*/ 800175 w 6055600"/>
                <a:gd name="connsiteY13" fmla="*/ 6620441 h 6858000"/>
                <a:gd name="connsiteX14" fmla="*/ 231518 w 6055600"/>
                <a:gd name="connsiteY14" fmla="*/ 6299323 h 6858000"/>
                <a:gd name="connsiteX15" fmla="*/ 160401 w 6055600"/>
                <a:gd name="connsiteY15" fmla="*/ 6256627 h 6858000"/>
                <a:gd name="connsiteX16" fmla="*/ 89697 w 6055600"/>
                <a:gd name="connsiteY16" fmla="*/ 6211916 h 6858000"/>
                <a:gd name="connsiteX17" fmla="*/ 20148 w 6055600"/>
                <a:gd name="connsiteY17" fmla="*/ 6163835 h 6858000"/>
                <a:gd name="connsiteX18" fmla="*/ 0 w 6055600"/>
                <a:gd name="connsiteY18" fmla="*/ 6147796 h 6858000"/>
                <a:gd name="connsiteX19" fmla="*/ 3748345 w 6055600"/>
                <a:gd name="connsiteY19" fmla="*/ 0 h 6858000"/>
                <a:gd name="connsiteX20" fmla="*/ 4277792 w 6055600"/>
                <a:gd name="connsiteY20" fmla="*/ 0 h 6858000"/>
                <a:gd name="connsiteX21" fmla="*/ 4339531 w 6055600"/>
                <a:gd name="connsiteY21" fmla="*/ 40262 h 6858000"/>
                <a:gd name="connsiteX22" fmla="*/ 4476306 w 6055600"/>
                <a:gd name="connsiteY22" fmla="*/ 153922 h 6858000"/>
                <a:gd name="connsiteX23" fmla="*/ 4713639 w 6055600"/>
                <a:gd name="connsiteY23" fmla="*/ 422076 h 6858000"/>
                <a:gd name="connsiteX24" fmla="*/ 4906991 w 6055600"/>
                <a:gd name="connsiteY24" fmla="*/ 723463 h 6858000"/>
                <a:gd name="connsiteX25" fmla="*/ 5070511 w 6055600"/>
                <a:gd name="connsiteY25" fmla="*/ 1037524 h 6858000"/>
                <a:gd name="connsiteX26" fmla="*/ 5219493 w 6055600"/>
                <a:gd name="connsiteY26" fmla="*/ 1352079 h 6858000"/>
                <a:gd name="connsiteX27" fmla="*/ 5367779 w 6055600"/>
                <a:gd name="connsiteY27" fmla="*/ 1658945 h 6858000"/>
                <a:gd name="connsiteX28" fmla="*/ 5446095 w 6055600"/>
                <a:gd name="connsiteY28" fmla="*/ 1811301 h 6858000"/>
                <a:gd name="connsiteX29" fmla="*/ 5525115 w 6055600"/>
                <a:gd name="connsiteY29" fmla="*/ 1967103 h 6858000"/>
                <a:gd name="connsiteX30" fmla="*/ 5816642 w 6055600"/>
                <a:gd name="connsiteY30" fmla="*/ 2618837 h 6858000"/>
                <a:gd name="connsiteX31" fmla="*/ 6015787 w 6055600"/>
                <a:gd name="connsiteY31" fmla="*/ 3339957 h 6858000"/>
                <a:gd name="connsiteX32" fmla="*/ 6054206 w 6055600"/>
                <a:gd name="connsiteY32" fmla="*/ 3727239 h 6858000"/>
                <a:gd name="connsiteX33" fmla="*/ 6039811 w 6055600"/>
                <a:gd name="connsiteY33" fmla="*/ 4122735 h 6858000"/>
                <a:gd name="connsiteX34" fmla="*/ 5971601 w 6055600"/>
                <a:gd name="connsiteY34" fmla="*/ 4514288 h 6858000"/>
                <a:gd name="connsiteX35" fmla="*/ 5946751 w 6055600"/>
                <a:gd name="connsiteY35" fmla="*/ 4609838 h 6858000"/>
                <a:gd name="connsiteX36" fmla="*/ 5919986 w 6055600"/>
                <a:gd name="connsiteY36" fmla="*/ 4703178 h 6858000"/>
                <a:gd name="connsiteX37" fmla="*/ 5890731 w 6055600"/>
                <a:gd name="connsiteY37" fmla="*/ 4795992 h 6858000"/>
                <a:gd name="connsiteX38" fmla="*/ 5859058 w 6055600"/>
                <a:gd name="connsiteY38" fmla="*/ 4888015 h 6858000"/>
                <a:gd name="connsiteX39" fmla="*/ 5525053 w 6055600"/>
                <a:gd name="connsiteY39" fmla="*/ 5588449 h 6858000"/>
                <a:gd name="connsiteX40" fmla="*/ 5058962 w 6055600"/>
                <a:gd name="connsiteY40" fmla="*/ 6189929 h 6858000"/>
                <a:gd name="connsiteX41" fmla="*/ 4787706 w 6055600"/>
                <a:gd name="connsiteY41" fmla="*/ 6442985 h 6858000"/>
                <a:gd name="connsiteX42" fmla="*/ 4498686 w 6055600"/>
                <a:gd name="connsiteY42" fmla="*/ 6663678 h 6858000"/>
                <a:gd name="connsiteX43" fmla="*/ 4197167 w 6055600"/>
                <a:gd name="connsiteY43" fmla="*/ 6854053 h 6858000"/>
                <a:gd name="connsiteX44" fmla="*/ 4189720 w 6055600"/>
                <a:gd name="connsiteY44" fmla="*/ 6858000 h 6858000"/>
                <a:gd name="connsiteX45" fmla="*/ 3651929 w 6055600"/>
                <a:gd name="connsiteY45" fmla="*/ 6858000 h 6858000"/>
                <a:gd name="connsiteX46" fmla="*/ 3789040 w 6055600"/>
                <a:gd name="connsiteY46" fmla="*/ 6778034 h 6858000"/>
                <a:gd name="connsiteX47" fmla="*/ 4335568 w 6055600"/>
                <a:gd name="connsiteY47" fmla="*/ 6382709 h 6858000"/>
                <a:gd name="connsiteX48" fmla="*/ 4586923 w 6055600"/>
                <a:gd name="connsiteY48" fmla="*/ 6158577 h 6858000"/>
                <a:gd name="connsiteX49" fmla="*/ 4819585 w 6055600"/>
                <a:gd name="connsiteY49" fmla="*/ 5915847 h 6858000"/>
                <a:gd name="connsiteX50" fmla="*/ 5214727 w 6055600"/>
                <a:gd name="connsiteY50" fmla="*/ 5371094 h 6858000"/>
                <a:gd name="connsiteX51" fmla="*/ 5495409 w 6055600"/>
                <a:gd name="connsiteY51" fmla="*/ 4752778 h 6858000"/>
                <a:gd name="connsiteX52" fmla="*/ 5522322 w 6055600"/>
                <a:gd name="connsiteY52" fmla="*/ 4671511 h 6858000"/>
                <a:gd name="connsiteX53" fmla="*/ 5547631 w 6055600"/>
                <a:gd name="connsiteY53" fmla="*/ 4589675 h 6858000"/>
                <a:gd name="connsiteX54" fmla="*/ 5570792 w 6055600"/>
                <a:gd name="connsiteY54" fmla="*/ 4506978 h 6858000"/>
                <a:gd name="connsiteX55" fmla="*/ 5591541 w 6055600"/>
                <a:gd name="connsiteY55" fmla="*/ 4425334 h 6858000"/>
                <a:gd name="connsiteX56" fmla="*/ 5649500 w 6055600"/>
                <a:gd name="connsiteY56" fmla="*/ 4097286 h 6858000"/>
                <a:gd name="connsiteX57" fmla="*/ 5637615 w 6055600"/>
                <a:gd name="connsiteY57" fmla="*/ 3437524 h 6858000"/>
                <a:gd name="connsiteX58" fmla="*/ 5475454 w 6055600"/>
                <a:gd name="connsiteY58" fmla="*/ 2791575 h 6858000"/>
                <a:gd name="connsiteX59" fmla="*/ 5217600 w 6055600"/>
                <a:gd name="connsiteY59" fmla="*/ 2164719 h 6858000"/>
                <a:gd name="connsiteX60" fmla="*/ 5144941 w 6055600"/>
                <a:gd name="connsiteY60" fmla="*/ 2009490 h 6858000"/>
                <a:gd name="connsiteX61" fmla="*/ 5070052 w 6055600"/>
                <a:gd name="connsiteY61" fmla="*/ 1851823 h 6858000"/>
                <a:gd name="connsiteX62" fmla="*/ 4926984 w 6055600"/>
                <a:gd name="connsiteY62" fmla="*/ 1529226 h 6858000"/>
                <a:gd name="connsiteX63" fmla="*/ 4790925 w 6055600"/>
                <a:gd name="connsiteY63" fmla="*/ 1209923 h 6858000"/>
                <a:gd name="connsiteX64" fmla="*/ 4650559 w 6055600"/>
                <a:gd name="connsiteY64" fmla="*/ 902490 h 6858000"/>
                <a:gd name="connsiteX65" fmla="*/ 4491930 w 6055600"/>
                <a:gd name="connsiteY65" fmla="*/ 616919 h 6858000"/>
                <a:gd name="connsiteX66" fmla="*/ 4302323 w 6055600"/>
                <a:gd name="connsiteY66" fmla="*/ 366083 h 6858000"/>
                <a:gd name="connsiteX67" fmla="*/ 4072203 w 6055600"/>
                <a:gd name="connsiteY67" fmla="*/ 164982 h 6858000"/>
                <a:gd name="connsiteX68" fmla="*/ 3803964 w 6055600"/>
                <a:gd name="connsiteY68" fmla="*/ 21052 h 6858000"/>
                <a:gd name="connsiteX69" fmla="*/ 3768314 w 6055600"/>
                <a:gd name="connsiteY69" fmla="*/ 6826 h 6858000"/>
                <a:gd name="connsiteX70" fmla="*/ 1589779 w 6055600"/>
                <a:gd name="connsiteY70" fmla="*/ 0 h 6858000"/>
                <a:gd name="connsiteX71" fmla="*/ 1918056 w 6055600"/>
                <a:gd name="connsiteY71" fmla="*/ 0 h 6858000"/>
                <a:gd name="connsiteX72" fmla="*/ 1764243 w 6055600"/>
                <a:gd name="connsiteY72" fmla="*/ 55145 h 6858000"/>
                <a:gd name="connsiteX73" fmla="*/ 1313330 w 6055600"/>
                <a:gd name="connsiteY73" fmla="*/ 274424 h 6858000"/>
                <a:gd name="connsiteX74" fmla="*/ 295673 w 6055600"/>
                <a:gd name="connsiteY74" fmla="*/ 1187630 h 6858000"/>
                <a:gd name="connsiteX75" fmla="*/ 96207 w 6055600"/>
                <a:gd name="connsiteY75" fmla="*/ 1474327 h 6858000"/>
                <a:gd name="connsiteX76" fmla="*/ 0 w 6055600"/>
                <a:gd name="connsiteY76" fmla="*/ 1641460 h 6858000"/>
                <a:gd name="connsiteX77" fmla="*/ 0 w 6055600"/>
                <a:gd name="connsiteY77" fmla="*/ 1224218 h 6858000"/>
                <a:gd name="connsiteX78" fmla="*/ 150937 w 6055600"/>
                <a:gd name="connsiteY78" fmla="*/ 1040975 h 6858000"/>
                <a:gd name="connsiteX79" fmla="*/ 1264907 w 6055600"/>
                <a:gd name="connsiteY79" fmla="*/ 158248 h 6858000"/>
                <a:gd name="connsiteX80" fmla="*/ 1575167 w 6055600"/>
                <a:gd name="connsiteY80" fmla="*/ 567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055600" h="6858000">
                  <a:moveTo>
                    <a:pt x="0" y="5960220"/>
                  </a:moveTo>
                  <a:lnTo>
                    <a:pt x="36039" y="6002605"/>
                  </a:lnTo>
                  <a:cubicBezTo>
                    <a:pt x="54896" y="6021530"/>
                    <a:pt x="73635" y="6040425"/>
                    <a:pt x="92950" y="6059050"/>
                  </a:cubicBezTo>
                  <a:lnTo>
                    <a:pt x="153706" y="6111427"/>
                  </a:lnTo>
                  <a:cubicBezTo>
                    <a:pt x="173546" y="6129485"/>
                    <a:pt x="195722" y="6144912"/>
                    <a:pt x="216806" y="6161603"/>
                  </a:cubicBezTo>
                  <a:cubicBezTo>
                    <a:pt x="238229" y="6177961"/>
                    <a:pt x="259466" y="6194551"/>
                    <a:pt x="281945" y="6209777"/>
                  </a:cubicBezTo>
                  <a:cubicBezTo>
                    <a:pt x="369940" y="6272709"/>
                    <a:pt x="461791" y="6332004"/>
                    <a:pt x="553337" y="6391500"/>
                  </a:cubicBezTo>
                  <a:lnTo>
                    <a:pt x="690543" y="6481634"/>
                  </a:lnTo>
                  <a:lnTo>
                    <a:pt x="827127" y="6573159"/>
                  </a:lnTo>
                  <a:cubicBezTo>
                    <a:pt x="917674" y="6634511"/>
                    <a:pt x="1007156" y="6697737"/>
                    <a:pt x="1095915" y="6762202"/>
                  </a:cubicBezTo>
                  <a:lnTo>
                    <a:pt x="1224853" y="6858000"/>
                  </a:lnTo>
                  <a:lnTo>
                    <a:pt x="1154072" y="6858000"/>
                  </a:lnTo>
                  <a:lnTo>
                    <a:pt x="1073489" y="6799140"/>
                  </a:lnTo>
                  <a:cubicBezTo>
                    <a:pt x="983882" y="6736908"/>
                    <a:pt x="892851" y="6677125"/>
                    <a:pt x="800175" y="6620441"/>
                  </a:cubicBezTo>
                  <a:cubicBezTo>
                    <a:pt x="615108" y="6506015"/>
                    <a:pt x="422939" y="6407807"/>
                    <a:pt x="231518" y="6299323"/>
                  </a:cubicBezTo>
                  <a:cubicBezTo>
                    <a:pt x="207467" y="6286226"/>
                    <a:pt x="184098" y="6271045"/>
                    <a:pt x="160401" y="6256627"/>
                  </a:cubicBezTo>
                  <a:cubicBezTo>
                    <a:pt x="136809" y="6241811"/>
                    <a:pt x="112558" y="6228518"/>
                    <a:pt x="89697" y="6211916"/>
                  </a:cubicBezTo>
                  <a:lnTo>
                    <a:pt x="20148" y="6163835"/>
                  </a:lnTo>
                  <a:lnTo>
                    <a:pt x="0" y="6147796"/>
                  </a:lnTo>
                  <a:close/>
                  <a:moveTo>
                    <a:pt x="3748345" y="0"/>
                  </a:moveTo>
                  <a:lnTo>
                    <a:pt x="4277792" y="0"/>
                  </a:lnTo>
                  <a:lnTo>
                    <a:pt x="4339531" y="40262"/>
                  </a:lnTo>
                  <a:cubicBezTo>
                    <a:pt x="4386991" y="75346"/>
                    <a:pt x="4432680" y="113353"/>
                    <a:pt x="4476306" y="153922"/>
                  </a:cubicBezTo>
                  <a:cubicBezTo>
                    <a:pt x="4563779" y="234693"/>
                    <a:pt x="4642423" y="325982"/>
                    <a:pt x="4713639" y="422076"/>
                  </a:cubicBezTo>
                  <a:cubicBezTo>
                    <a:pt x="4784481" y="518635"/>
                    <a:pt x="4848552" y="619893"/>
                    <a:pt x="4906991" y="723463"/>
                  </a:cubicBezTo>
                  <a:cubicBezTo>
                    <a:pt x="4965582" y="826932"/>
                    <a:pt x="5019421" y="932243"/>
                    <a:pt x="5070511" y="1037524"/>
                  </a:cubicBezTo>
                  <a:cubicBezTo>
                    <a:pt x="5121871" y="1142738"/>
                    <a:pt x="5170833" y="1248016"/>
                    <a:pt x="5219493" y="1352079"/>
                  </a:cubicBezTo>
                  <a:cubicBezTo>
                    <a:pt x="5268459" y="1455943"/>
                    <a:pt x="5317204" y="1558756"/>
                    <a:pt x="5367779" y="1658945"/>
                  </a:cubicBezTo>
                  <a:lnTo>
                    <a:pt x="5446095" y="1811301"/>
                  </a:lnTo>
                  <a:cubicBezTo>
                    <a:pt x="5472584" y="1862992"/>
                    <a:pt x="5498885" y="1914915"/>
                    <a:pt x="5525115" y="1967103"/>
                  </a:cubicBezTo>
                  <a:cubicBezTo>
                    <a:pt x="5629428" y="2176256"/>
                    <a:pt x="5730254" y="2391411"/>
                    <a:pt x="5816642" y="2618837"/>
                  </a:cubicBezTo>
                  <a:cubicBezTo>
                    <a:pt x="5902562" y="2846137"/>
                    <a:pt x="5974641" y="3086291"/>
                    <a:pt x="6015787" y="3339957"/>
                  </a:cubicBezTo>
                  <a:cubicBezTo>
                    <a:pt x="6036373" y="3466512"/>
                    <a:pt x="6050262" y="3596084"/>
                    <a:pt x="6054206" y="3727239"/>
                  </a:cubicBezTo>
                  <a:cubicBezTo>
                    <a:pt x="6058266" y="3858425"/>
                    <a:pt x="6053460" y="3990915"/>
                    <a:pt x="6039811" y="4122735"/>
                  </a:cubicBezTo>
                  <a:cubicBezTo>
                    <a:pt x="6026397" y="4254618"/>
                    <a:pt x="6002552" y="4385688"/>
                    <a:pt x="5971601" y="4514288"/>
                  </a:cubicBezTo>
                  <a:cubicBezTo>
                    <a:pt x="5963342" y="4546050"/>
                    <a:pt x="5955885" y="4579019"/>
                    <a:pt x="5946751" y="4609838"/>
                  </a:cubicBezTo>
                  <a:lnTo>
                    <a:pt x="5919986" y="4703178"/>
                  </a:lnTo>
                  <a:lnTo>
                    <a:pt x="5890731" y="4795992"/>
                  </a:lnTo>
                  <a:cubicBezTo>
                    <a:pt x="5880825" y="4826888"/>
                    <a:pt x="5869667" y="4857307"/>
                    <a:pt x="5859058" y="4888015"/>
                  </a:cubicBezTo>
                  <a:cubicBezTo>
                    <a:pt x="5772112" y="5132558"/>
                    <a:pt x="5660551" y="5369373"/>
                    <a:pt x="5525053" y="5588449"/>
                  </a:cubicBezTo>
                  <a:cubicBezTo>
                    <a:pt x="5389674" y="5807557"/>
                    <a:pt x="5232835" y="6010440"/>
                    <a:pt x="5058962" y="6189929"/>
                  </a:cubicBezTo>
                  <a:cubicBezTo>
                    <a:pt x="4972125" y="6279771"/>
                    <a:pt x="4880998" y="6363650"/>
                    <a:pt x="4787706" y="6442985"/>
                  </a:cubicBezTo>
                  <a:cubicBezTo>
                    <a:pt x="4693655" y="6521410"/>
                    <a:pt x="4597439" y="6595290"/>
                    <a:pt x="4498686" y="6663678"/>
                  </a:cubicBezTo>
                  <a:cubicBezTo>
                    <a:pt x="4399893" y="6731984"/>
                    <a:pt x="4299240" y="6795191"/>
                    <a:pt x="4197167" y="6854053"/>
                  </a:cubicBezTo>
                  <a:lnTo>
                    <a:pt x="4189720" y="6858000"/>
                  </a:lnTo>
                  <a:lnTo>
                    <a:pt x="3651929" y="6858000"/>
                  </a:lnTo>
                  <a:lnTo>
                    <a:pt x="3789040" y="6778034"/>
                  </a:lnTo>
                  <a:cubicBezTo>
                    <a:pt x="3978462" y="6656931"/>
                    <a:pt x="4162446" y="6525734"/>
                    <a:pt x="4335568" y="6382709"/>
                  </a:cubicBezTo>
                  <a:cubicBezTo>
                    <a:pt x="4422084" y="6310901"/>
                    <a:pt x="4506335" y="6236787"/>
                    <a:pt x="4586923" y="6158577"/>
                  </a:cubicBezTo>
                  <a:cubicBezTo>
                    <a:pt x="4668153" y="6081248"/>
                    <a:pt x="4745649" y="6000086"/>
                    <a:pt x="4819585" y="5915847"/>
                  </a:cubicBezTo>
                  <a:cubicBezTo>
                    <a:pt x="4967573" y="5747401"/>
                    <a:pt x="5101426" y="5566247"/>
                    <a:pt x="5214727" y="5371094"/>
                  </a:cubicBezTo>
                  <a:cubicBezTo>
                    <a:pt x="5327795" y="5175879"/>
                    <a:pt x="5421090" y="4968427"/>
                    <a:pt x="5495409" y="4752778"/>
                  </a:cubicBezTo>
                  <a:cubicBezTo>
                    <a:pt x="5504291" y="4725712"/>
                    <a:pt x="5513872" y="4698834"/>
                    <a:pt x="5522322" y="4671511"/>
                  </a:cubicBezTo>
                  <a:lnTo>
                    <a:pt x="5547631" y="4589675"/>
                  </a:lnTo>
                  <a:lnTo>
                    <a:pt x="5570792" y="4506978"/>
                  </a:lnTo>
                  <a:cubicBezTo>
                    <a:pt x="5578845" y="4479265"/>
                    <a:pt x="5584485" y="4452605"/>
                    <a:pt x="5591541" y="4425334"/>
                  </a:cubicBezTo>
                  <a:cubicBezTo>
                    <a:pt x="5618002" y="4316765"/>
                    <a:pt x="5636850" y="4207148"/>
                    <a:pt x="5649500" y="4097286"/>
                  </a:cubicBezTo>
                  <a:cubicBezTo>
                    <a:pt x="5674602" y="3877368"/>
                    <a:pt x="5668749" y="3656091"/>
                    <a:pt x="5637615" y="3437524"/>
                  </a:cubicBezTo>
                  <a:cubicBezTo>
                    <a:pt x="5605861" y="3218934"/>
                    <a:pt x="5549060" y="3003118"/>
                    <a:pt x="5475454" y="2791575"/>
                  </a:cubicBezTo>
                  <a:cubicBezTo>
                    <a:pt x="5402070" y="2579668"/>
                    <a:pt x="5313111" y="2371656"/>
                    <a:pt x="5217600" y="2164719"/>
                  </a:cubicBezTo>
                  <a:cubicBezTo>
                    <a:pt x="5193627" y="2112994"/>
                    <a:pt x="5169419" y="2061207"/>
                    <a:pt x="5144941" y="2009490"/>
                  </a:cubicBezTo>
                  <a:lnTo>
                    <a:pt x="5070052" y="1851823"/>
                  </a:lnTo>
                  <a:cubicBezTo>
                    <a:pt x="5020031" y="1744421"/>
                    <a:pt x="4972748" y="1636620"/>
                    <a:pt x="4926984" y="1529226"/>
                  </a:cubicBezTo>
                  <a:lnTo>
                    <a:pt x="4790925" y="1209923"/>
                  </a:lnTo>
                  <a:cubicBezTo>
                    <a:pt x="4745458" y="1105158"/>
                    <a:pt x="4699567" y="1001976"/>
                    <a:pt x="4650559" y="902490"/>
                  </a:cubicBezTo>
                  <a:cubicBezTo>
                    <a:pt x="4601243" y="803205"/>
                    <a:pt x="4549606" y="706978"/>
                    <a:pt x="4491930" y="616919"/>
                  </a:cubicBezTo>
                  <a:cubicBezTo>
                    <a:pt x="4434712" y="526559"/>
                    <a:pt x="4372370" y="441762"/>
                    <a:pt x="4302323" y="366083"/>
                  </a:cubicBezTo>
                  <a:cubicBezTo>
                    <a:pt x="4232428" y="290304"/>
                    <a:pt x="4155542" y="222846"/>
                    <a:pt x="4072203" y="164982"/>
                  </a:cubicBezTo>
                  <a:cubicBezTo>
                    <a:pt x="3988864" y="107118"/>
                    <a:pt x="3898693" y="59316"/>
                    <a:pt x="3803964" y="21052"/>
                  </a:cubicBezTo>
                  <a:lnTo>
                    <a:pt x="3768314" y="6826"/>
                  </a:lnTo>
                  <a:close/>
                  <a:moveTo>
                    <a:pt x="1589779" y="0"/>
                  </a:moveTo>
                  <a:lnTo>
                    <a:pt x="1918056" y="0"/>
                  </a:lnTo>
                  <a:lnTo>
                    <a:pt x="1764243" y="55145"/>
                  </a:lnTo>
                  <a:cubicBezTo>
                    <a:pt x="1609764" y="115414"/>
                    <a:pt x="1458840" y="188978"/>
                    <a:pt x="1313330" y="274424"/>
                  </a:cubicBezTo>
                  <a:cubicBezTo>
                    <a:pt x="924625" y="501532"/>
                    <a:pt x="576885" y="817476"/>
                    <a:pt x="295673" y="1187630"/>
                  </a:cubicBezTo>
                  <a:cubicBezTo>
                    <a:pt x="225216" y="1280162"/>
                    <a:pt x="158640" y="1375858"/>
                    <a:pt x="96207" y="1474327"/>
                  </a:cubicBezTo>
                  <a:lnTo>
                    <a:pt x="0" y="1641460"/>
                  </a:lnTo>
                  <a:lnTo>
                    <a:pt x="0" y="1224218"/>
                  </a:lnTo>
                  <a:lnTo>
                    <a:pt x="150937" y="1040975"/>
                  </a:lnTo>
                  <a:cubicBezTo>
                    <a:pt x="478530" y="677729"/>
                    <a:pt x="858178" y="381092"/>
                    <a:pt x="1264907" y="158248"/>
                  </a:cubicBezTo>
                  <a:cubicBezTo>
                    <a:pt x="1366631" y="102619"/>
                    <a:pt x="1470177" y="51760"/>
                    <a:pt x="1575167" y="567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8FDF602-C8A5-4D95-851F-3173E34756E5}"/>
              </a:ext>
            </a:extLst>
          </p:cNvPr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1C6730-2BE3-43AA-92B4-F4C95EAF94C7}"/>
              </a:ext>
            </a:extLst>
          </p:cNvPr>
          <p:cNvSpPr txBox="1"/>
          <p:nvPr/>
        </p:nvSpPr>
        <p:spPr>
          <a:xfrm>
            <a:off x="6095054" y="2166612"/>
            <a:ext cx="609694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 play the game in 2 big groups.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latin typeface="Calibri" panose="020F0502020204030204" pitchFamily="34" charset="0"/>
                <a:ea typeface="Times New Roman" panose="02020603050405020304" pitchFamily="18" charset="0"/>
              </a:rPr>
              <a:t>T</a:t>
            </a: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ake turns to think of a hobby for your partner to guess.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Your partner can ask up to 10 yes / no questions.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You can only answer with a </a:t>
            </a:r>
            <a:r>
              <a:rPr lang="en-US" sz="2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Yes</a:t>
            </a: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or </a:t>
            </a:r>
            <a:r>
              <a:rPr lang="en-US" sz="2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</a:t>
            </a:r>
            <a:r>
              <a:rPr lang="en-US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5774C5-078F-4E46-AB50-B756155ABDA6}"/>
              </a:ext>
            </a:extLst>
          </p:cNvPr>
          <p:cNvSpPr txBox="1"/>
          <p:nvPr/>
        </p:nvSpPr>
        <p:spPr>
          <a:xfrm>
            <a:off x="609195" y="3027548"/>
            <a:ext cx="41928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E.g</a:t>
            </a:r>
            <a:r>
              <a:rPr lang="en-US" sz="2800" i="1" dirty="0"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n-US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have a lot of bottles, dolls or stamps. </a:t>
            </a:r>
          </a:p>
          <a:p>
            <a:r>
              <a:rPr lang="en-US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What is my hobby?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03AE48-20CA-4074-96B1-FBF31708360A}"/>
              </a:ext>
            </a:extLst>
          </p:cNvPr>
          <p:cNvSpPr txBox="1"/>
          <p:nvPr/>
        </p:nvSpPr>
        <p:spPr>
          <a:xfrm>
            <a:off x="988336" y="4726039"/>
            <a:ext cx="3625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COLLECTING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71049" y="1204087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22721" y="2409800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7"/>
            <a:ext cx="5459396" cy="624713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>
                <a:solidFill>
                  <a:schemeClr val="tx1"/>
                </a:solidFill>
              </a:rPr>
              <a:t>Game: Guessing </a:t>
            </a:r>
            <a:r>
              <a:rPr lang="en-US" dirty="0">
                <a:solidFill>
                  <a:schemeClr val="tx1"/>
                </a:solidFill>
              </a:rPr>
              <a:t>game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571061" y="1985041"/>
            <a:ext cx="5465180" cy="1538088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1: Complete the sentences with appropriate hobbies.</a:t>
            </a:r>
          </a:p>
          <a:p>
            <a:pPr marL="285750" marR="0" indent="-2857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Task 2: Write true sentences about you and your family members.</a:t>
            </a:r>
            <a:endParaRPr lang="en-US" sz="1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mbria" panose="02040503050406030204" pitchFamily="18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54816" y="1531624"/>
            <a:ext cx="1343272" cy="8781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</a:p>
        </p:txBody>
      </p:sp>
      <p:pic>
        <p:nvPicPr>
          <p:cNvPr id="21" name="Picture 2" descr="Vocabulary Growth From 18 to 24 Months of Age in Children With and Without  Repaired Cleft Palate | Journal of Speech, Language, and Hearing Research">
            <a:extLst>
              <a:ext uri="{FF2B5EF4-FFF2-40B4-BE49-F238E27FC236}">
                <a16:creationId xmlns:a16="http://schemas.microsoft.com/office/drawing/2014/main" id="{293C4A9C-D8C9-4567-A97B-796B0C9949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569" y="3864234"/>
            <a:ext cx="6039502" cy="30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4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8026" y="1387377"/>
            <a:ext cx="1062851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appropriate hobbies.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CAAA2D-454C-4CD5-9113-059ED27D7E49}"/>
              </a:ext>
            </a:extLst>
          </p:cNvPr>
          <p:cNvSpPr txBox="1"/>
          <p:nvPr/>
        </p:nvSpPr>
        <p:spPr>
          <a:xfrm>
            <a:off x="359284" y="1962833"/>
            <a:ext cx="1183271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have a lot of coins from different countries. My hobby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is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S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loves judo and goes to the judo club every weekend. Her hobby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is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_________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He loves making models of small cars and planes. His hobby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is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_______________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sister spends one hour in the garden every day. Her hobby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is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______________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i="0" dirty="0">
                <a:effectLst/>
                <a:latin typeface="ChronicaPro-Bold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inh is a good footballer. He plays football with his friends every day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His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hobby 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is </a:t>
            </a:r>
            <a:r>
              <a:rPr lang="en-US" sz="2400" b="0" i="0">
                <a:solidFill>
                  <a:srgbClr val="949599"/>
                </a:solidFill>
                <a:effectLst/>
                <a:latin typeface="ChronicaPro-Book"/>
              </a:rPr>
              <a:t>________________</a:t>
            </a:r>
            <a:r>
              <a:rPr lang="en-US" sz="2400" b="0" i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/>
              <a:t> </a:t>
            </a:r>
            <a:endParaRPr lang="en-US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33E9F7-3BFF-45B1-BD3B-B47FB441E644}"/>
              </a:ext>
            </a:extLst>
          </p:cNvPr>
          <p:cNvSpPr txBox="1"/>
          <p:nvPr/>
        </p:nvSpPr>
        <p:spPr>
          <a:xfrm>
            <a:off x="8540849" y="2055669"/>
            <a:ext cx="230155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collecting coins 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51C04B3-8E1C-4380-9824-546B5867197C}"/>
              </a:ext>
            </a:extLst>
          </p:cNvPr>
          <p:cNvSpPr txBox="1"/>
          <p:nvPr/>
        </p:nvSpPr>
        <p:spPr>
          <a:xfrm>
            <a:off x="10313208" y="2601563"/>
            <a:ext cx="17479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doing judo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CA82C3-47E4-445D-B9EC-90A6942345D5}"/>
              </a:ext>
            </a:extLst>
          </p:cNvPr>
          <p:cNvSpPr txBox="1"/>
          <p:nvPr/>
        </p:nvSpPr>
        <p:spPr>
          <a:xfrm>
            <a:off x="9485438" y="3147457"/>
            <a:ext cx="227177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making models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540EAE6-B224-4FB2-B3BE-22508E45781E}"/>
              </a:ext>
            </a:extLst>
          </p:cNvPr>
          <p:cNvSpPr txBox="1"/>
          <p:nvPr/>
        </p:nvSpPr>
        <p:spPr>
          <a:xfrm>
            <a:off x="9888608" y="3699283"/>
            <a:ext cx="174793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gardening </a:t>
            </a:r>
            <a:endParaRPr lang="en-US" sz="2600" b="1" dirty="0">
              <a:solidFill>
                <a:schemeClr val="accent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90756DA-203E-4F40-8A0F-303308D5125D}"/>
              </a:ext>
            </a:extLst>
          </p:cNvPr>
          <p:cNvSpPr txBox="1"/>
          <p:nvPr/>
        </p:nvSpPr>
        <p:spPr>
          <a:xfrm>
            <a:off x="2444850" y="4774668"/>
            <a:ext cx="234509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playing football</a:t>
            </a:r>
            <a:endParaRPr lang="en-US" sz="26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3631" y="1378058"/>
            <a:ext cx="1062851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Write true sentences about you and your family members.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199630"/>
            <a:ext cx="550363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 REVIEW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C09A58-6048-415A-A51E-63C36378C029}"/>
              </a:ext>
            </a:extLst>
          </p:cNvPr>
          <p:cNvSpPr txBox="1"/>
          <p:nvPr/>
        </p:nvSpPr>
        <p:spPr>
          <a:xfrm>
            <a:off x="539852" y="2065473"/>
            <a:ext cx="7321420" cy="36822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like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dad enjoys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mum doesn’t like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grandmother loves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M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y grandfather hates </a:t>
            </a:r>
            <a:r>
              <a:rPr lang="en-US" sz="2400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r>
              <a:rPr lang="en-US" sz="24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0FE4D6-FD85-4ECA-99D0-8BC46C1F8F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421" y="1913754"/>
            <a:ext cx="3003850" cy="26876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158E15-8749-4D51-B1C4-D8D053C91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31735">
            <a:off x="9583098" y="4148638"/>
            <a:ext cx="2303225" cy="2440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1795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3134</TotalTime>
  <Words>1138</Words>
  <Application>Microsoft Office PowerPoint</Application>
  <PresentationFormat>Widescreen</PresentationFormat>
  <Paragraphs>161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Adobe Gothic Std B</vt:lpstr>
      <vt:lpstr>Arial</vt:lpstr>
      <vt:lpstr>Calibri</vt:lpstr>
      <vt:lpstr>Calibri (Body)</vt:lpstr>
      <vt:lpstr>Calibri Light</vt:lpstr>
      <vt:lpstr>ChronicaPro-Bold</vt:lpstr>
      <vt:lpstr>ChronicaPro-Book</vt:lpstr>
      <vt:lpstr>Courier New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user</cp:lastModifiedBy>
  <cp:revision>187</cp:revision>
  <dcterms:created xsi:type="dcterms:W3CDTF">2020-12-09T02:04:09Z</dcterms:created>
  <dcterms:modified xsi:type="dcterms:W3CDTF">2025-09-22T00:50:52Z</dcterms:modified>
</cp:coreProperties>
</file>