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71" r:id="rId2"/>
    <p:sldId id="256" r:id="rId3"/>
    <p:sldId id="302" r:id="rId4"/>
    <p:sldId id="350" r:id="rId5"/>
    <p:sldId id="352" r:id="rId6"/>
    <p:sldId id="316" r:id="rId7"/>
    <p:sldId id="347" r:id="rId8"/>
    <p:sldId id="365" r:id="rId9"/>
    <p:sldId id="361" r:id="rId10"/>
    <p:sldId id="366" r:id="rId11"/>
    <p:sldId id="360" r:id="rId12"/>
    <p:sldId id="276" r:id="rId13"/>
    <p:sldId id="327" r:id="rId14"/>
    <p:sldId id="325" r:id="rId15"/>
    <p:sldId id="362" r:id="rId16"/>
    <p:sldId id="359" r:id="rId17"/>
    <p:sldId id="364" r:id="rId18"/>
    <p:sldId id="314" r:id="rId19"/>
    <p:sldId id="330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649"/>
    <a:srgbClr val="0070C0"/>
    <a:srgbClr val="E8F6F8"/>
    <a:srgbClr val="C0E6EA"/>
    <a:srgbClr val="62C8CE"/>
    <a:srgbClr val="05A0B8"/>
    <a:srgbClr val="7192A9"/>
    <a:srgbClr val="F47D5F"/>
    <a:srgbClr val="0FB7BD"/>
    <a:srgbClr val="F2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6" autoAdjust="0"/>
    <p:restoredTop sz="94620"/>
  </p:normalViewPr>
  <p:slideViewPr>
    <p:cSldViewPr snapToGrid="0" showGuides="1">
      <p:cViewPr varScale="1">
        <p:scale>
          <a:sx n="106" d="100"/>
          <a:sy n="106" d="100"/>
        </p:scale>
        <p:origin x="69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444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11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4461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04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25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108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9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014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29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53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408" y="18288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3415" y="4736351"/>
            <a:ext cx="6030727" cy="17513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640" t="949" r="1585"/>
          <a:stretch/>
        </p:blipFill>
        <p:spPr>
          <a:xfrm>
            <a:off x="2553416" y="1075689"/>
            <a:ext cx="6030726" cy="3660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6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D179D-48F5-E5F5-84A8-48458A7C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748"/>
          <a:stretch/>
        </p:blipFill>
        <p:spPr>
          <a:xfrm>
            <a:off x="487067" y="2039450"/>
            <a:ext cx="11529584" cy="4093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3974154-BB1D-EB77-554A-1B8AA4887CEB}"/>
              </a:ext>
            </a:extLst>
          </p:cNvPr>
          <p:cNvSpPr/>
          <p:nvPr/>
        </p:nvSpPr>
        <p:spPr>
          <a:xfrm>
            <a:off x="936887" y="2657931"/>
            <a:ext cx="679807" cy="6567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BDE9AAE-4E2C-922B-FD67-F4B86499A658}"/>
              </a:ext>
            </a:extLst>
          </p:cNvPr>
          <p:cNvSpPr/>
          <p:nvPr/>
        </p:nvSpPr>
        <p:spPr>
          <a:xfrm>
            <a:off x="8786735" y="4121218"/>
            <a:ext cx="679807" cy="64931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2DB6BA9-DCD0-F103-90CE-367E20C2891B}"/>
              </a:ext>
            </a:extLst>
          </p:cNvPr>
          <p:cNvSpPr/>
          <p:nvPr/>
        </p:nvSpPr>
        <p:spPr>
          <a:xfrm>
            <a:off x="4860183" y="5638849"/>
            <a:ext cx="679807" cy="6378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795394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42458" y="1244640"/>
            <a:ext cx="802263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A, B or C.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87067" y="1254947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5230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7067" y="186930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BD179D-48F5-E5F5-84A8-48458A7CFE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93"/>
          <a:stretch/>
        </p:blipFill>
        <p:spPr>
          <a:xfrm>
            <a:off x="487066" y="2029144"/>
            <a:ext cx="11207799" cy="267620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D9D27581-971C-A22E-0BFE-7BF7439D0B2D}"/>
              </a:ext>
            </a:extLst>
          </p:cNvPr>
          <p:cNvSpPr/>
          <p:nvPr/>
        </p:nvSpPr>
        <p:spPr>
          <a:xfrm>
            <a:off x="919553" y="2684307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C7CBAF-872B-A8C7-78A7-9D8674166E0A}"/>
              </a:ext>
            </a:extLst>
          </p:cNvPr>
          <p:cNvSpPr/>
          <p:nvPr/>
        </p:nvSpPr>
        <p:spPr>
          <a:xfrm>
            <a:off x="8544158" y="4126684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040625"/>
            <a:ext cx="10474256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Miss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Nguyet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is interviewing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Duy for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school newsletter. </a:t>
            </a:r>
            <a:r>
              <a:rPr lang="en-US" sz="24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Write the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correct form of the verbs.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28984" y="1107622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4832" y="99191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BD1BAC-BFAE-FFFE-153F-F6C26C7A5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3770" y="1699805"/>
            <a:ext cx="9914007" cy="453443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Tell us about your new school, Duy.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Sure! My school (1. have</a:t>
            </a:r>
            <a:r>
              <a:rPr lang="en-US" sz="3000"/>
              <a:t>) </a:t>
            </a:r>
            <a:r>
              <a:rPr lang="en-US" sz="3000" smtClean="0"/>
              <a:t>______ </a:t>
            </a:r>
            <a:r>
              <a:rPr lang="en-US" sz="3000" dirty="0"/>
              <a:t>a large playground.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____ you (2. have) _____ any new friends?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Yes. And I (3. like</a:t>
            </a:r>
            <a:r>
              <a:rPr lang="en-US" sz="3000"/>
              <a:t>) </a:t>
            </a:r>
            <a:r>
              <a:rPr lang="en-US" sz="3000" smtClean="0"/>
              <a:t>_____ </a:t>
            </a:r>
            <a:r>
              <a:rPr lang="en-US" sz="3000" dirty="0"/>
              <a:t>my new friends, </a:t>
            </a:r>
            <a:r>
              <a:rPr lang="en-US" sz="3000" dirty="0" err="1"/>
              <a:t>Vy</a:t>
            </a:r>
            <a:r>
              <a:rPr lang="en-US" sz="3000" dirty="0"/>
              <a:t> and Phong.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______ </a:t>
            </a:r>
            <a:r>
              <a:rPr lang="en-US" sz="3000" dirty="0" err="1"/>
              <a:t>Vy</a:t>
            </a:r>
            <a:r>
              <a:rPr lang="en-US" sz="3000" dirty="0"/>
              <a:t> (4. walk) ______ to school with you?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Well, we often (5. ride</a:t>
            </a:r>
            <a:r>
              <a:rPr lang="en-US" sz="3000"/>
              <a:t>) </a:t>
            </a:r>
            <a:r>
              <a:rPr lang="en-US" sz="3000" smtClean="0"/>
              <a:t>_____ </a:t>
            </a:r>
            <a:r>
              <a:rPr lang="en-US" sz="3000" dirty="0"/>
              <a:t>our bicycles to school.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What time do you go home?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Duy: </a:t>
            </a:r>
            <a:r>
              <a:rPr lang="en-US" sz="3000" dirty="0"/>
              <a:t>I (6. go</a:t>
            </a:r>
            <a:r>
              <a:rPr lang="en-US" sz="3000"/>
              <a:t>) </a:t>
            </a:r>
            <a:r>
              <a:rPr lang="en-US" sz="3000" smtClean="0"/>
              <a:t>____ </a:t>
            </a:r>
            <a:r>
              <a:rPr lang="en-US" sz="3000" dirty="0"/>
              <a:t>home at 4 p.m. everyday.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i="1" dirty="0"/>
              <a:t>Miss Nguyet: </a:t>
            </a:r>
            <a:r>
              <a:rPr lang="en-US" sz="3000" dirty="0"/>
              <a:t>Thank you!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AD3E47-F80D-4E54-B17D-04899A65DC9D}"/>
              </a:ext>
            </a:extLst>
          </p:cNvPr>
          <p:cNvSpPr txBox="1"/>
          <p:nvPr/>
        </p:nvSpPr>
        <p:spPr>
          <a:xfrm>
            <a:off x="6313552" y="2199048"/>
            <a:ext cx="8709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has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C265C3-2A0B-3421-252F-52CAE3F38937}"/>
              </a:ext>
            </a:extLst>
          </p:cNvPr>
          <p:cNvSpPr txBox="1"/>
          <p:nvPr/>
        </p:nvSpPr>
        <p:spPr>
          <a:xfrm>
            <a:off x="6429432" y="2784366"/>
            <a:ext cx="11319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D20B95-D8B1-3C0B-C073-8D8998698ABB}"/>
              </a:ext>
            </a:extLst>
          </p:cNvPr>
          <p:cNvSpPr txBox="1"/>
          <p:nvPr/>
        </p:nvSpPr>
        <p:spPr>
          <a:xfrm>
            <a:off x="3524215" y="2784366"/>
            <a:ext cx="7576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84C7BB-C199-759B-D453-B9F80CD5B0CC}"/>
              </a:ext>
            </a:extLst>
          </p:cNvPr>
          <p:cNvSpPr txBox="1"/>
          <p:nvPr/>
        </p:nvSpPr>
        <p:spPr>
          <a:xfrm>
            <a:off x="4992447" y="3371690"/>
            <a:ext cx="9687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like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A35A81-CB10-0549-7DE1-2EE88AF227AD}"/>
              </a:ext>
            </a:extLst>
          </p:cNvPr>
          <p:cNvSpPr txBox="1"/>
          <p:nvPr/>
        </p:nvSpPr>
        <p:spPr>
          <a:xfrm>
            <a:off x="6656287" y="3942058"/>
            <a:ext cx="1186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walk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310EDE-D861-5FDA-50FE-971283979ACB}"/>
              </a:ext>
            </a:extLst>
          </p:cNvPr>
          <p:cNvSpPr txBox="1"/>
          <p:nvPr/>
        </p:nvSpPr>
        <p:spPr>
          <a:xfrm>
            <a:off x="3550593" y="3964212"/>
            <a:ext cx="11864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Does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0AE4A01-A9E6-9FD3-5900-73558B25BAF1}"/>
              </a:ext>
            </a:extLst>
          </p:cNvPr>
          <p:cNvSpPr txBox="1"/>
          <p:nvPr/>
        </p:nvSpPr>
        <p:spPr>
          <a:xfrm>
            <a:off x="5801446" y="4529382"/>
            <a:ext cx="9950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ride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30F8E3-3EAC-372C-C8C4-A0AD01A0771C}"/>
              </a:ext>
            </a:extLst>
          </p:cNvPr>
          <p:cNvSpPr txBox="1"/>
          <p:nvPr/>
        </p:nvSpPr>
        <p:spPr>
          <a:xfrm>
            <a:off x="3556370" y="5744398"/>
            <a:ext cx="7254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</a:rPr>
              <a:t>go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/>
      <p:bldP spid="3" grpId="0"/>
      <p:bldP spid="5" grpId="0"/>
      <p:bldP spid="6" grpId="0"/>
      <p:bldP spid="7" grpId="0"/>
      <p:bldP spid="13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13297" y="1301151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Fill the blanks with sometimes, usually or never.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DB857F-A5C1-A77C-1F06-07A9F35B5E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00" y="1793577"/>
            <a:ext cx="6239506" cy="53091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7B0290-C239-EA64-CF9F-70C07DDB2699}"/>
              </a:ext>
            </a:extLst>
          </p:cNvPr>
          <p:cNvSpPr txBox="1"/>
          <p:nvPr/>
        </p:nvSpPr>
        <p:spPr>
          <a:xfrm>
            <a:off x="7467466" y="2907843"/>
            <a:ext cx="159740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usually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806A6D-F40B-E219-9905-34F9B3FFC980}"/>
              </a:ext>
            </a:extLst>
          </p:cNvPr>
          <p:cNvSpPr txBox="1"/>
          <p:nvPr/>
        </p:nvSpPr>
        <p:spPr>
          <a:xfrm>
            <a:off x="7467466" y="3826781"/>
            <a:ext cx="23799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sometimes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4EEFC0-C49C-65A2-772A-FE42A857216F}"/>
              </a:ext>
            </a:extLst>
          </p:cNvPr>
          <p:cNvSpPr txBox="1"/>
          <p:nvPr/>
        </p:nvSpPr>
        <p:spPr>
          <a:xfrm>
            <a:off x="7504396" y="5303175"/>
            <a:ext cx="13600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7030A0"/>
                </a:solidFill>
              </a:rPr>
              <a:t>never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8B33D220-30D6-FE13-CACA-3EEBD8E504FF}"/>
              </a:ext>
            </a:extLst>
          </p:cNvPr>
          <p:cNvSpPr/>
          <p:nvPr/>
        </p:nvSpPr>
        <p:spPr>
          <a:xfrm>
            <a:off x="6607413" y="209565"/>
            <a:ext cx="5414407" cy="1763486"/>
          </a:xfrm>
          <a:prstGeom prst="wedgeRoundRectCallout">
            <a:avLst>
              <a:gd name="adj1" fmla="val -36981"/>
              <a:gd name="adj2" fmla="val 77315"/>
              <a:gd name="adj3" fmla="val 16667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>
                <a:solidFill>
                  <a:sysClr val="windowText" lastClr="000000"/>
                </a:solidFill>
              </a:rPr>
              <a:t>- Work in groups </a:t>
            </a:r>
            <a:r>
              <a:rPr lang="en-US" sz="3200">
                <a:solidFill>
                  <a:sysClr val="windowText" lastClr="000000"/>
                </a:solidFill>
              </a:rPr>
              <a:t>of </a:t>
            </a:r>
            <a:r>
              <a:rPr lang="en-US" sz="3200" smtClean="0">
                <a:solidFill>
                  <a:sysClr val="windowText" lastClr="000000"/>
                </a:solidFill>
              </a:rPr>
              <a:t>4.</a:t>
            </a:r>
            <a:endParaRPr lang="en-US" sz="3200" dirty="0">
              <a:solidFill>
                <a:sysClr val="windowText" lastClr="000000"/>
              </a:solidFill>
            </a:endParaRPr>
          </a:p>
          <a:p>
            <a:pPr algn="just"/>
            <a:r>
              <a:rPr lang="en-US" sz="3200" dirty="0">
                <a:solidFill>
                  <a:sysClr val="windowText" lastClr="000000"/>
                </a:solidFill>
              </a:rPr>
              <a:t>- Make 5 sentences using the 5 adverbs of frequency above.</a:t>
            </a:r>
            <a:endParaRPr lang="en-VN" sz="3200" dirty="0">
              <a:solidFill>
                <a:sysClr val="windowText" lastClr="000000"/>
              </a:solidFill>
            </a:endParaRPr>
          </a:p>
        </p:txBody>
      </p:sp>
      <p:cxnSp>
        <p:nvCxnSpPr>
          <p:cNvPr id="8" name="Straight Arrow Connector 7"/>
          <p:cNvCxnSpPr>
            <a:endCxn id="4" idx="1"/>
          </p:cNvCxnSpPr>
          <p:nvPr/>
        </p:nvCxnSpPr>
        <p:spPr>
          <a:xfrm>
            <a:off x="4791808" y="3231008"/>
            <a:ext cx="2675658" cy="1"/>
          </a:xfrm>
          <a:prstGeom prst="straightConnector1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4791808" y="4149946"/>
            <a:ext cx="2675658" cy="1"/>
          </a:xfrm>
          <a:prstGeom prst="straightConnector1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4619763" y="5626341"/>
            <a:ext cx="2847703" cy="1"/>
          </a:xfrm>
          <a:prstGeom prst="straightConnector1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6018" y="128057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214B5B-2A14-2DC2-F545-A3E9F280E5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67" y="2101103"/>
            <a:ext cx="11259326" cy="4391137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950CE02-D64F-07F8-EC3A-2C566F2E22E8}"/>
              </a:ext>
            </a:extLst>
          </p:cNvPr>
          <p:cNvSpPr/>
          <p:nvPr/>
        </p:nvSpPr>
        <p:spPr>
          <a:xfrm>
            <a:off x="7233434" y="2745351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6C65C0F-E160-2498-4EC8-1C214B022CAA}"/>
              </a:ext>
            </a:extLst>
          </p:cNvPr>
          <p:cNvSpPr/>
          <p:nvPr/>
        </p:nvSpPr>
        <p:spPr>
          <a:xfrm>
            <a:off x="973766" y="4296671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2396100-532B-3FB6-98A5-FEFFD5E13EEB}"/>
              </a:ext>
            </a:extLst>
          </p:cNvPr>
          <p:cNvSpPr/>
          <p:nvPr/>
        </p:nvSpPr>
        <p:spPr>
          <a:xfrm>
            <a:off x="965782" y="5886948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22236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26018" y="1280575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Choose the correct answer A or B to complete each sentence.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6ACC94-3D95-C629-B99C-4C9C82082E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73"/>
          <a:stretch/>
        </p:blipFill>
        <p:spPr>
          <a:xfrm>
            <a:off x="487067" y="2112191"/>
            <a:ext cx="11628733" cy="263361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E07EC3C-452D-5BA9-7444-A1CB17406CDB}"/>
              </a:ext>
            </a:extLst>
          </p:cNvPr>
          <p:cNvSpPr/>
          <p:nvPr/>
        </p:nvSpPr>
        <p:spPr>
          <a:xfrm>
            <a:off x="6553915" y="2675515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E6420A-BA82-E8C3-C078-C6CCE4285C6F}"/>
              </a:ext>
            </a:extLst>
          </p:cNvPr>
          <p:cNvSpPr/>
          <p:nvPr/>
        </p:nvSpPr>
        <p:spPr>
          <a:xfrm>
            <a:off x="850525" y="4114390"/>
            <a:ext cx="679807" cy="6314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3031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2" name="Round Single Corner Rectangle 21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97713" y="1172379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Work in pairs. Make questions then interview your partner.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28952" y="115336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1737" y="105072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BADCA64-5D92-F5CC-16FC-A887C0F6F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805" y="1758607"/>
            <a:ext cx="8479879" cy="4763979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1. </a:t>
            </a:r>
            <a:r>
              <a:rPr lang="en-US" sz="3000" dirty="0"/>
              <a:t>you / often / ride your bicycle / to school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 like your new school?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2.</a:t>
            </a:r>
            <a:r>
              <a:rPr lang="en-US" sz="3000" dirty="0"/>
              <a:t> you / sometimes / study / in the school library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 sometimes study in the school library? </a:t>
            </a:r>
            <a:endParaRPr lang="en-US" sz="3000" b="1" dirty="0">
              <a:solidFill>
                <a:srgbClr val="F1664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3.</a:t>
            </a:r>
            <a:r>
              <a:rPr lang="en-US" sz="3000" dirty="0"/>
              <a:t> your friends / always / go to school / with you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your friends usually go to school with you? </a:t>
            </a:r>
            <a:endParaRPr lang="en-US" sz="3000" b="1" dirty="0">
              <a:solidFill>
                <a:srgbClr val="F16649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70C0"/>
                </a:solidFill>
              </a:rPr>
              <a:t>4. </a:t>
            </a:r>
            <a:r>
              <a:rPr lang="en-US" sz="3000" dirty="0"/>
              <a:t>you / usually / do homework / after school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16649"/>
                </a:solidFill>
                <a:sym typeface="Wingdings" pitchFamily="2" charset="2"/>
              </a:rPr>
              <a:t> Do you usually do your homework after school? </a:t>
            </a:r>
            <a:endParaRPr lang="en-US" sz="3000" b="1" dirty="0">
              <a:solidFill>
                <a:srgbClr val="F166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63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289230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487067" y="2344581"/>
            <a:ext cx="1144562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/>
              <a:t>The present </a:t>
            </a:r>
            <a:r>
              <a:rPr lang="en-US" sz="3600"/>
              <a:t>simple </a:t>
            </a:r>
            <a:r>
              <a:rPr lang="en-US" sz="3600" smtClean="0"/>
              <a:t>tense</a:t>
            </a:r>
            <a:endParaRPr lang="en-US" sz="360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smtClean="0"/>
              <a:t> Adverbs </a:t>
            </a:r>
            <a:r>
              <a:rPr lang="en-US" sz="3600"/>
              <a:t>of </a:t>
            </a:r>
            <a:r>
              <a:rPr lang="en-US" sz="3600" smtClean="0"/>
              <a:t>frequency</a:t>
            </a:r>
            <a:endParaRPr lang="en-US" sz="36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588" y="1436567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1279" y="1309878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F166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673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521" y="2109596"/>
            <a:ext cx="814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/>
              <a:t>- Do exercises in the Workbook.</a:t>
            </a:r>
          </a:p>
          <a:p>
            <a:pPr>
              <a:lnSpc>
                <a:spcPct val="150000"/>
              </a:lnSpc>
            </a:pPr>
            <a:r>
              <a:rPr lang="en-US" sz="3600" smtClean="0"/>
              <a:t>- Make </a:t>
            </a:r>
            <a:r>
              <a:rPr lang="en-US" sz="3600" dirty="0"/>
              <a:t>5 sentences in the present simple tense, using adverbs of frequency.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368" y="3206363"/>
            <a:ext cx="3407676" cy="340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62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47D5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F266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50138" y="1896087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836656" y="1940421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LESSON 3: </a:t>
            </a:r>
            <a:r>
              <a:rPr lang="en-US" sz="2800" b="1" dirty="0">
                <a:solidFill>
                  <a:schemeClr val="bg1"/>
                </a:solidFill>
              </a:rPr>
              <a:t>A CLOSER LOOK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MY NEW SCHOOL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13518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2622990" y="1742250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230" y="2756921"/>
            <a:ext cx="2758229" cy="396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203" y="0"/>
            <a:ext cx="9095102" cy="6858000"/>
          </a:xfrm>
        </p:spPr>
      </p:pic>
      <p:grpSp>
        <p:nvGrpSpPr>
          <p:cNvPr id="16" name="Group 15"/>
          <p:cNvGrpSpPr/>
          <p:nvPr/>
        </p:nvGrpSpPr>
        <p:grpSpPr>
          <a:xfrm>
            <a:off x="2949901" y="3510328"/>
            <a:ext cx="6869145" cy="1877988"/>
            <a:chOff x="2949901" y="3510328"/>
            <a:chExt cx="6869145" cy="187798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879C85B-8CF1-467C-90E2-2EFA7DD634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6820" y="3510790"/>
              <a:ext cx="1327361" cy="1877072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A8DCC60-7CC6-4BB5-93C9-B6ABD7122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49901" y="3510330"/>
              <a:ext cx="1319185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953C47D-F5F3-4C8B-95AB-CB1D25CCA4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7236" y="3514195"/>
              <a:ext cx="1323683" cy="1870317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3DF6CF5-0997-49BE-A637-2641803BF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89934" y="3510328"/>
              <a:ext cx="1329112" cy="1877988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10B541C0-B76C-43AB-9EAF-B49801DFF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8654" y="3510329"/>
              <a:ext cx="1329112" cy="1877986"/>
            </a:xfrm>
            <a:prstGeom prst="rect">
              <a:avLst/>
            </a:prstGeom>
            <a:noFill/>
            <a:ln>
              <a:noFill/>
            </a:ln>
            <a:effectLst>
              <a:outerShdw blurRad="342900" dir="13500000" sy="23000" kx="1200000" algn="br" rotWithShape="0">
                <a:prstClr val="black">
                  <a:alpha val="15000"/>
                </a:prstClr>
              </a:outerShdw>
            </a:effectLst>
            <a:scene3d>
              <a:camera prst="perspectiveRight">
                <a:rot lat="0" lon="20099996" rev="0"/>
              </a:camera>
              <a:lightRig rig="threePt" dir="t"/>
            </a:scene3d>
            <a:sp3d extrusionH="254000"/>
          </p:spPr>
        </p:pic>
      </p:grpSp>
      <p:sp>
        <p:nvSpPr>
          <p:cNvPr id="15" name="Rectangle 14"/>
          <p:cNvSpPr/>
          <p:nvPr/>
        </p:nvSpPr>
        <p:spPr>
          <a:xfrm>
            <a:off x="2949901" y="5654655"/>
            <a:ext cx="6529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latin typeface="Calibri" panose="020F0502020204030204" pitchFamily="34" charset="0"/>
              </a:rPr>
              <a:t>Website: </a:t>
            </a:r>
            <a:r>
              <a:rPr lang="en-GB" sz="2000" b="1" i="1" dirty="0" err="1">
                <a:latin typeface="Calibri" panose="020F0502020204030204" pitchFamily="34" charset="0"/>
              </a:rPr>
              <a:t>hoclieu.vn</a:t>
            </a:r>
            <a:endParaRPr lang="en-GB" sz="2000" dirty="0"/>
          </a:p>
          <a:p>
            <a:pPr algn="ctr"/>
            <a:r>
              <a:rPr lang="en-GB" sz="2000" b="1" dirty="0" err="1">
                <a:latin typeface="Calibri" panose="020F0502020204030204" pitchFamily="34" charset="0"/>
              </a:rPr>
              <a:t>Fanpage</a:t>
            </a:r>
            <a:r>
              <a:rPr lang="en-GB" sz="2000" b="1" dirty="0">
                <a:latin typeface="Calibri" panose="020F0502020204030204" pitchFamily="34" charset="0"/>
              </a:rPr>
              <a:t>: </a:t>
            </a:r>
            <a:r>
              <a:rPr lang="en-GB" sz="2000" b="1" i="1" dirty="0" err="1">
                <a:latin typeface="Calibri" panose="020F0502020204030204" pitchFamily="34" charset="0"/>
              </a:rPr>
              <a:t>facebook.com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r>
              <a:rPr lang="en-GB" sz="20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2000" b="1" i="1" dirty="0">
                <a:latin typeface="Calibri" panose="020F0502020204030204" pitchFamily="34" charset="0"/>
              </a:rPr>
              <a:t>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058414"/>
            <a:ext cx="1835914" cy="612205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811056" y="1948445"/>
            <a:ext cx="1835914" cy="61760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PRESENTATION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883171"/>
            <a:ext cx="1835914" cy="601447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PRACTICE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79949" y="1131523"/>
            <a:ext cx="5740800" cy="52462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Game: Sentence puzzling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79949" y="1936416"/>
            <a:ext cx="5758577" cy="664983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Present </a:t>
            </a:r>
            <a:r>
              <a:rPr lang="en-US">
                <a:solidFill>
                  <a:schemeClr val="tx1"/>
                </a:solidFill>
              </a:rPr>
              <a:t>simple </a:t>
            </a:r>
            <a:r>
              <a:rPr lang="en-US" smtClean="0">
                <a:solidFill>
                  <a:schemeClr val="tx1"/>
                </a:solidFill>
              </a:rPr>
              <a:t>tense</a:t>
            </a:r>
          </a:p>
          <a:p>
            <a:r>
              <a:rPr lang="en-GB">
                <a:solidFill>
                  <a:schemeClr val="tx1"/>
                </a:solidFill>
              </a:rPr>
              <a:t>Adverbs of frequency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3414" y="2912652"/>
            <a:ext cx="5755112" cy="2347599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Choose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correct answer A, B, or C.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2: Miss Nguyet is interviewing Duy for the school newsletter. Write the correct form of the verbs.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3: Fill the blanks with usually, sometimes or never.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4: Choose the correct answer A or B to complete each sentence.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5: Work in pairs. Make questions, and then interview your partner.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364517"/>
            <a:ext cx="1223938" cy="583928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257249"/>
            <a:ext cx="1223938" cy="1625922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505075" y="4183895"/>
            <a:ext cx="1295961" cy="1480269"/>
          </a:xfrm>
          <a:prstGeom prst="curvedConnector2">
            <a:avLst/>
          </a:prstGeom>
          <a:ln w="57150">
            <a:solidFill>
              <a:srgbClr val="F1664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1: GETTING STARTED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883079" y="5664164"/>
            <a:ext cx="1835914" cy="604154"/>
          </a:xfrm>
          <a:prstGeom prst="roundRect">
            <a:avLst/>
          </a:prstGeom>
          <a:solidFill>
            <a:srgbClr val="05A0B8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CONSOLIDATION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8837" y="5623760"/>
            <a:ext cx="5740800" cy="684962"/>
          </a:xfrm>
          <a:prstGeom prst="rect">
            <a:avLst/>
          </a:prstGeom>
          <a:solidFill>
            <a:srgbClr val="C0E6EA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3564976" y="251696"/>
            <a:ext cx="5893861" cy="625641"/>
          </a:xfrm>
          <a:prstGeom prst="roundRect">
            <a:avLst>
              <a:gd name="adj" fmla="val 42661"/>
            </a:avLst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51494" y="296030"/>
            <a:ext cx="53952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</a:t>
            </a:r>
            <a:r>
              <a:rPr lang="en-US" sz="2800" b="1">
                <a:solidFill>
                  <a:schemeClr val="bg1"/>
                </a:solidFill>
              </a:rPr>
              <a:t>: A CLOSRE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937828" y="97859"/>
            <a:ext cx="994505" cy="941618"/>
            <a:chOff x="2066408" y="3458139"/>
            <a:chExt cx="99450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0018" y="3458139"/>
              <a:ext cx="990895" cy="9416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6408" y="3554648"/>
              <a:ext cx="990895" cy="801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8201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4680931" y="2957967"/>
            <a:ext cx="2747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Instructions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512809-24F3-0412-7015-87281BB80E6E}"/>
              </a:ext>
            </a:extLst>
          </p:cNvPr>
          <p:cNvSpPr txBox="1"/>
          <p:nvPr/>
        </p:nvSpPr>
        <p:spPr>
          <a:xfrm>
            <a:off x="529184" y="4689665"/>
            <a:ext cx="1640247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3200" dirty="0"/>
              <a:t>4 teams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1B7CBE-9BB3-6911-3D23-E921C5611491}"/>
              </a:ext>
            </a:extLst>
          </p:cNvPr>
          <p:cNvSpPr txBox="1"/>
          <p:nvPr/>
        </p:nvSpPr>
        <p:spPr>
          <a:xfrm>
            <a:off x="2787699" y="4689665"/>
            <a:ext cx="3453861" cy="5847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a set of word cards</a:t>
            </a:r>
            <a:endParaRPr lang="en-VN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3DDE31-4E76-459D-ED7D-707A23CE4919}"/>
              </a:ext>
            </a:extLst>
          </p:cNvPr>
          <p:cNvSpPr txBox="1"/>
          <p:nvPr/>
        </p:nvSpPr>
        <p:spPr>
          <a:xfrm>
            <a:off x="6859828" y="4689665"/>
            <a:ext cx="4463514" cy="156966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Create as many correct sentences from the word cards as possible</a:t>
            </a:r>
            <a:endParaRPr lang="en-VN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4252427" y="1203641"/>
            <a:ext cx="3509345" cy="1754326"/>
          </a:xfrm>
          <a:custGeom>
            <a:avLst/>
            <a:gdLst>
              <a:gd name="connsiteX0" fmla="*/ 0 w 2747587"/>
              <a:gd name="connsiteY0" fmla="*/ 0 h 1569660"/>
              <a:gd name="connsiteX1" fmla="*/ 522042 w 2747587"/>
              <a:gd name="connsiteY1" fmla="*/ 0 h 1569660"/>
              <a:gd name="connsiteX2" fmla="*/ 989131 w 2747587"/>
              <a:gd name="connsiteY2" fmla="*/ 0 h 1569660"/>
              <a:gd name="connsiteX3" fmla="*/ 1593600 w 2747587"/>
              <a:gd name="connsiteY3" fmla="*/ 0 h 1569660"/>
              <a:gd name="connsiteX4" fmla="*/ 2115642 w 2747587"/>
              <a:gd name="connsiteY4" fmla="*/ 0 h 1569660"/>
              <a:gd name="connsiteX5" fmla="*/ 2747587 w 2747587"/>
              <a:gd name="connsiteY5" fmla="*/ 0 h 1569660"/>
              <a:gd name="connsiteX6" fmla="*/ 2747587 w 2747587"/>
              <a:gd name="connsiteY6" fmla="*/ 554613 h 1569660"/>
              <a:gd name="connsiteX7" fmla="*/ 2747587 w 2747587"/>
              <a:gd name="connsiteY7" fmla="*/ 1077833 h 1569660"/>
              <a:gd name="connsiteX8" fmla="*/ 2747587 w 2747587"/>
              <a:gd name="connsiteY8" fmla="*/ 1569660 h 1569660"/>
              <a:gd name="connsiteX9" fmla="*/ 2253021 w 2747587"/>
              <a:gd name="connsiteY9" fmla="*/ 1569660 h 1569660"/>
              <a:gd name="connsiteX10" fmla="*/ 1703504 w 2747587"/>
              <a:gd name="connsiteY10" fmla="*/ 1569660 h 1569660"/>
              <a:gd name="connsiteX11" fmla="*/ 1153987 w 2747587"/>
              <a:gd name="connsiteY11" fmla="*/ 1569660 h 1569660"/>
              <a:gd name="connsiteX12" fmla="*/ 631945 w 2747587"/>
              <a:gd name="connsiteY12" fmla="*/ 1569660 h 1569660"/>
              <a:gd name="connsiteX13" fmla="*/ 0 w 2747587"/>
              <a:gd name="connsiteY13" fmla="*/ 1569660 h 1569660"/>
              <a:gd name="connsiteX14" fmla="*/ 0 w 2747587"/>
              <a:gd name="connsiteY14" fmla="*/ 1015047 h 1569660"/>
              <a:gd name="connsiteX15" fmla="*/ 0 w 2747587"/>
              <a:gd name="connsiteY15" fmla="*/ 460434 h 1569660"/>
              <a:gd name="connsiteX16" fmla="*/ 0 w 2747587"/>
              <a:gd name="connsiteY16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7587" h="1569660" extrusionOk="0">
                <a:moveTo>
                  <a:pt x="0" y="0"/>
                </a:moveTo>
                <a:cubicBezTo>
                  <a:pt x="112502" y="-54917"/>
                  <a:pt x="318704" y="11509"/>
                  <a:pt x="522042" y="0"/>
                </a:cubicBezTo>
                <a:cubicBezTo>
                  <a:pt x="725380" y="-11509"/>
                  <a:pt x="822206" y="5443"/>
                  <a:pt x="989131" y="0"/>
                </a:cubicBezTo>
                <a:cubicBezTo>
                  <a:pt x="1156056" y="-5443"/>
                  <a:pt x="1301476" y="44908"/>
                  <a:pt x="1593600" y="0"/>
                </a:cubicBezTo>
                <a:cubicBezTo>
                  <a:pt x="1885724" y="-44908"/>
                  <a:pt x="1860751" y="40156"/>
                  <a:pt x="2115642" y="0"/>
                </a:cubicBezTo>
                <a:cubicBezTo>
                  <a:pt x="2370533" y="-40156"/>
                  <a:pt x="2517433" y="67163"/>
                  <a:pt x="2747587" y="0"/>
                </a:cubicBezTo>
                <a:cubicBezTo>
                  <a:pt x="2750393" y="224270"/>
                  <a:pt x="2737685" y="328034"/>
                  <a:pt x="2747587" y="554613"/>
                </a:cubicBezTo>
                <a:cubicBezTo>
                  <a:pt x="2757489" y="781192"/>
                  <a:pt x="2738473" y="833896"/>
                  <a:pt x="2747587" y="1077833"/>
                </a:cubicBezTo>
                <a:cubicBezTo>
                  <a:pt x="2756701" y="1321770"/>
                  <a:pt x="2740902" y="1453710"/>
                  <a:pt x="2747587" y="1569660"/>
                </a:cubicBezTo>
                <a:cubicBezTo>
                  <a:pt x="2522695" y="1579457"/>
                  <a:pt x="2449463" y="1537246"/>
                  <a:pt x="2253021" y="1569660"/>
                </a:cubicBezTo>
                <a:cubicBezTo>
                  <a:pt x="2056579" y="1602074"/>
                  <a:pt x="1907709" y="1534925"/>
                  <a:pt x="1703504" y="1569660"/>
                </a:cubicBezTo>
                <a:cubicBezTo>
                  <a:pt x="1499299" y="1604395"/>
                  <a:pt x="1390797" y="1562325"/>
                  <a:pt x="1153987" y="1569660"/>
                </a:cubicBezTo>
                <a:cubicBezTo>
                  <a:pt x="917177" y="1576995"/>
                  <a:pt x="774472" y="1529813"/>
                  <a:pt x="631945" y="1569660"/>
                </a:cubicBezTo>
                <a:cubicBezTo>
                  <a:pt x="489418" y="1609507"/>
                  <a:pt x="301268" y="1537134"/>
                  <a:pt x="0" y="1569660"/>
                </a:cubicBezTo>
                <a:cubicBezTo>
                  <a:pt x="-30494" y="1401409"/>
                  <a:pt x="8881" y="1187631"/>
                  <a:pt x="0" y="1015047"/>
                </a:cubicBezTo>
                <a:cubicBezTo>
                  <a:pt x="-8881" y="842463"/>
                  <a:pt x="30028" y="737608"/>
                  <a:pt x="0" y="460434"/>
                </a:cubicBezTo>
                <a:cubicBezTo>
                  <a:pt x="-30028" y="183260"/>
                  <a:pt x="13643" y="145837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Sentence puzzling</a:t>
            </a:r>
          </a:p>
        </p:txBody>
      </p:sp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1576E5F9-329F-510B-ED84-BB12BFA484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20818" y="3116562"/>
            <a:ext cx="1856978" cy="185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28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animBg="1"/>
      <p:bldP spid="10" grpId="0" animBg="1"/>
      <p:bldP spid="11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34115"/>
            <a:ext cx="12192000" cy="1083309"/>
            <a:chOff x="7620" y="-7620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377722" y="1247218"/>
            <a:ext cx="7955650" cy="830997"/>
          </a:xfrm>
          <a:custGeom>
            <a:avLst/>
            <a:gdLst>
              <a:gd name="connsiteX0" fmla="*/ 0 w 7955650"/>
              <a:gd name="connsiteY0" fmla="*/ 0 h 830997"/>
              <a:gd name="connsiteX1" fmla="*/ 488704 w 7955650"/>
              <a:gd name="connsiteY1" fmla="*/ 0 h 830997"/>
              <a:gd name="connsiteX2" fmla="*/ 818295 w 7955650"/>
              <a:gd name="connsiteY2" fmla="*/ 0 h 830997"/>
              <a:gd name="connsiteX3" fmla="*/ 1545669 w 7955650"/>
              <a:gd name="connsiteY3" fmla="*/ 0 h 830997"/>
              <a:gd name="connsiteX4" fmla="*/ 2034373 w 7955650"/>
              <a:gd name="connsiteY4" fmla="*/ 0 h 830997"/>
              <a:gd name="connsiteX5" fmla="*/ 2523078 w 7955650"/>
              <a:gd name="connsiteY5" fmla="*/ 0 h 830997"/>
              <a:gd name="connsiteX6" fmla="*/ 3250451 w 7955650"/>
              <a:gd name="connsiteY6" fmla="*/ 0 h 830997"/>
              <a:gd name="connsiteX7" fmla="*/ 3659599 w 7955650"/>
              <a:gd name="connsiteY7" fmla="*/ 0 h 830997"/>
              <a:gd name="connsiteX8" fmla="*/ 4386973 w 7955650"/>
              <a:gd name="connsiteY8" fmla="*/ 0 h 830997"/>
              <a:gd name="connsiteX9" fmla="*/ 5114346 w 7955650"/>
              <a:gd name="connsiteY9" fmla="*/ 0 h 830997"/>
              <a:gd name="connsiteX10" fmla="*/ 5682607 w 7955650"/>
              <a:gd name="connsiteY10" fmla="*/ 0 h 830997"/>
              <a:gd name="connsiteX11" fmla="*/ 6409981 w 7955650"/>
              <a:gd name="connsiteY11" fmla="*/ 0 h 830997"/>
              <a:gd name="connsiteX12" fmla="*/ 6898685 w 7955650"/>
              <a:gd name="connsiteY12" fmla="*/ 0 h 830997"/>
              <a:gd name="connsiteX13" fmla="*/ 7387389 w 7955650"/>
              <a:gd name="connsiteY13" fmla="*/ 0 h 830997"/>
              <a:gd name="connsiteX14" fmla="*/ 7955650 w 7955650"/>
              <a:gd name="connsiteY14" fmla="*/ 0 h 830997"/>
              <a:gd name="connsiteX15" fmla="*/ 7955650 w 7955650"/>
              <a:gd name="connsiteY15" fmla="*/ 407189 h 830997"/>
              <a:gd name="connsiteX16" fmla="*/ 7955650 w 7955650"/>
              <a:gd name="connsiteY16" fmla="*/ 830997 h 830997"/>
              <a:gd name="connsiteX17" fmla="*/ 7307833 w 7955650"/>
              <a:gd name="connsiteY17" fmla="*/ 830997 h 830997"/>
              <a:gd name="connsiteX18" fmla="*/ 6739572 w 7955650"/>
              <a:gd name="connsiteY18" fmla="*/ 830997 h 830997"/>
              <a:gd name="connsiteX19" fmla="*/ 6409981 w 7955650"/>
              <a:gd name="connsiteY19" fmla="*/ 830997 h 830997"/>
              <a:gd name="connsiteX20" fmla="*/ 6000833 w 7955650"/>
              <a:gd name="connsiteY20" fmla="*/ 830997 h 830997"/>
              <a:gd name="connsiteX21" fmla="*/ 5273459 w 7955650"/>
              <a:gd name="connsiteY21" fmla="*/ 830997 h 830997"/>
              <a:gd name="connsiteX22" fmla="*/ 4705199 w 7955650"/>
              <a:gd name="connsiteY22" fmla="*/ 830997 h 830997"/>
              <a:gd name="connsiteX23" fmla="*/ 4296051 w 7955650"/>
              <a:gd name="connsiteY23" fmla="*/ 830997 h 830997"/>
              <a:gd name="connsiteX24" fmla="*/ 3727790 w 7955650"/>
              <a:gd name="connsiteY24" fmla="*/ 830997 h 830997"/>
              <a:gd name="connsiteX25" fmla="*/ 3398199 w 7955650"/>
              <a:gd name="connsiteY25" fmla="*/ 830997 h 830997"/>
              <a:gd name="connsiteX26" fmla="*/ 3068608 w 7955650"/>
              <a:gd name="connsiteY26" fmla="*/ 830997 h 830997"/>
              <a:gd name="connsiteX27" fmla="*/ 2500347 w 7955650"/>
              <a:gd name="connsiteY27" fmla="*/ 830997 h 830997"/>
              <a:gd name="connsiteX28" fmla="*/ 2091199 w 7955650"/>
              <a:gd name="connsiteY28" fmla="*/ 830997 h 830997"/>
              <a:gd name="connsiteX29" fmla="*/ 1443382 w 7955650"/>
              <a:gd name="connsiteY29" fmla="*/ 830997 h 830997"/>
              <a:gd name="connsiteX30" fmla="*/ 1034235 w 7955650"/>
              <a:gd name="connsiteY30" fmla="*/ 830997 h 830997"/>
              <a:gd name="connsiteX31" fmla="*/ 0 w 7955650"/>
              <a:gd name="connsiteY31" fmla="*/ 830997 h 830997"/>
              <a:gd name="connsiteX32" fmla="*/ 0 w 7955650"/>
              <a:gd name="connsiteY32" fmla="*/ 440428 h 830997"/>
              <a:gd name="connsiteX33" fmla="*/ 0 w 7955650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5650" h="830997" extrusionOk="0">
                <a:moveTo>
                  <a:pt x="0" y="0"/>
                </a:moveTo>
                <a:cubicBezTo>
                  <a:pt x="176564" y="-27310"/>
                  <a:pt x="284900" y="15779"/>
                  <a:pt x="488704" y="0"/>
                </a:cubicBezTo>
                <a:cubicBezTo>
                  <a:pt x="692508" y="-15779"/>
                  <a:pt x="727593" y="21651"/>
                  <a:pt x="818295" y="0"/>
                </a:cubicBezTo>
                <a:cubicBezTo>
                  <a:pt x="908997" y="-21651"/>
                  <a:pt x="1349997" y="15013"/>
                  <a:pt x="1545669" y="0"/>
                </a:cubicBezTo>
                <a:cubicBezTo>
                  <a:pt x="1741341" y="-15013"/>
                  <a:pt x="1846360" y="16518"/>
                  <a:pt x="2034373" y="0"/>
                </a:cubicBezTo>
                <a:cubicBezTo>
                  <a:pt x="2222386" y="-16518"/>
                  <a:pt x="2353571" y="8874"/>
                  <a:pt x="2523078" y="0"/>
                </a:cubicBezTo>
                <a:cubicBezTo>
                  <a:pt x="2692586" y="-8874"/>
                  <a:pt x="3000734" y="24341"/>
                  <a:pt x="3250451" y="0"/>
                </a:cubicBezTo>
                <a:cubicBezTo>
                  <a:pt x="3500168" y="-24341"/>
                  <a:pt x="3512692" y="31395"/>
                  <a:pt x="3659599" y="0"/>
                </a:cubicBezTo>
                <a:cubicBezTo>
                  <a:pt x="3806506" y="-31395"/>
                  <a:pt x="4027600" y="7587"/>
                  <a:pt x="4386973" y="0"/>
                </a:cubicBezTo>
                <a:cubicBezTo>
                  <a:pt x="4746346" y="-7587"/>
                  <a:pt x="4908843" y="48357"/>
                  <a:pt x="5114346" y="0"/>
                </a:cubicBezTo>
                <a:cubicBezTo>
                  <a:pt x="5319849" y="-48357"/>
                  <a:pt x="5509629" y="21988"/>
                  <a:pt x="5682607" y="0"/>
                </a:cubicBezTo>
                <a:cubicBezTo>
                  <a:pt x="5855585" y="-21988"/>
                  <a:pt x="6262946" y="76245"/>
                  <a:pt x="6409981" y="0"/>
                </a:cubicBezTo>
                <a:cubicBezTo>
                  <a:pt x="6557016" y="-76245"/>
                  <a:pt x="6761365" y="48857"/>
                  <a:pt x="6898685" y="0"/>
                </a:cubicBezTo>
                <a:cubicBezTo>
                  <a:pt x="7036005" y="-48857"/>
                  <a:pt x="7244126" y="31814"/>
                  <a:pt x="7387389" y="0"/>
                </a:cubicBezTo>
                <a:cubicBezTo>
                  <a:pt x="7530652" y="-31814"/>
                  <a:pt x="7695519" y="24322"/>
                  <a:pt x="7955650" y="0"/>
                </a:cubicBezTo>
                <a:cubicBezTo>
                  <a:pt x="7995726" y="130940"/>
                  <a:pt x="7930545" y="227271"/>
                  <a:pt x="7955650" y="407189"/>
                </a:cubicBezTo>
                <a:cubicBezTo>
                  <a:pt x="7980755" y="587107"/>
                  <a:pt x="7944854" y="703814"/>
                  <a:pt x="7955650" y="830997"/>
                </a:cubicBezTo>
                <a:cubicBezTo>
                  <a:pt x="7661474" y="858480"/>
                  <a:pt x="7602127" y="779251"/>
                  <a:pt x="7307833" y="830997"/>
                </a:cubicBezTo>
                <a:cubicBezTo>
                  <a:pt x="7013539" y="882743"/>
                  <a:pt x="6986821" y="790269"/>
                  <a:pt x="6739572" y="830997"/>
                </a:cubicBezTo>
                <a:cubicBezTo>
                  <a:pt x="6492323" y="871725"/>
                  <a:pt x="6534390" y="797311"/>
                  <a:pt x="6409981" y="830997"/>
                </a:cubicBezTo>
                <a:cubicBezTo>
                  <a:pt x="6285572" y="864683"/>
                  <a:pt x="6185757" y="802345"/>
                  <a:pt x="6000833" y="830997"/>
                </a:cubicBezTo>
                <a:cubicBezTo>
                  <a:pt x="5815909" y="859649"/>
                  <a:pt x="5596920" y="759956"/>
                  <a:pt x="5273459" y="830997"/>
                </a:cubicBezTo>
                <a:cubicBezTo>
                  <a:pt x="4949998" y="902038"/>
                  <a:pt x="4841956" y="787035"/>
                  <a:pt x="4705199" y="830997"/>
                </a:cubicBezTo>
                <a:cubicBezTo>
                  <a:pt x="4568442" y="874959"/>
                  <a:pt x="4459454" y="816072"/>
                  <a:pt x="4296051" y="830997"/>
                </a:cubicBezTo>
                <a:cubicBezTo>
                  <a:pt x="4132648" y="845922"/>
                  <a:pt x="3876065" y="774580"/>
                  <a:pt x="3727790" y="830997"/>
                </a:cubicBezTo>
                <a:cubicBezTo>
                  <a:pt x="3579515" y="887414"/>
                  <a:pt x="3482913" y="825493"/>
                  <a:pt x="3398199" y="830997"/>
                </a:cubicBezTo>
                <a:cubicBezTo>
                  <a:pt x="3313485" y="836501"/>
                  <a:pt x="3216372" y="815180"/>
                  <a:pt x="3068608" y="830997"/>
                </a:cubicBezTo>
                <a:cubicBezTo>
                  <a:pt x="2920844" y="846814"/>
                  <a:pt x="2758806" y="797643"/>
                  <a:pt x="2500347" y="830997"/>
                </a:cubicBezTo>
                <a:cubicBezTo>
                  <a:pt x="2241888" y="864351"/>
                  <a:pt x="2176894" y="817619"/>
                  <a:pt x="2091199" y="830997"/>
                </a:cubicBezTo>
                <a:cubicBezTo>
                  <a:pt x="2005504" y="844375"/>
                  <a:pt x="1608478" y="807908"/>
                  <a:pt x="1443382" y="830997"/>
                </a:cubicBezTo>
                <a:cubicBezTo>
                  <a:pt x="1278286" y="854086"/>
                  <a:pt x="1126072" y="824164"/>
                  <a:pt x="1034235" y="830997"/>
                </a:cubicBezTo>
                <a:cubicBezTo>
                  <a:pt x="942398" y="837830"/>
                  <a:pt x="498269" y="776430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bg2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Peter lives near his school.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F281DC-65B7-1D6F-0E5B-A10E69D36122}"/>
              </a:ext>
            </a:extLst>
          </p:cNvPr>
          <p:cNvSpPr txBox="1"/>
          <p:nvPr/>
        </p:nvSpPr>
        <p:spPr>
          <a:xfrm>
            <a:off x="377722" y="2563240"/>
            <a:ext cx="7955649" cy="830997"/>
          </a:xfrm>
          <a:custGeom>
            <a:avLst/>
            <a:gdLst>
              <a:gd name="connsiteX0" fmla="*/ 0 w 7955649"/>
              <a:gd name="connsiteY0" fmla="*/ 0 h 830997"/>
              <a:gd name="connsiteX1" fmla="*/ 488704 w 7955649"/>
              <a:gd name="connsiteY1" fmla="*/ 0 h 830997"/>
              <a:gd name="connsiteX2" fmla="*/ 818295 w 7955649"/>
              <a:gd name="connsiteY2" fmla="*/ 0 h 830997"/>
              <a:gd name="connsiteX3" fmla="*/ 1545669 w 7955649"/>
              <a:gd name="connsiteY3" fmla="*/ 0 h 830997"/>
              <a:gd name="connsiteX4" fmla="*/ 2034373 w 7955649"/>
              <a:gd name="connsiteY4" fmla="*/ 0 h 830997"/>
              <a:gd name="connsiteX5" fmla="*/ 2523077 w 7955649"/>
              <a:gd name="connsiteY5" fmla="*/ 0 h 830997"/>
              <a:gd name="connsiteX6" fmla="*/ 3250451 w 7955649"/>
              <a:gd name="connsiteY6" fmla="*/ 0 h 830997"/>
              <a:gd name="connsiteX7" fmla="*/ 3659599 w 7955649"/>
              <a:gd name="connsiteY7" fmla="*/ 0 h 830997"/>
              <a:gd name="connsiteX8" fmla="*/ 4386972 w 7955649"/>
              <a:gd name="connsiteY8" fmla="*/ 0 h 830997"/>
              <a:gd name="connsiteX9" fmla="*/ 5114346 w 7955649"/>
              <a:gd name="connsiteY9" fmla="*/ 0 h 830997"/>
              <a:gd name="connsiteX10" fmla="*/ 5682606 w 7955649"/>
              <a:gd name="connsiteY10" fmla="*/ 0 h 830997"/>
              <a:gd name="connsiteX11" fmla="*/ 6409980 w 7955649"/>
              <a:gd name="connsiteY11" fmla="*/ 0 h 830997"/>
              <a:gd name="connsiteX12" fmla="*/ 6898684 w 7955649"/>
              <a:gd name="connsiteY12" fmla="*/ 0 h 830997"/>
              <a:gd name="connsiteX13" fmla="*/ 7387388 w 7955649"/>
              <a:gd name="connsiteY13" fmla="*/ 0 h 830997"/>
              <a:gd name="connsiteX14" fmla="*/ 7955649 w 7955649"/>
              <a:gd name="connsiteY14" fmla="*/ 0 h 830997"/>
              <a:gd name="connsiteX15" fmla="*/ 7955649 w 7955649"/>
              <a:gd name="connsiteY15" fmla="*/ 407189 h 830997"/>
              <a:gd name="connsiteX16" fmla="*/ 7955649 w 7955649"/>
              <a:gd name="connsiteY16" fmla="*/ 830997 h 830997"/>
              <a:gd name="connsiteX17" fmla="*/ 7307832 w 7955649"/>
              <a:gd name="connsiteY17" fmla="*/ 830997 h 830997"/>
              <a:gd name="connsiteX18" fmla="*/ 6739571 w 7955649"/>
              <a:gd name="connsiteY18" fmla="*/ 830997 h 830997"/>
              <a:gd name="connsiteX19" fmla="*/ 6409980 w 7955649"/>
              <a:gd name="connsiteY19" fmla="*/ 830997 h 830997"/>
              <a:gd name="connsiteX20" fmla="*/ 6000832 w 7955649"/>
              <a:gd name="connsiteY20" fmla="*/ 830997 h 830997"/>
              <a:gd name="connsiteX21" fmla="*/ 5273459 w 7955649"/>
              <a:gd name="connsiteY21" fmla="*/ 830997 h 830997"/>
              <a:gd name="connsiteX22" fmla="*/ 4705198 w 7955649"/>
              <a:gd name="connsiteY22" fmla="*/ 830997 h 830997"/>
              <a:gd name="connsiteX23" fmla="*/ 4296050 w 7955649"/>
              <a:gd name="connsiteY23" fmla="*/ 830997 h 830997"/>
              <a:gd name="connsiteX24" fmla="*/ 3727790 w 7955649"/>
              <a:gd name="connsiteY24" fmla="*/ 830997 h 830997"/>
              <a:gd name="connsiteX25" fmla="*/ 3398199 w 7955649"/>
              <a:gd name="connsiteY25" fmla="*/ 830997 h 830997"/>
              <a:gd name="connsiteX26" fmla="*/ 3068607 w 7955649"/>
              <a:gd name="connsiteY26" fmla="*/ 830997 h 830997"/>
              <a:gd name="connsiteX27" fmla="*/ 2500347 w 7955649"/>
              <a:gd name="connsiteY27" fmla="*/ 830997 h 830997"/>
              <a:gd name="connsiteX28" fmla="*/ 2091199 w 7955649"/>
              <a:gd name="connsiteY28" fmla="*/ 830997 h 830997"/>
              <a:gd name="connsiteX29" fmla="*/ 1443382 w 7955649"/>
              <a:gd name="connsiteY29" fmla="*/ 830997 h 830997"/>
              <a:gd name="connsiteX30" fmla="*/ 1034234 w 7955649"/>
              <a:gd name="connsiteY30" fmla="*/ 830997 h 830997"/>
              <a:gd name="connsiteX31" fmla="*/ 0 w 7955649"/>
              <a:gd name="connsiteY31" fmla="*/ 830997 h 830997"/>
              <a:gd name="connsiteX32" fmla="*/ 0 w 7955649"/>
              <a:gd name="connsiteY32" fmla="*/ 440428 h 830997"/>
              <a:gd name="connsiteX33" fmla="*/ 0 w 7955649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5649" h="830997" extrusionOk="0">
                <a:moveTo>
                  <a:pt x="0" y="0"/>
                </a:moveTo>
                <a:cubicBezTo>
                  <a:pt x="176564" y="-27310"/>
                  <a:pt x="284900" y="15779"/>
                  <a:pt x="488704" y="0"/>
                </a:cubicBezTo>
                <a:cubicBezTo>
                  <a:pt x="692508" y="-15779"/>
                  <a:pt x="727593" y="21651"/>
                  <a:pt x="818295" y="0"/>
                </a:cubicBezTo>
                <a:cubicBezTo>
                  <a:pt x="908997" y="-21651"/>
                  <a:pt x="1349997" y="15013"/>
                  <a:pt x="1545669" y="0"/>
                </a:cubicBezTo>
                <a:cubicBezTo>
                  <a:pt x="1741341" y="-15013"/>
                  <a:pt x="1846360" y="16518"/>
                  <a:pt x="2034373" y="0"/>
                </a:cubicBezTo>
                <a:cubicBezTo>
                  <a:pt x="2222386" y="-16518"/>
                  <a:pt x="2355660" y="14297"/>
                  <a:pt x="2523077" y="0"/>
                </a:cubicBezTo>
                <a:cubicBezTo>
                  <a:pt x="2690494" y="-14297"/>
                  <a:pt x="2996182" y="20316"/>
                  <a:pt x="3250451" y="0"/>
                </a:cubicBezTo>
                <a:cubicBezTo>
                  <a:pt x="3504720" y="-20316"/>
                  <a:pt x="3512692" y="31395"/>
                  <a:pt x="3659599" y="0"/>
                </a:cubicBezTo>
                <a:cubicBezTo>
                  <a:pt x="3806506" y="-31395"/>
                  <a:pt x="4031496" y="7638"/>
                  <a:pt x="4386972" y="0"/>
                </a:cubicBezTo>
                <a:cubicBezTo>
                  <a:pt x="4742448" y="-7638"/>
                  <a:pt x="4907034" y="47225"/>
                  <a:pt x="5114346" y="0"/>
                </a:cubicBezTo>
                <a:cubicBezTo>
                  <a:pt x="5321658" y="-47225"/>
                  <a:pt x="5514039" y="27963"/>
                  <a:pt x="5682606" y="0"/>
                </a:cubicBezTo>
                <a:cubicBezTo>
                  <a:pt x="5851173" y="-27963"/>
                  <a:pt x="6262945" y="76245"/>
                  <a:pt x="6409980" y="0"/>
                </a:cubicBezTo>
                <a:cubicBezTo>
                  <a:pt x="6557015" y="-76245"/>
                  <a:pt x="6761364" y="48857"/>
                  <a:pt x="6898684" y="0"/>
                </a:cubicBezTo>
                <a:cubicBezTo>
                  <a:pt x="7036004" y="-48857"/>
                  <a:pt x="7244125" y="31814"/>
                  <a:pt x="7387388" y="0"/>
                </a:cubicBezTo>
                <a:cubicBezTo>
                  <a:pt x="7530651" y="-31814"/>
                  <a:pt x="7695518" y="24322"/>
                  <a:pt x="7955649" y="0"/>
                </a:cubicBezTo>
                <a:cubicBezTo>
                  <a:pt x="7995725" y="130940"/>
                  <a:pt x="7930544" y="227271"/>
                  <a:pt x="7955649" y="407189"/>
                </a:cubicBezTo>
                <a:cubicBezTo>
                  <a:pt x="7980754" y="587107"/>
                  <a:pt x="7944853" y="703814"/>
                  <a:pt x="7955649" y="830997"/>
                </a:cubicBezTo>
                <a:cubicBezTo>
                  <a:pt x="7661473" y="858480"/>
                  <a:pt x="7602126" y="779251"/>
                  <a:pt x="7307832" y="830997"/>
                </a:cubicBezTo>
                <a:cubicBezTo>
                  <a:pt x="7013538" y="882743"/>
                  <a:pt x="6986820" y="790269"/>
                  <a:pt x="6739571" y="830997"/>
                </a:cubicBezTo>
                <a:cubicBezTo>
                  <a:pt x="6492322" y="871725"/>
                  <a:pt x="6534389" y="797311"/>
                  <a:pt x="6409980" y="830997"/>
                </a:cubicBezTo>
                <a:cubicBezTo>
                  <a:pt x="6285571" y="864683"/>
                  <a:pt x="6185756" y="802345"/>
                  <a:pt x="6000832" y="830997"/>
                </a:cubicBezTo>
                <a:cubicBezTo>
                  <a:pt x="5815908" y="859649"/>
                  <a:pt x="5592854" y="759813"/>
                  <a:pt x="5273459" y="830997"/>
                </a:cubicBezTo>
                <a:cubicBezTo>
                  <a:pt x="4954064" y="902181"/>
                  <a:pt x="4842370" y="787764"/>
                  <a:pt x="4705198" y="830997"/>
                </a:cubicBezTo>
                <a:cubicBezTo>
                  <a:pt x="4568026" y="874230"/>
                  <a:pt x="4459453" y="816072"/>
                  <a:pt x="4296050" y="830997"/>
                </a:cubicBezTo>
                <a:cubicBezTo>
                  <a:pt x="4132647" y="845922"/>
                  <a:pt x="3874688" y="772704"/>
                  <a:pt x="3727790" y="830997"/>
                </a:cubicBezTo>
                <a:cubicBezTo>
                  <a:pt x="3580892" y="889290"/>
                  <a:pt x="3482913" y="825493"/>
                  <a:pt x="3398199" y="830997"/>
                </a:cubicBezTo>
                <a:cubicBezTo>
                  <a:pt x="3313485" y="836501"/>
                  <a:pt x="3221747" y="819962"/>
                  <a:pt x="3068607" y="830997"/>
                </a:cubicBezTo>
                <a:cubicBezTo>
                  <a:pt x="2915467" y="842032"/>
                  <a:pt x="2756961" y="794722"/>
                  <a:pt x="2500347" y="830997"/>
                </a:cubicBezTo>
                <a:cubicBezTo>
                  <a:pt x="2243733" y="867272"/>
                  <a:pt x="2176894" y="817619"/>
                  <a:pt x="2091199" y="830997"/>
                </a:cubicBezTo>
                <a:cubicBezTo>
                  <a:pt x="2005504" y="844375"/>
                  <a:pt x="1608478" y="807908"/>
                  <a:pt x="1443382" y="830997"/>
                </a:cubicBezTo>
                <a:cubicBezTo>
                  <a:pt x="1278286" y="854086"/>
                  <a:pt x="1131382" y="830391"/>
                  <a:pt x="1034234" y="830997"/>
                </a:cubicBezTo>
                <a:cubicBezTo>
                  <a:pt x="937086" y="831603"/>
                  <a:pt x="497945" y="774067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We go to the same school.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B6212C-E0E0-11F8-C6A0-2620EFB40421}"/>
              </a:ext>
            </a:extLst>
          </p:cNvPr>
          <p:cNvSpPr txBox="1"/>
          <p:nvPr/>
        </p:nvSpPr>
        <p:spPr>
          <a:xfrm>
            <a:off x="377722" y="3879262"/>
            <a:ext cx="7955649" cy="830997"/>
          </a:xfrm>
          <a:custGeom>
            <a:avLst/>
            <a:gdLst>
              <a:gd name="connsiteX0" fmla="*/ 0 w 7955649"/>
              <a:gd name="connsiteY0" fmla="*/ 0 h 830997"/>
              <a:gd name="connsiteX1" fmla="*/ 488704 w 7955649"/>
              <a:gd name="connsiteY1" fmla="*/ 0 h 830997"/>
              <a:gd name="connsiteX2" fmla="*/ 818295 w 7955649"/>
              <a:gd name="connsiteY2" fmla="*/ 0 h 830997"/>
              <a:gd name="connsiteX3" fmla="*/ 1545669 w 7955649"/>
              <a:gd name="connsiteY3" fmla="*/ 0 h 830997"/>
              <a:gd name="connsiteX4" fmla="*/ 2034373 w 7955649"/>
              <a:gd name="connsiteY4" fmla="*/ 0 h 830997"/>
              <a:gd name="connsiteX5" fmla="*/ 2523077 w 7955649"/>
              <a:gd name="connsiteY5" fmla="*/ 0 h 830997"/>
              <a:gd name="connsiteX6" fmla="*/ 3250451 w 7955649"/>
              <a:gd name="connsiteY6" fmla="*/ 0 h 830997"/>
              <a:gd name="connsiteX7" fmla="*/ 3659599 w 7955649"/>
              <a:gd name="connsiteY7" fmla="*/ 0 h 830997"/>
              <a:gd name="connsiteX8" fmla="*/ 4386972 w 7955649"/>
              <a:gd name="connsiteY8" fmla="*/ 0 h 830997"/>
              <a:gd name="connsiteX9" fmla="*/ 5114346 w 7955649"/>
              <a:gd name="connsiteY9" fmla="*/ 0 h 830997"/>
              <a:gd name="connsiteX10" fmla="*/ 5682606 w 7955649"/>
              <a:gd name="connsiteY10" fmla="*/ 0 h 830997"/>
              <a:gd name="connsiteX11" fmla="*/ 6409980 w 7955649"/>
              <a:gd name="connsiteY11" fmla="*/ 0 h 830997"/>
              <a:gd name="connsiteX12" fmla="*/ 6898684 w 7955649"/>
              <a:gd name="connsiteY12" fmla="*/ 0 h 830997"/>
              <a:gd name="connsiteX13" fmla="*/ 7387388 w 7955649"/>
              <a:gd name="connsiteY13" fmla="*/ 0 h 830997"/>
              <a:gd name="connsiteX14" fmla="*/ 7955649 w 7955649"/>
              <a:gd name="connsiteY14" fmla="*/ 0 h 830997"/>
              <a:gd name="connsiteX15" fmla="*/ 7955649 w 7955649"/>
              <a:gd name="connsiteY15" fmla="*/ 407189 h 830997"/>
              <a:gd name="connsiteX16" fmla="*/ 7955649 w 7955649"/>
              <a:gd name="connsiteY16" fmla="*/ 830997 h 830997"/>
              <a:gd name="connsiteX17" fmla="*/ 7307832 w 7955649"/>
              <a:gd name="connsiteY17" fmla="*/ 830997 h 830997"/>
              <a:gd name="connsiteX18" fmla="*/ 6739571 w 7955649"/>
              <a:gd name="connsiteY18" fmla="*/ 830997 h 830997"/>
              <a:gd name="connsiteX19" fmla="*/ 6409980 w 7955649"/>
              <a:gd name="connsiteY19" fmla="*/ 830997 h 830997"/>
              <a:gd name="connsiteX20" fmla="*/ 6000832 w 7955649"/>
              <a:gd name="connsiteY20" fmla="*/ 830997 h 830997"/>
              <a:gd name="connsiteX21" fmla="*/ 5273459 w 7955649"/>
              <a:gd name="connsiteY21" fmla="*/ 830997 h 830997"/>
              <a:gd name="connsiteX22" fmla="*/ 4705198 w 7955649"/>
              <a:gd name="connsiteY22" fmla="*/ 830997 h 830997"/>
              <a:gd name="connsiteX23" fmla="*/ 4296050 w 7955649"/>
              <a:gd name="connsiteY23" fmla="*/ 830997 h 830997"/>
              <a:gd name="connsiteX24" fmla="*/ 3727790 w 7955649"/>
              <a:gd name="connsiteY24" fmla="*/ 830997 h 830997"/>
              <a:gd name="connsiteX25" fmla="*/ 3398199 w 7955649"/>
              <a:gd name="connsiteY25" fmla="*/ 830997 h 830997"/>
              <a:gd name="connsiteX26" fmla="*/ 3068607 w 7955649"/>
              <a:gd name="connsiteY26" fmla="*/ 830997 h 830997"/>
              <a:gd name="connsiteX27" fmla="*/ 2500347 w 7955649"/>
              <a:gd name="connsiteY27" fmla="*/ 830997 h 830997"/>
              <a:gd name="connsiteX28" fmla="*/ 2091199 w 7955649"/>
              <a:gd name="connsiteY28" fmla="*/ 830997 h 830997"/>
              <a:gd name="connsiteX29" fmla="*/ 1443382 w 7955649"/>
              <a:gd name="connsiteY29" fmla="*/ 830997 h 830997"/>
              <a:gd name="connsiteX30" fmla="*/ 1034234 w 7955649"/>
              <a:gd name="connsiteY30" fmla="*/ 830997 h 830997"/>
              <a:gd name="connsiteX31" fmla="*/ 0 w 7955649"/>
              <a:gd name="connsiteY31" fmla="*/ 830997 h 830997"/>
              <a:gd name="connsiteX32" fmla="*/ 0 w 7955649"/>
              <a:gd name="connsiteY32" fmla="*/ 440428 h 830997"/>
              <a:gd name="connsiteX33" fmla="*/ 0 w 7955649"/>
              <a:gd name="connsiteY33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955649" h="830997" extrusionOk="0">
                <a:moveTo>
                  <a:pt x="0" y="0"/>
                </a:moveTo>
                <a:cubicBezTo>
                  <a:pt x="176564" y="-27310"/>
                  <a:pt x="284900" y="15779"/>
                  <a:pt x="488704" y="0"/>
                </a:cubicBezTo>
                <a:cubicBezTo>
                  <a:pt x="692508" y="-15779"/>
                  <a:pt x="727593" y="21651"/>
                  <a:pt x="818295" y="0"/>
                </a:cubicBezTo>
                <a:cubicBezTo>
                  <a:pt x="908997" y="-21651"/>
                  <a:pt x="1349997" y="15013"/>
                  <a:pt x="1545669" y="0"/>
                </a:cubicBezTo>
                <a:cubicBezTo>
                  <a:pt x="1741341" y="-15013"/>
                  <a:pt x="1846360" y="16518"/>
                  <a:pt x="2034373" y="0"/>
                </a:cubicBezTo>
                <a:cubicBezTo>
                  <a:pt x="2222386" y="-16518"/>
                  <a:pt x="2355660" y="14297"/>
                  <a:pt x="2523077" y="0"/>
                </a:cubicBezTo>
                <a:cubicBezTo>
                  <a:pt x="2690494" y="-14297"/>
                  <a:pt x="2996182" y="20316"/>
                  <a:pt x="3250451" y="0"/>
                </a:cubicBezTo>
                <a:cubicBezTo>
                  <a:pt x="3504720" y="-20316"/>
                  <a:pt x="3512692" y="31395"/>
                  <a:pt x="3659599" y="0"/>
                </a:cubicBezTo>
                <a:cubicBezTo>
                  <a:pt x="3806506" y="-31395"/>
                  <a:pt x="4031496" y="7638"/>
                  <a:pt x="4386972" y="0"/>
                </a:cubicBezTo>
                <a:cubicBezTo>
                  <a:pt x="4742448" y="-7638"/>
                  <a:pt x="4907034" y="47225"/>
                  <a:pt x="5114346" y="0"/>
                </a:cubicBezTo>
                <a:cubicBezTo>
                  <a:pt x="5321658" y="-47225"/>
                  <a:pt x="5514039" y="27963"/>
                  <a:pt x="5682606" y="0"/>
                </a:cubicBezTo>
                <a:cubicBezTo>
                  <a:pt x="5851173" y="-27963"/>
                  <a:pt x="6262945" y="76245"/>
                  <a:pt x="6409980" y="0"/>
                </a:cubicBezTo>
                <a:cubicBezTo>
                  <a:pt x="6557015" y="-76245"/>
                  <a:pt x="6761364" y="48857"/>
                  <a:pt x="6898684" y="0"/>
                </a:cubicBezTo>
                <a:cubicBezTo>
                  <a:pt x="7036004" y="-48857"/>
                  <a:pt x="7244125" y="31814"/>
                  <a:pt x="7387388" y="0"/>
                </a:cubicBezTo>
                <a:cubicBezTo>
                  <a:pt x="7530651" y="-31814"/>
                  <a:pt x="7695518" y="24322"/>
                  <a:pt x="7955649" y="0"/>
                </a:cubicBezTo>
                <a:cubicBezTo>
                  <a:pt x="7995725" y="130940"/>
                  <a:pt x="7930544" y="227271"/>
                  <a:pt x="7955649" y="407189"/>
                </a:cubicBezTo>
                <a:cubicBezTo>
                  <a:pt x="7980754" y="587107"/>
                  <a:pt x="7944853" y="703814"/>
                  <a:pt x="7955649" y="830997"/>
                </a:cubicBezTo>
                <a:cubicBezTo>
                  <a:pt x="7661473" y="858480"/>
                  <a:pt x="7602126" y="779251"/>
                  <a:pt x="7307832" y="830997"/>
                </a:cubicBezTo>
                <a:cubicBezTo>
                  <a:pt x="7013538" y="882743"/>
                  <a:pt x="6986820" y="790269"/>
                  <a:pt x="6739571" y="830997"/>
                </a:cubicBezTo>
                <a:cubicBezTo>
                  <a:pt x="6492322" y="871725"/>
                  <a:pt x="6534389" y="797311"/>
                  <a:pt x="6409980" y="830997"/>
                </a:cubicBezTo>
                <a:cubicBezTo>
                  <a:pt x="6285571" y="864683"/>
                  <a:pt x="6185756" y="802345"/>
                  <a:pt x="6000832" y="830997"/>
                </a:cubicBezTo>
                <a:cubicBezTo>
                  <a:pt x="5815908" y="859649"/>
                  <a:pt x="5592854" y="759813"/>
                  <a:pt x="5273459" y="830997"/>
                </a:cubicBezTo>
                <a:cubicBezTo>
                  <a:pt x="4954064" y="902181"/>
                  <a:pt x="4842370" y="787764"/>
                  <a:pt x="4705198" y="830997"/>
                </a:cubicBezTo>
                <a:cubicBezTo>
                  <a:pt x="4568026" y="874230"/>
                  <a:pt x="4459453" y="816072"/>
                  <a:pt x="4296050" y="830997"/>
                </a:cubicBezTo>
                <a:cubicBezTo>
                  <a:pt x="4132647" y="845922"/>
                  <a:pt x="3874688" y="772704"/>
                  <a:pt x="3727790" y="830997"/>
                </a:cubicBezTo>
                <a:cubicBezTo>
                  <a:pt x="3580892" y="889290"/>
                  <a:pt x="3482913" y="825493"/>
                  <a:pt x="3398199" y="830997"/>
                </a:cubicBezTo>
                <a:cubicBezTo>
                  <a:pt x="3313485" y="836501"/>
                  <a:pt x="3221747" y="819962"/>
                  <a:pt x="3068607" y="830997"/>
                </a:cubicBezTo>
                <a:cubicBezTo>
                  <a:pt x="2915467" y="842032"/>
                  <a:pt x="2756961" y="794722"/>
                  <a:pt x="2500347" y="830997"/>
                </a:cubicBezTo>
                <a:cubicBezTo>
                  <a:pt x="2243733" y="867272"/>
                  <a:pt x="2176894" y="817619"/>
                  <a:pt x="2091199" y="830997"/>
                </a:cubicBezTo>
                <a:cubicBezTo>
                  <a:pt x="2005504" y="844375"/>
                  <a:pt x="1608478" y="807908"/>
                  <a:pt x="1443382" y="830997"/>
                </a:cubicBezTo>
                <a:cubicBezTo>
                  <a:pt x="1278286" y="854086"/>
                  <a:pt x="1131382" y="830391"/>
                  <a:pt x="1034234" y="830997"/>
                </a:cubicBezTo>
                <a:cubicBezTo>
                  <a:pt x="937086" y="831603"/>
                  <a:pt x="497945" y="774067"/>
                  <a:pt x="0" y="830997"/>
                </a:cubicBezTo>
                <a:cubicBezTo>
                  <a:pt x="-17093" y="639221"/>
                  <a:pt x="18252" y="539875"/>
                  <a:pt x="0" y="440428"/>
                </a:cubicBezTo>
                <a:cubicBezTo>
                  <a:pt x="-18252" y="340981"/>
                  <a:pt x="29720" y="170100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They have new subjects.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18F2A5-F86A-21FE-99FE-068D7CB67C51}"/>
              </a:ext>
            </a:extLst>
          </p:cNvPr>
          <p:cNvSpPr txBox="1"/>
          <p:nvPr/>
        </p:nvSpPr>
        <p:spPr>
          <a:xfrm>
            <a:off x="377722" y="5195283"/>
            <a:ext cx="10621204" cy="830997"/>
          </a:xfrm>
          <a:custGeom>
            <a:avLst/>
            <a:gdLst>
              <a:gd name="connsiteX0" fmla="*/ 0 w 10621204"/>
              <a:gd name="connsiteY0" fmla="*/ 0 h 830997"/>
              <a:gd name="connsiteX1" fmla="*/ 483855 w 10621204"/>
              <a:gd name="connsiteY1" fmla="*/ 0 h 830997"/>
              <a:gd name="connsiteX2" fmla="*/ 755286 w 10621204"/>
              <a:gd name="connsiteY2" fmla="*/ 0 h 830997"/>
              <a:gd name="connsiteX3" fmla="*/ 1557777 w 10621204"/>
              <a:gd name="connsiteY3" fmla="*/ 0 h 830997"/>
              <a:gd name="connsiteX4" fmla="*/ 2041631 w 10621204"/>
              <a:gd name="connsiteY4" fmla="*/ 0 h 830997"/>
              <a:gd name="connsiteX5" fmla="*/ 2525486 w 10621204"/>
              <a:gd name="connsiteY5" fmla="*/ 0 h 830997"/>
              <a:gd name="connsiteX6" fmla="*/ 3327977 w 10621204"/>
              <a:gd name="connsiteY6" fmla="*/ 0 h 830997"/>
              <a:gd name="connsiteX7" fmla="*/ 3705620 w 10621204"/>
              <a:gd name="connsiteY7" fmla="*/ 0 h 830997"/>
              <a:gd name="connsiteX8" fmla="*/ 4508111 w 10621204"/>
              <a:gd name="connsiteY8" fmla="*/ 0 h 830997"/>
              <a:gd name="connsiteX9" fmla="*/ 5310602 w 10621204"/>
              <a:gd name="connsiteY9" fmla="*/ 0 h 830997"/>
              <a:gd name="connsiteX10" fmla="*/ 5900669 w 10621204"/>
              <a:gd name="connsiteY10" fmla="*/ 0 h 830997"/>
              <a:gd name="connsiteX11" fmla="*/ 6703160 w 10621204"/>
              <a:gd name="connsiteY11" fmla="*/ 0 h 830997"/>
              <a:gd name="connsiteX12" fmla="*/ 7187015 w 10621204"/>
              <a:gd name="connsiteY12" fmla="*/ 0 h 830997"/>
              <a:gd name="connsiteX13" fmla="*/ 7670870 w 10621204"/>
              <a:gd name="connsiteY13" fmla="*/ 0 h 830997"/>
              <a:gd name="connsiteX14" fmla="*/ 8367148 w 10621204"/>
              <a:gd name="connsiteY14" fmla="*/ 0 h 830997"/>
              <a:gd name="connsiteX15" fmla="*/ 8851003 w 10621204"/>
              <a:gd name="connsiteY15" fmla="*/ 0 h 830997"/>
              <a:gd name="connsiteX16" fmla="*/ 9653494 w 10621204"/>
              <a:gd name="connsiteY16" fmla="*/ 0 h 830997"/>
              <a:gd name="connsiteX17" fmla="*/ 10621204 w 10621204"/>
              <a:gd name="connsiteY17" fmla="*/ 0 h 830997"/>
              <a:gd name="connsiteX18" fmla="*/ 10621204 w 10621204"/>
              <a:gd name="connsiteY18" fmla="*/ 415499 h 830997"/>
              <a:gd name="connsiteX19" fmla="*/ 10621204 w 10621204"/>
              <a:gd name="connsiteY19" fmla="*/ 830997 h 830997"/>
              <a:gd name="connsiteX20" fmla="*/ 10349773 w 10621204"/>
              <a:gd name="connsiteY20" fmla="*/ 830997 h 830997"/>
              <a:gd name="connsiteX21" fmla="*/ 9547282 w 10621204"/>
              <a:gd name="connsiteY21" fmla="*/ 830997 h 830997"/>
              <a:gd name="connsiteX22" fmla="*/ 8957215 w 10621204"/>
              <a:gd name="connsiteY22" fmla="*/ 830997 h 830997"/>
              <a:gd name="connsiteX23" fmla="*/ 8579573 w 10621204"/>
              <a:gd name="connsiteY23" fmla="*/ 830997 h 830997"/>
              <a:gd name="connsiteX24" fmla="*/ 7989506 w 10621204"/>
              <a:gd name="connsiteY24" fmla="*/ 830997 h 830997"/>
              <a:gd name="connsiteX25" fmla="*/ 7718075 w 10621204"/>
              <a:gd name="connsiteY25" fmla="*/ 830997 h 830997"/>
              <a:gd name="connsiteX26" fmla="*/ 7446644 w 10621204"/>
              <a:gd name="connsiteY26" fmla="*/ 830997 h 830997"/>
              <a:gd name="connsiteX27" fmla="*/ 6856577 w 10621204"/>
              <a:gd name="connsiteY27" fmla="*/ 830997 h 830997"/>
              <a:gd name="connsiteX28" fmla="*/ 6478934 w 10621204"/>
              <a:gd name="connsiteY28" fmla="*/ 830997 h 830997"/>
              <a:gd name="connsiteX29" fmla="*/ 5782656 w 10621204"/>
              <a:gd name="connsiteY29" fmla="*/ 830997 h 830997"/>
              <a:gd name="connsiteX30" fmla="*/ 5405013 w 10621204"/>
              <a:gd name="connsiteY30" fmla="*/ 830997 h 830997"/>
              <a:gd name="connsiteX31" fmla="*/ 4708734 w 10621204"/>
              <a:gd name="connsiteY31" fmla="*/ 830997 h 830997"/>
              <a:gd name="connsiteX32" fmla="*/ 4437303 w 10621204"/>
              <a:gd name="connsiteY32" fmla="*/ 830997 h 830997"/>
              <a:gd name="connsiteX33" fmla="*/ 3741024 w 10621204"/>
              <a:gd name="connsiteY33" fmla="*/ 830997 h 830997"/>
              <a:gd name="connsiteX34" fmla="*/ 3363381 w 10621204"/>
              <a:gd name="connsiteY34" fmla="*/ 830997 h 830997"/>
              <a:gd name="connsiteX35" fmla="*/ 3091950 w 10621204"/>
              <a:gd name="connsiteY35" fmla="*/ 830997 h 830997"/>
              <a:gd name="connsiteX36" fmla="*/ 2714308 w 10621204"/>
              <a:gd name="connsiteY36" fmla="*/ 830997 h 830997"/>
              <a:gd name="connsiteX37" fmla="*/ 2018029 w 10621204"/>
              <a:gd name="connsiteY37" fmla="*/ 830997 h 830997"/>
              <a:gd name="connsiteX38" fmla="*/ 1640386 w 10621204"/>
              <a:gd name="connsiteY38" fmla="*/ 830997 h 830997"/>
              <a:gd name="connsiteX39" fmla="*/ 1368955 w 10621204"/>
              <a:gd name="connsiteY39" fmla="*/ 830997 h 830997"/>
              <a:gd name="connsiteX40" fmla="*/ 991312 w 10621204"/>
              <a:gd name="connsiteY40" fmla="*/ 830997 h 830997"/>
              <a:gd name="connsiteX41" fmla="*/ 507458 w 10621204"/>
              <a:gd name="connsiteY41" fmla="*/ 830997 h 830997"/>
              <a:gd name="connsiteX42" fmla="*/ 0 w 10621204"/>
              <a:gd name="connsiteY42" fmla="*/ 830997 h 830997"/>
              <a:gd name="connsiteX43" fmla="*/ 0 w 10621204"/>
              <a:gd name="connsiteY43" fmla="*/ 432118 h 830997"/>
              <a:gd name="connsiteX44" fmla="*/ 0 w 10621204"/>
              <a:gd name="connsiteY44" fmla="*/ 0 h 830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621204" h="830997" extrusionOk="0">
                <a:moveTo>
                  <a:pt x="0" y="0"/>
                </a:moveTo>
                <a:cubicBezTo>
                  <a:pt x="216704" y="-43298"/>
                  <a:pt x="372130" y="226"/>
                  <a:pt x="483855" y="0"/>
                </a:cubicBezTo>
                <a:cubicBezTo>
                  <a:pt x="595581" y="-226"/>
                  <a:pt x="620881" y="16191"/>
                  <a:pt x="755286" y="0"/>
                </a:cubicBezTo>
                <a:cubicBezTo>
                  <a:pt x="889691" y="-16191"/>
                  <a:pt x="1194240" y="38295"/>
                  <a:pt x="1557777" y="0"/>
                </a:cubicBezTo>
                <a:cubicBezTo>
                  <a:pt x="1921314" y="-38295"/>
                  <a:pt x="1877997" y="6317"/>
                  <a:pt x="2041631" y="0"/>
                </a:cubicBezTo>
                <a:cubicBezTo>
                  <a:pt x="2205265" y="-6317"/>
                  <a:pt x="2332909" y="7679"/>
                  <a:pt x="2525486" y="0"/>
                </a:cubicBezTo>
                <a:cubicBezTo>
                  <a:pt x="2718064" y="-7679"/>
                  <a:pt x="2996198" y="68023"/>
                  <a:pt x="3327977" y="0"/>
                </a:cubicBezTo>
                <a:cubicBezTo>
                  <a:pt x="3659756" y="-68023"/>
                  <a:pt x="3585624" y="38011"/>
                  <a:pt x="3705620" y="0"/>
                </a:cubicBezTo>
                <a:cubicBezTo>
                  <a:pt x="3825616" y="-38011"/>
                  <a:pt x="4152699" y="10549"/>
                  <a:pt x="4508111" y="0"/>
                </a:cubicBezTo>
                <a:cubicBezTo>
                  <a:pt x="4863523" y="-10549"/>
                  <a:pt x="5006190" y="58746"/>
                  <a:pt x="5310602" y="0"/>
                </a:cubicBezTo>
                <a:cubicBezTo>
                  <a:pt x="5615014" y="-58746"/>
                  <a:pt x="5655160" y="1359"/>
                  <a:pt x="5900669" y="0"/>
                </a:cubicBezTo>
                <a:cubicBezTo>
                  <a:pt x="6146178" y="-1359"/>
                  <a:pt x="6366853" y="42183"/>
                  <a:pt x="6703160" y="0"/>
                </a:cubicBezTo>
                <a:cubicBezTo>
                  <a:pt x="7039467" y="-42183"/>
                  <a:pt x="7046474" y="9233"/>
                  <a:pt x="7187015" y="0"/>
                </a:cubicBezTo>
                <a:cubicBezTo>
                  <a:pt x="7327557" y="-9233"/>
                  <a:pt x="7489679" y="57661"/>
                  <a:pt x="7670870" y="0"/>
                </a:cubicBezTo>
                <a:cubicBezTo>
                  <a:pt x="7852061" y="-57661"/>
                  <a:pt x="8029344" y="37415"/>
                  <a:pt x="8367148" y="0"/>
                </a:cubicBezTo>
                <a:cubicBezTo>
                  <a:pt x="8704952" y="-37415"/>
                  <a:pt x="8640792" y="32718"/>
                  <a:pt x="8851003" y="0"/>
                </a:cubicBezTo>
                <a:cubicBezTo>
                  <a:pt x="9061214" y="-32718"/>
                  <a:pt x="9278720" y="60621"/>
                  <a:pt x="9653494" y="0"/>
                </a:cubicBezTo>
                <a:cubicBezTo>
                  <a:pt x="10028268" y="-60621"/>
                  <a:pt x="10220546" y="25654"/>
                  <a:pt x="10621204" y="0"/>
                </a:cubicBezTo>
                <a:cubicBezTo>
                  <a:pt x="10644309" y="189794"/>
                  <a:pt x="10610284" y="292361"/>
                  <a:pt x="10621204" y="415499"/>
                </a:cubicBezTo>
                <a:cubicBezTo>
                  <a:pt x="10632124" y="538637"/>
                  <a:pt x="10577138" y="650615"/>
                  <a:pt x="10621204" y="830997"/>
                </a:cubicBezTo>
                <a:cubicBezTo>
                  <a:pt x="10525397" y="848446"/>
                  <a:pt x="10450331" y="814814"/>
                  <a:pt x="10349773" y="830997"/>
                </a:cubicBezTo>
                <a:cubicBezTo>
                  <a:pt x="10249215" y="847180"/>
                  <a:pt x="9749314" y="797484"/>
                  <a:pt x="9547282" y="830997"/>
                </a:cubicBezTo>
                <a:cubicBezTo>
                  <a:pt x="9345250" y="864510"/>
                  <a:pt x="9111439" y="762996"/>
                  <a:pt x="8957215" y="830997"/>
                </a:cubicBezTo>
                <a:cubicBezTo>
                  <a:pt x="8802991" y="898998"/>
                  <a:pt x="8683043" y="828977"/>
                  <a:pt x="8579573" y="830997"/>
                </a:cubicBezTo>
                <a:cubicBezTo>
                  <a:pt x="8476103" y="833017"/>
                  <a:pt x="8245896" y="828141"/>
                  <a:pt x="7989506" y="830997"/>
                </a:cubicBezTo>
                <a:cubicBezTo>
                  <a:pt x="7733116" y="833853"/>
                  <a:pt x="7786285" y="814592"/>
                  <a:pt x="7718075" y="830997"/>
                </a:cubicBezTo>
                <a:cubicBezTo>
                  <a:pt x="7649865" y="847402"/>
                  <a:pt x="7525538" y="816998"/>
                  <a:pt x="7446644" y="830997"/>
                </a:cubicBezTo>
                <a:cubicBezTo>
                  <a:pt x="7367750" y="844996"/>
                  <a:pt x="6990657" y="771839"/>
                  <a:pt x="6856577" y="830997"/>
                </a:cubicBezTo>
                <a:cubicBezTo>
                  <a:pt x="6722497" y="890155"/>
                  <a:pt x="6563318" y="795662"/>
                  <a:pt x="6478934" y="830997"/>
                </a:cubicBezTo>
                <a:cubicBezTo>
                  <a:pt x="6394550" y="866332"/>
                  <a:pt x="6033842" y="800466"/>
                  <a:pt x="5782656" y="830997"/>
                </a:cubicBezTo>
                <a:cubicBezTo>
                  <a:pt x="5531470" y="861528"/>
                  <a:pt x="5529949" y="825481"/>
                  <a:pt x="5405013" y="830997"/>
                </a:cubicBezTo>
                <a:cubicBezTo>
                  <a:pt x="5280077" y="836513"/>
                  <a:pt x="4983641" y="822488"/>
                  <a:pt x="4708734" y="830997"/>
                </a:cubicBezTo>
                <a:cubicBezTo>
                  <a:pt x="4433827" y="839506"/>
                  <a:pt x="4570210" y="799827"/>
                  <a:pt x="4437303" y="830997"/>
                </a:cubicBezTo>
                <a:cubicBezTo>
                  <a:pt x="4304396" y="862167"/>
                  <a:pt x="4034329" y="826616"/>
                  <a:pt x="3741024" y="830997"/>
                </a:cubicBezTo>
                <a:cubicBezTo>
                  <a:pt x="3447719" y="835378"/>
                  <a:pt x="3442041" y="803729"/>
                  <a:pt x="3363381" y="830997"/>
                </a:cubicBezTo>
                <a:cubicBezTo>
                  <a:pt x="3284721" y="858265"/>
                  <a:pt x="3224509" y="814713"/>
                  <a:pt x="3091950" y="830997"/>
                </a:cubicBezTo>
                <a:cubicBezTo>
                  <a:pt x="2959391" y="847281"/>
                  <a:pt x="2849030" y="806502"/>
                  <a:pt x="2714308" y="830997"/>
                </a:cubicBezTo>
                <a:cubicBezTo>
                  <a:pt x="2579586" y="855492"/>
                  <a:pt x="2277373" y="798876"/>
                  <a:pt x="2018029" y="830997"/>
                </a:cubicBezTo>
                <a:cubicBezTo>
                  <a:pt x="1758685" y="863118"/>
                  <a:pt x="1719563" y="821566"/>
                  <a:pt x="1640386" y="830997"/>
                </a:cubicBezTo>
                <a:cubicBezTo>
                  <a:pt x="1561209" y="840428"/>
                  <a:pt x="1502076" y="824450"/>
                  <a:pt x="1368955" y="830997"/>
                </a:cubicBezTo>
                <a:cubicBezTo>
                  <a:pt x="1235834" y="837544"/>
                  <a:pt x="1156563" y="814877"/>
                  <a:pt x="991312" y="830997"/>
                </a:cubicBezTo>
                <a:cubicBezTo>
                  <a:pt x="826061" y="847117"/>
                  <a:pt x="689151" y="813741"/>
                  <a:pt x="507458" y="830997"/>
                </a:cubicBezTo>
                <a:cubicBezTo>
                  <a:pt x="325765" y="848253"/>
                  <a:pt x="117106" y="806299"/>
                  <a:pt x="0" y="830997"/>
                </a:cubicBezTo>
                <a:cubicBezTo>
                  <a:pt x="-37809" y="729453"/>
                  <a:pt x="537" y="536356"/>
                  <a:pt x="0" y="432118"/>
                </a:cubicBezTo>
                <a:cubicBezTo>
                  <a:pt x="-537" y="327880"/>
                  <a:pt x="7169" y="190052"/>
                  <a:pt x="0" y="0"/>
                </a:cubicBezTo>
                <a:close/>
              </a:path>
            </a:pathLst>
          </a:custGeom>
          <a:noFill/>
          <a:ln w="19050" cmpd="thickThin">
            <a:solidFill>
              <a:schemeClr val="tx1">
                <a:lumMod val="75000"/>
                <a:lumOff val="25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166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We always look smart in our uniforms.</a:t>
            </a:r>
          </a:p>
        </p:txBody>
      </p:sp>
    </p:spTree>
    <p:extLst>
      <p:ext uri="{BB962C8B-B14F-4D97-AF65-F5344CB8AC3E}">
        <p14:creationId xmlns:p14="http://schemas.microsoft.com/office/powerpoint/2010/main" val="27044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364475" y="2272421"/>
            <a:ext cx="1127508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THE </a:t>
            </a:r>
            <a:r>
              <a:rPr lang="en-US" sz="8000" b="1">
                <a:solidFill>
                  <a:srgbClr val="AD4F0F"/>
                </a:solidFill>
              </a:rPr>
              <a:t>PRESENT </a:t>
            </a:r>
            <a:r>
              <a:rPr lang="en-US" sz="8000" b="1" smtClean="0">
                <a:solidFill>
                  <a:srgbClr val="AD4F0F"/>
                </a:solidFill>
              </a:rPr>
              <a:t>SIMPLE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32EA6C1-2ED5-9573-D514-D4F047BE9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661907"/>
              </p:ext>
            </p:extLst>
          </p:nvPr>
        </p:nvGraphicFramePr>
        <p:xfrm>
          <a:off x="487067" y="1242374"/>
          <a:ext cx="11374006" cy="5278140"/>
        </p:xfrm>
        <a:graphic>
          <a:graphicData uri="http://schemas.openxmlformats.org/drawingml/2006/table">
            <a:tbl>
              <a:tblPr/>
              <a:tblGrid>
                <a:gridCol w="3979425">
                  <a:extLst>
                    <a:ext uri="{9D8B030D-6E8A-4147-A177-3AD203B41FA5}">
                      <a16:colId xmlns:a16="http://schemas.microsoft.com/office/drawing/2014/main" val="1640272138"/>
                    </a:ext>
                  </a:extLst>
                </a:gridCol>
                <a:gridCol w="7394581">
                  <a:extLst>
                    <a:ext uri="{9D8B030D-6E8A-4147-A177-3AD203B41FA5}">
                      <a16:colId xmlns:a16="http://schemas.microsoft.com/office/drawing/2014/main" val="1055825836"/>
                    </a:ext>
                  </a:extLst>
                </a:gridCol>
              </a:tblGrid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Positive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 + V(inf) / V(s/es) + …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7135827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Negative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S + don’t / doesn’t + V(inf) + …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1137906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Interrogative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/ Does + S + V(inf) + … ?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5019878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Answer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Yes, S + do /does.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No, S + don’t / doesn’t.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5582802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smtClean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WH </a:t>
                      </a:r>
                      <a:r>
                        <a:rPr lang="en-US" sz="3200" b="1" i="0" u="none" strike="noStrike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questions</a:t>
                      </a:r>
                      <a:endParaRPr lang="en-US" sz="320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WH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do /does + S + V(inf) + … ?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461576"/>
                  </a:ext>
                </a:extLst>
              </a:tr>
              <a:tr h="235873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i="0" u="none" strike="noStrike" dirty="0">
                          <a:solidFill>
                            <a:srgbClr val="231F20"/>
                          </a:solidFill>
                          <a:effectLst/>
                          <a:latin typeface="+mn-lt"/>
                        </a:rPr>
                        <a:t>Notes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Use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 /don’t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with: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I, you, we, they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plural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noun forms.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 Use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does/ doesn’t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with: </a:t>
                      </a:r>
                      <a:r>
                        <a:rPr lang="en-US" sz="32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she, he, it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and </a:t>
                      </a:r>
                      <a:r>
                        <a:rPr lang="en-US" sz="32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singular </a:t>
                      </a:r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noun forms.</a:t>
                      </a:r>
                      <a:endParaRPr lang="en-US" sz="3200" dirty="0">
                        <a:effectLst/>
                        <a:latin typeface="+mn-lt"/>
                      </a:endParaRPr>
                    </a:p>
                  </a:txBody>
                  <a:tcPr marL="67476" marR="33445" marT="33445" marB="3344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74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414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5080" y="-7620"/>
            <a:ext cx="12192000" cy="1083309"/>
            <a:chOff x="7620" y="-7620"/>
            <a:chExt cx="12192000" cy="1083309"/>
          </a:xfrm>
        </p:grpSpPr>
        <p:sp>
          <p:nvSpPr>
            <p:cNvPr id="14" name="Round Single Corner Rectangle 13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ound Single Corner Rectangle 16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87067" y="16080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409094" y="1156016"/>
            <a:ext cx="6277707" cy="5422795"/>
            <a:chOff x="2409094" y="1156016"/>
            <a:chExt cx="6277707" cy="542279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l="6444" t="2003" r="1472" b="3121"/>
            <a:stretch/>
          </p:blipFill>
          <p:spPr>
            <a:xfrm>
              <a:off x="2409094" y="1156016"/>
              <a:ext cx="6204722" cy="446649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757121" y="5437870"/>
              <a:ext cx="5929680" cy="11409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1463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solidFill>
              <a:srgbClr val="C0E6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solidFill>
              <a:srgbClr val="62C8C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solidFill>
              <a:srgbClr val="05A0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Google Shape;1881;p31"/>
          <p:cNvSpPr txBox="1">
            <a:spLocks/>
          </p:cNvSpPr>
          <p:nvPr/>
        </p:nvSpPr>
        <p:spPr>
          <a:xfrm>
            <a:off x="416008" y="2870298"/>
            <a:ext cx="11275089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8000" b="1" dirty="0">
                <a:solidFill>
                  <a:srgbClr val="AD4F0F"/>
                </a:solidFill>
              </a:rPr>
              <a:t>ADVERBS OF FREQUENCY</a:t>
            </a:r>
            <a:endParaRPr lang="en-US" sz="6000" b="1" dirty="0">
              <a:solidFill>
                <a:srgbClr val="AD4F0F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067" y="135939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05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3806</TotalTime>
  <Words>700</Words>
  <Application>Microsoft Office PowerPoint</Application>
  <PresentationFormat>Widescreen</PresentationFormat>
  <Paragraphs>134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Adobe Gothic Std B</vt:lpstr>
      <vt:lpstr>Arial</vt:lpstr>
      <vt:lpstr>Calibri</vt:lpstr>
      <vt:lpstr>Calibri Light</vt:lpstr>
      <vt:lpstr>Myriad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272</cp:revision>
  <dcterms:created xsi:type="dcterms:W3CDTF">2020-12-09T02:04:09Z</dcterms:created>
  <dcterms:modified xsi:type="dcterms:W3CDTF">2023-09-13T03:36:08Z</dcterms:modified>
</cp:coreProperties>
</file>