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312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13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14" r:id="rId4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6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63CE3-0F92-9AEA-6818-50DD8DC3A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21A6C8-7A1D-8469-3CEA-0A258B7BB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F2D62-0E44-587A-2F99-746DE42E0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681E-7249-4835-ABD0-03AE2F9B56F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EC153-D424-F390-7F14-64DAC754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6C04E-5A6D-12CB-C566-D5BE2936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52E5-2160-44D5-9D4C-5CD32409A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36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B7D24-2425-E9B2-702F-0F177ECCE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E7B01-7BAA-E46D-B7CC-FBFAEF1F2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77CBF-1AF8-CA42-8A6C-5BA2108B4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681E-7249-4835-ABD0-03AE2F9B56F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38B54-EEFA-2595-BA71-66DFBB80B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5DAEB-A9B5-5F7E-99CF-1C0119FD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52E5-2160-44D5-9D4C-5CD32409A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96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1784A0-8F92-92D9-5800-18276717D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46AA7D-08AC-5B12-75B8-CC0427C67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0D185-DD2B-FFF1-863E-CA8442022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681E-7249-4835-ABD0-03AE2F9B56F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39342-7502-B068-A360-7D2B4FA96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3850B-8E34-8415-8304-8DE20AE3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52E5-2160-44D5-9D4C-5CD32409A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9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F418-2999-F821-49CE-4910BEE4F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78C9-9AE7-C2B9-AFA2-668400B9C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49A6D-6144-808A-2A2A-D76D6EEE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681E-7249-4835-ABD0-03AE2F9B56F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7DA98-7FE0-E3E5-2AB0-AEF7FAFAD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ADC84-21E6-E72E-839E-0BB14BED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52E5-2160-44D5-9D4C-5CD32409A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0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6D389-A02E-CC77-8584-5DDAE5440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1589B-E800-FD35-0A02-A250654CA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0A5B-6B26-559B-6C32-3FE12516C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681E-7249-4835-ABD0-03AE2F9B56F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9A88B-CA29-897C-F0E0-1321FFF59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9D3BE-BA34-005E-0BD5-14E090B7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52E5-2160-44D5-9D4C-5CD32409A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8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5DC3-E9C3-2BA9-BE89-2B7697A6D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A82D3-882D-798C-76F0-7D737F09C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409A1-8AC9-48D3-A7F4-2C8EB2324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0B7B9-0172-A6F6-263F-7B905A6B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681E-7249-4835-ABD0-03AE2F9B56F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99930-C56D-5D8D-F747-790A24AF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C8BD3-AF80-757E-A46D-B81E61EA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52E5-2160-44D5-9D4C-5CD32409A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45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97269-8285-43D0-1417-42083577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D421F-DD83-799C-8881-AE72E8EA5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CBA95C-E28C-7DDB-6615-8E6EB1024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4A5563-8A15-0384-B023-42CE7A8BF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A4BDE1-9ABB-A18F-51A1-8B5DC5015D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7EFD78-8337-F516-5014-E2D7ED44E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681E-7249-4835-ABD0-03AE2F9B56F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5E7122-E3A2-0519-89FF-D321837DA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71950D-A0C5-5B12-BD17-6F67B198F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52E5-2160-44D5-9D4C-5CD32409A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31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42E6A-9266-F43C-F332-58C33A749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1250CA-0B75-A996-1D19-983EFC4E4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681E-7249-4835-ABD0-03AE2F9B56F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6BAB2E-CD93-B7BB-5970-A98A60CA1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F6BF2D-598D-F017-D99E-14426E8E7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52E5-2160-44D5-9D4C-5CD32409A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EF340D-058C-E6C9-668C-5CD61647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681E-7249-4835-ABD0-03AE2F9B56F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85A2A9-57D2-D501-E2E4-57C609AA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38756-7DAA-5688-5ECE-041B20461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52E5-2160-44D5-9D4C-5CD32409A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9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41604-BD18-889C-E0E8-0BF48F85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2C9DE-0B42-2A4B-41F9-CC5CF517A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4A93E1-0644-A16F-8E88-D3422DA54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2B7C1-D6ED-AE17-8DCE-CA4E5CD06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681E-7249-4835-ABD0-03AE2F9B56F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9761B-B057-F915-0D40-0DF66B063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22018-18FC-3F14-6D00-67F4C0CBA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52E5-2160-44D5-9D4C-5CD32409A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4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37FDF-5BE5-CDF0-FBD1-BF46120D2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559C63-B314-AB0A-F3DD-D56D78A4F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F0BE6-933A-357E-022F-9523EC1C8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EFD33-D0A9-487F-F151-6C7B6EEE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681E-7249-4835-ABD0-03AE2F9B56F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DEB88-D293-8B5D-DC24-119212B4B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A1C81-A9B4-093D-A8EC-BB3A9256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52E5-2160-44D5-9D4C-5CD32409A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5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01C9A-031A-3B8D-133B-3E611F89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4CEB5-F9DD-DD6D-60FF-D36BE0901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7D1D5-10F1-BFAF-A51F-114EFD677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7681E-7249-4835-ABD0-03AE2F9B56F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462FC-E93A-4BB4-9375-9BBFD01AB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07BAE-804B-0FEC-73EF-D46628600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D52E5-2160-44D5-9D4C-5CD32409A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768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716AB5A6-4ACA-E247-8959-1CA1BBCEDB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74A290-72C7-CB46-30A3-D5D7A342C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274" y="632540"/>
            <a:ext cx="1233973" cy="123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80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91D8C93F-B5BC-F779-7D7D-C98BA40641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04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A19B9706-A4B5-A1A2-0923-F2EE4D21F0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90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F39E2223-28E1-017B-D576-2660A75F12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30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FDF06269-6193-8E4C-B2BE-7A95F7DEA6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48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DE0EBF42-FA3D-20E0-0D91-B90B336E09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47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78BE188E-3ECB-0579-6308-5029BAE020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18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C162F5D1-1F27-93DF-F1FD-6EEB198779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66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F88DDA5B-5228-C291-9799-FD13DE9C30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44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D4A36BC0-7680-DDC8-D543-DE447F8CD9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05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98AF0C28-ED3D-D782-6F60-1EC37759FF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38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E07EF4CF-4561-B1B8-4BD4-B44018A022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78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4695B758-DE33-9FE0-9449-4F2BBF2545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96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AF6C6C07-9471-DDAE-8DFF-6511AEF9CA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96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7A349B11-101B-E620-9FB1-F164912314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4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F6BB62C0-EDC5-233B-2D46-7AE01F09FF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29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53E10449-8B37-820A-4A35-3F5BF653EA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4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D6FE315C-E247-7689-898E-9908E62AA7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28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07666487-9621-A3CA-BBBB-2465FAC722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10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BFDDF74C-F5D8-2771-A7DD-5D0AA7A472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8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57349181-4DF8-FA3A-DF48-4BDDE9D3B3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74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5A4A43C1-9391-51B5-D6B4-0B89C341D5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9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D0DA61C1-7897-2D98-2D1F-98816841F0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86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7D464-0CB9-6ECD-9322-3CFDEFFA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AC082B-50BE-3EF0-D57D-2453EB5B1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0217"/>
          <a:stretch/>
        </p:blipFill>
        <p:spPr>
          <a:xfrm>
            <a:off x="1531219" y="2449207"/>
            <a:ext cx="9129561" cy="4297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A80606-7C6A-2E88-4751-3D0ED2204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80681"/>
          <a:stretch/>
        </p:blipFill>
        <p:spPr>
          <a:xfrm>
            <a:off x="542061" y="1025132"/>
            <a:ext cx="11107875" cy="1266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34052-6240-C89E-3010-5C9B2507F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05" y="111225"/>
            <a:ext cx="107359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66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E3B3B8E6-F2AB-D396-4068-44B3E17927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89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0CA664A6-6D09-437E-D5FE-5E45DBA6A1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56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F3A89EB2-CACD-9349-A4C6-E54EED5799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03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A4B9485E-8918-0DA8-E6AC-7EE050C087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863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F87DA217-ECF8-D1AE-EFEA-0E93CE6359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77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790BC2F9-F147-6D86-831B-EC6EC6B96B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96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344F2F44-FD3C-8783-6AE7-3EF0DD7819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713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3A495EAD-9DA5-4DB7-0538-F3C4BB720C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09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B2030AF0-EB08-C180-2D40-88E5BFC9C2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5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0A270653-FB7F-5B0C-51F4-FDED2DF099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94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7D464-0CB9-6ECD-9322-3CFDEFFA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AC082B-50BE-3EF0-D57D-2453EB5B1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0217"/>
          <a:stretch/>
        </p:blipFill>
        <p:spPr>
          <a:xfrm>
            <a:off x="1531219" y="2449207"/>
            <a:ext cx="9129561" cy="4297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A80606-7C6A-2E88-4751-3D0ED2204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80681"/>
          <a:stretch/>
        </p:blipFill>
        <p:spPr>
          <a:xfrm>
            <a:off x="542061" y="1025132"/>
            <a:ext cx="11107875" cy="1266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34052-6240-C89E-3010-5C9B2507F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05" y="111225"/>
            <a:ext cx="107359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739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6CC8AA98-92CC-4FA9-9A15-324CA67FB5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987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B100F7B1-6E92-B037-DFED-B6CCC6B59D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795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E674858A-10F5-DE58-82FD-DB53A4BA1D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51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DE416C67-2AF7-4F37-7A7D-8AAE345E14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436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AD6336A2-97DF-F022-2C64-3D8181F999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24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829B7BB6-95E4-76D5-6E23-31B7FA17E8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786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39D78F16-E6C8-94B0-9EC4-A6B19D6DBD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77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7D464-0CB9-6ECD-9322-3CFDEFFA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AC082B-50BE-3EF0-D57D-2453EB5B1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0217"/>
          <a:stretch/>
        </p:blipFill>
        <p:spPr>
          <a:xfrm>
            <a:off x="1531219" y="2449207"/>
            <a:ext cx="9129561" cy="4297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A80606-7C6A-2E88-4751-3D0ED2204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80681"/>
          <a:stretch/>
        </p:blipFill>
        <p:spPr>
          <a:xfrm>
            <a:off x="542061" y="1025132"/>
            <a:ext cx="11107875" cy="1266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34052-6240-C89E-3010-5C9B2507F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05" y="111225"/>
            <a:ext cx="107359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65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DAD833A5-E084-4B9B-8863-549001F601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08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9C6F95CD-370C-2733-9147-1A1D2967C6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63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AD133670-7C63-3D5D-7F2D-213B3F3917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44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F59CD3BA-BB43-C1DA-2B4E-63CB3BC2A9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74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04CABF15-CE90-4746-D639-DB547D21D1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00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Widescreen</PresentationFormat>
  <Paragraphs>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DELL</cp:lastModifiedBy>
  <cp:revision>3</cp:revision>
  <dcterms:created xsi:type="dcterms:W3CDTF">2025-04-02T03:20:49Z</dcterms:created>
  <dcterms:modified xsi:type="dcterms:W3CDTF">2025-09-18T00:52:57Z</dcterms:modified>
</cp:coreProperties>
</file>