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6"/>
  </p:notesMasterIdLst>
  <p:sldIdLst>
    <p:sldId id="266" r:id="rId3"/>
    <p:sldId id="256" r:id="rId4"/>
    <p:sldId id="299" r:id="rId5"/>
    <p:sldId id="300" r:id="rId6"/>
    <p:sldId id="301" r:id="rId7"/>
    <p:sldId id="302" r:id="rId8"/>
    <p:sldId id="303" r:id="rId9"/>
    <p:sldId id="304" r:id="rId10"/>
    <p:sldId id="305" r:id="rId11"/>
    <p:sldId id="259" r:id="rId12"/>
    <p:sldId id="257" r:id="rId13"/>
    <p:sldId id="268" r:id="rId14"/>
    <p:sldId id="269" r:id="rId15"/>
    <p:sldId id="270" r:id="rId16"/>
    <p:sldId id="271" r:id="rId17"/>
    <p:sldId id="273" r:id="rId18"/>
    <p:sldId id="276" r:id="rId19"/>
    <p:sldId id="277" r:id="rId20"/>
    <p:sldId id="278" r:id="rId21"/>
    <p:sldId id="279" r:id="rId22"/>
    <p:sldId id="280" r:id="rId23"/>
    <p:sldId id="309" r:id="rId24"/>
    <p:sldId id="288" r:id="rId2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80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F70DB-6DFE-4381-B696-CF8D3160D13E}" type="datetimeFigureOut">
              <a:rPr lang="en-US" smtClean="0"/>
              <a:t>6/15/2025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9907FF-6E12-4D8C-95C8-AB3E4E66E4F4}" type="slidenum">
              <a:rPr lang="en-US" smtClean="0"/>
              <a:t>‹#›</a:t>
            </a:fld>
            <a:endParaRPr lang="en-US"/>
          </a:p>
        </p:txBody>
      </p:sp>
    </p:spTree>
    <p:extLst>
      <p:ext uri="{BB962C8B-B14F-4D97-AF65-F5344CB8AC3E}">
        <p14:creationId xmlns:p14="http://schemas.microsoft.com/office/powerpoint/2010/main" val="1300646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sz="1200" kern="1200" dirty="0" err="1">
                <a:solidFill>
                  <a:schemeClr val="tx1"/>
                </a:solidFill>
                <a:effectLst/>
                <a:latin typeface="+mn-lt"/>
                <a:ea typeface="+mn-ea"/>
                <a:cs typeface="+mn-cs"/>
              </a:rPr>
              <a:t>Chào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mừng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thầy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cô</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tiết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học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ngày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hôm</a:t>
            </a:r>
            <a:r>
              <a:rPr lang="en-US" sz="1200" kern="1200" baseline="0" dirty="0">
                <a:solidFill>
                  <a:schemeClr val="tx1"/>
                </a:solidFill>
                <a:effectLst/>
                <a:latin typeface="+mn-lt"/>
                <a:ea typeface="+mn-ea"/>
                <a:cs typeface="+mn-cs"/>
              </a:rPr>
              <a:t> nay </a:t>
            </a:r>
            <a:r>
              <a:rPr lang="en-US" sz="1200" kern="1200" baseline="0" dirty="0" err="1">
                <a:solidFill>
                  <a:schemeClr val="tx1"/>
                </a:solidFill>
                <a:effectLst/>
                <a:latin typeface="+mn-lt"/>
                <a:ea typeface="+mn-ea"/>
                <a:cs typeface="+mn-cs"/>
              </a:rPr>
              <a:t>của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lớp</a:t>
            </a:r>
            <a:r>
              <a:rPr lang="en-US" sz="1200" kern="1200" baseline="0" dirty="0">
                <a:solidFill>
                  <a:schemeClr val="tx1"/>
                </a:solidFill>
                <a:effectLst/>
                <a:latin typeface="+mn-lt"/>
                <a:ea typeface="+mn-ea"/>
                <a:cs typeface="+mn-cs"/>
              </a:rPr>
              <a:t> 10xx. </a:t>
            </a:r>
            <a:r>
              <a:rPr lang="en-US" sz="1200" kern="1200" baseline="0" dirty="0" err="1">
                <a:solidFill>
                  <a:schemeClr val="tx1"/>
                </a:solidFill>
                <a:effectLst/>
                <a:latin typeface="+mn-lt"/>
                <a:ea typeface="+mn-ea"/>
                <a:cs typeface="+mn-cs"/>
              </a:rPr>
              <a:t>Khác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thông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lệ</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ngày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hôm</a:t>
            </a:r>
            <a:r>
              <a:rPr lang="en-US" sz="1200" kern="1200" baseline="0" dirty="0">
                <a:solidFill>
                  <a:schemeClr val="tx1"/>
                </a:solidFill>
                <a:effectLst/>
                <a:latin typeface="+mn-lt"/>
                <a:ea typeface="+mn-ea"/>
                <a:cs typeface="+mn-cs"/>
              </a:rPr>
              <a:t> nay </a:t>
            </a:r>
            <a:r>
              <a:rPr lang="en-US" sz="1200" kern="1200" baseline="0" dirty="0" err="1">
                <a:solidFill>
                  <a:schemeClr val="tx1"/>
                </a:solidFill>
                <a:effectLst/>
                <a:latin typeface="+mn-lt"/>
                <a:ea typeface="+mn-ea"/>
                <a:cs typeface="+mn-cs"/>
              </a:rPr>
              <a:t>các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thí</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sinh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để</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cùng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tham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gia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Gameshow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đỉnh</a:t>
            </a:r>
            <a:r>
              <a:rPr lang="en-US" sz="1200" kern="1200" dirty="0">
                <a:solidFill>
                  <a:schemeClr val="tx1"/>
                </a:solidFill>
                <a:effectLst/>
                <a:latin typeface="+mn-lt"/>
                <a:ea typeface="+mn-ea"/>
                <a:cs typeface="+mn-cs"/>
              </a:rPr>
              <a:t> Olympia”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1 </a:t>
            </a:r>
            <a:r>
              <a:rPr lang="en-US" sz="1200" kern="1200" baseline="0" dirty="0" err="1">
                <a:solidFill>
                  <a:schemeClr val="tx1"/>
                </a:solidFill>
                <a:effectLst/>
                <a:latin typeface="+mn-lt"/>
                <a:ea typeface="+mn-ea"/>
                <a:cs typeface="+mn-cs"/>
              </a:rPr>
              <a:t>cuộc</a:t>
            </a:r>
            <a:r>
              <a:rPr lang="en-US" sz="1200" kern="1200" baseline="0" dirty="0">
                <a:solidFill>
                  <a:schemeClr val="tx1"/>
                </a:solidFill>
                <a:effectLst/>
                <a:latin typeface="+mn-lt"/>
                <a:ea typeface="+mn-ea"/>
                <a:cs typeface="+mn-cs"/>
              </a:rPr>
              <a:t> so </a:t>
            </a:r>
            <a:r>
              <a:rPr lang="en-US" sz="1200" kern="1200" baseline="0" dirty="0" err="1">
                <a:solidFill>
                  <a:schemeClr val="tx1"/>
                </a:solidFill>
                <a:effectLst/>
                <a:latin typeface="+mn-lt"/>
                <a:ea typeface="+mn-ea"/>
                <a:cs typeface="+mn-cs"/>
              </a:rPr>
              <a:t>tài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vô</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cùng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quyết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liệt</a:t>
            </a:r>
            <a:r>
              <a:rPr lang="en-US" sz="1200" kern="1200" baseline="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3135280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Vòng</a:t>
            </a:r>
            <a:r>
              <a:rPr lang="en-US" baseline="0" dirty="0"/>
              <a:t> </a:t>
            </a:r>
            <a:r>
              <a:rPr lang="en-US" baseline="0" dirty="0" err="1"/>
              <a:t>thi</a:t>
            </a:r>
            <a:r>
              <a:rPr lang="en-US" baseline="0" dirty="0"/>
              <a:t> </a:t>
            </a:r>
            <a:r>
              <a:rPr lang="en-US" baseline="0" dirty="0" err="1"/>
              <a:t>thứ</a:t>
            </a:r>
            <a:r>
              <a:rPr lang="en-US" baseline="0" dirty="0"/>
              <a:t> </a:t>
            </a:r>
            <a:r>
              <a:rPr lang="en-US" baseline="0" dirty="0" err="1"/>
              <a:t>nhất</a:t>
            </a:r>
            <a:r>
              <a:rPr lang="en-US" baseline="0" dirty="0"/>
              <a:t>: KHỞI ĐỘNG </a:t>
            </a:r>
            <a:r>
              <a:rPr lang="en-US" baseline="0" dirty="0" err="1"/>
              <a:t>xin</a:t>
            </a:r>
            <a:r>
              <a:rPr lang="en-US" baseline="0" dirty="0"/>
              <a:t> </a:t>
            </a:r>
            <a:r>
              <a:rPr lang="en-US" baseline="0" dirty="0" err="1"/>
              <a:t>được</a:t>
            </a:r>
            <a:r>
              <a:rPr lang="en-US" baseline="0" dirty="0"/>
              <a:t> </a:t>
            </a:r>
            <a:r>
              <a:rPr lang="en-US" baseline="0" dirty="0" err="1"/>
              <a:t>phép</a:t>
            </a:r>
            <a:r>
              <a:rPr lang="en-US" baseline="0" dirty="0"/>
              <a:t> </a:t>
            </a:r>
            <a:r>
              <a:rPr lang="en-US" baseline="0" dirty="0" err="1"/>
              <a:t>bắt</a:t>
            </a:r>
            <a:r>
              <a:rPr lang="en-US" baseline="0" dirty="0"/>
              <a:t> </a:t>
            </a:r>
            <a:r>
              <a:rPr lang="en-US" baseline="0" dirty="0" err="1"/>
              <a:t>đầu</a:t>
            </a:r>
            <a:r>
              <a:rPr lang="en-US" baseline="0" dirty="0"/>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110084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Bấm</a:t>
            </a:r>
            <a:r>
              <a:rPr lang="en-US" baseline="0" dirty="0"/>
              <a:t> </a:t>
            </a:r>
            <a:r>
              <a:rPr lang="en-US" baseline="0" dirty="0" err="1"/>
              <a:t>nút</a:t>
            </a:r>
            <a:r>
              <a:rPr lang="en-US" baseline="0" dirty="0"/>
              <a:t> Answer </a:t>
            </a:r>
            <a:r>
              <a:rPr lang="en-US" baseline="0" dirty="0" err="1"/>
              <a:t>màu</a:t>
            </a:r>
            <a:r>
              <a:rPr lang="en-US" baseline="0" dirty="0"/>
              <a:t> </a:t>
            </a:r>
            <a:r>
              <a:rPr lang="en-US" baseline="0" dirty="0" err="1"/>
              <a:t>xanh</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a:t>
            </a:r>
            <a:r>
              <a:rPr lang="en-US" baseline="0" dirty="0" err="1"/>
              <a:t>hiển</a:t>
            </a:r>
            <a:r>
              <a:rPr lang="en-US" baseline="0" dirty="0"/>
              <a:t> </a:t>
            </a:r>
            <a:r>
              <a:rPr lang="en-US" baseline="0" dirty="0" err="1"/>
              <a:t>thị</a:t>
            </a:r>
            <a:r>
              <a:rPr lang="en-US" baseline="0" dirty="0"/>
              <a:t> </a:t>
            </a:r>
            <a:r>
              <a:rPr lang="en-US" baseline="0" dirty="0" err="1"/>
              <a:t>đáp</a:t>
            </a:r>
            <a:r>
              <a:rPr lang="en-US" baseline="0" dirty="0"/>
              <a:t> </a:t>
            </a:r>
            <a:r>
              <a:rPr lang="en-US" baseline="0" dirty="0" err="1"/>
              <a:t>án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133942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Bấm</a:t>
            </a:r>
            <a:r>
              <a:rPr lang="en-US" baseline="0" dirty="0"/>
              <a:t> </a:t>
            </a:r>
            <a:r>
              <a:rPr lang="en-US" baseline="0" dirty="0" err="1"/>
              <a:t>nút</a:t>
            </a:r>
            <a:r>
              <a:rPr lang="en-US" baseline="0" dirty="0"/>
              <a:t> Answer </a:t>
            </a:r>
            <a:r>
              <a:rPr lang="en-US" baseline="0" dirty="0" err="1"/>
              <a:t>màu</a:t>
            </a:r>
            <a:r>
              <a:rPr lang="en-US" baseline="0" dirty="0"/>
              <a:t> </a:t>
            </a:r>
            <a:r>
              <a:rPr lang="en-US" baseline="0" dirty="0" err="1"/>
              <a:t>xanh</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a:t>
            </a:r>
            <a:r>
              <a:rPr lang="en-US" baseline="0" dirty="0" err="1"/>
              <a:t>hiển</a:t>
            </a:r>
            <a:r>
              <a:rPr lang="en-US" baseline="0" dirty="0"/>
              <a:t> </a:t>
            </a:r>
            <a:r>
              <a:rPr lang="en-US" baseline="0" dirty="0" err="1"/>
              <a:t>thị</a:t>
            </a:r>
            <a:r>
              <a:rPr lang="en-US" baseline="0" dirty="0"/>
              <a:t> </a:t>
            </a:r>
            <a:r>
              <a:rPr lang="en-US" baseline="0" dirty="0" err="1"/>
              <a:t>đáp</a:t>
            </a:r>
            <a:r>
              <a:rPr lang="en-US" baseline="0" dirty="0"/>
              <a:t> </a:t>
            </a:r>
            <a:r>
              <a:rPr lang="en-US" baseline="0" dirty="0" err="1"/>
              <a:t>án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3774316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3588590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171170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562784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907FF-6E12-4D8C-95C8-AB3E4E66E4F4}" type="slidenum">
              <a:rPr lang="en-US" smtClean="0"/>
              <a:t>19</a:t>
            </a:fld>
            <a:endParaRPr lang="en-US"/>
          </a:p>
        </p:txBody>
      </p:sp>
    </p:spTree>
    <p:extLst>
      <p:ext uri="{BB962C8B-B14F-4D97-AF65-F5344CB8AC3E}">
        <p14:creationId xmlns:p14="http://schemas.microsoft.com/office/powerpoint/2010/main" val="131335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6" indent="0" algn="ctr">
              <a:buNone/>
              <a:defRPr>
                <a:solidFill>
                  <a:schemeClr val="tx1">
                    <a:tint val="75000"/>
                  </a:schemeClr>
                </a:solidFill>
              </a:defRPr>
            </a:lvl4pPr>
            <a:lvl5pPr marL="1828847" indent="0" algn="ctr">
              <a:buNone/>
              <a:defRPr>
                <a:solidFill>
                  <a:schemeClr val="tx1">
                    <a:tint val="75000"/>
                  </a:schemeClr>
                </a:solidFill>
              </a:defRPr>
            </a:lvl5pPr>
            <a:lvl6pPr marL="2286057" indent="0" algn="ctr">
              <a:buNone/>
              <a:defRPr>
                <a:solidFill>
                  <a:schemeClr val="tx1">
                    <a:tint val="75000"/>
                  </a:schemeClr>
                </a:solidFill>
              </a:defRPr>
            </a:lvl6pPr>
            <a:lvl7pPr marL="2743268" indent="0" algn="ctr">
              <a:buNone/>
              <a:defRPr>
                <a:solidFill>
                  <a:schemeClr val="tx1">
                    <a:tint val="75000"/>
                  </a:schemeClr>
                </a:solidFill>
              </a:defRPr>
            </a:lvl7pPr>
            <a:lvl8pPr marL="3200480" indent="0" algn="ctr">
              <a:buNone/>
              <a:defRPr>
                <a:solidFill>
                  <a:schemeClr val="tx1">
                    <a:tint val="75000"/>
                  </a:schemeClr>
                </a:solidFill>
              </a:defRPr>
            </a:lvl8pPr>
            <a:lvl9pPr marL="365769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59595D-4D73-4201-A3E7-DABDBEB57FAC}" type="datetime1">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5772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80780-4231-434D-BCD8-5F6B1B63976A}" type="datetime1">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708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0"/>
            <a:ext cx="7772400" cy="1362077"/>
          </a:xfr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5" y="2906716"/>
            <a:ext cx="7772400" cy="1500188"/>
          </a:xfrm>
        </p:spPr>
        <p:txBody>
          <a:bodyPr anchor="b"/>
          <a:lstStyle>
            <a:lvl1pPr marL="0" indent="0">
              <a:buNone/>
              <a:defRPr sz="2000">
                <a:solidFill>
                  <a:schemeClr val="tx1">
                    <a:tint val="75000"/>
                  </a:schemeClr>
                </a:solidFill>
              </a:defRPr>
            </a:lvl1pPr>
            <a:lvl2pPr marL="457211" indent="0">
              <a:buNone/>
              <a:defRPr sz="1800">
                <a:solidFill>
                  <a:schemeClr val="tx1">
                    <a:tint val="75000"/>
                  </a:schemeClr>
                </a:solidFill>
              </a:defRPr>
            </a:lvl2pPr>
            <a:lvl3pPr marL="914423" indent="0">
              <a:buNone/>
              <a:defRPr sz="1601">
                <a:solidFill>
                  <a:schemeClr val="tx1">
                    <a:tint val="75000"/>
                  </a:schemeClr>
                </a:solidFill>
              </a:defRPr>
            </a:lvl3pPr>
            <a:lvl4pPr marL="1371636" indent="0">
              <a:buNone/>
              <a:defRPr sz="1400">
                <a:solidFill>
                  <a:schemeClr val="tx1">
                    <a:tint val="75000"/>
                  </a:schemeClr>
                </a:solidFill>
              </a:defRPr>
            </a:lvl4pPr>
            <a:lvl5pPr marL="1828847" indent="0">
              <a:buNone/>
              <a:defRPr sz="1400">
                <a:solidFill>
                  <a:schemeClr val="tx1">
                    <a:tint val="75000"/>
                  </a:schemeClr>
                </a:solidFill>
              </a:defRPr>
            </a:lvl5pPr>
            <a:lvl6pPr marL="2286057" indent="0">
              <a:buNone/>
              <a:defRPr sz="1400">
                <a:solidFill>
                  <a:schemeClr val="tx1">
                    <a:tint val="75000"/>
                  </a:schemeClr>
                </a:solidFill>
              </a:defRPr>
            </a:lvl6pPr>
            <a:lvl7pPr marL="2743268" indent="0">
              <a:buNone/>
              <a:defRPr sz="1400">
                <a:solidFill>
                  <a:schemeClr val="tx1">
                    <a:tint val="75000"/>
                  </a:schemeClr>
                </a:solidFill>
              </a:defRPr>
            </a:lvl7pPr>
            <a:lvl8pPr marL="3200480" indent="0">
              <a:buNone/>
              <a:defRPr sz="1400">
                <a:solidFill>
                  <a:schemeClr val="tx1">
                    <a:tint val="75000"/>
                  </a:schemeClr>
                </a:solidFill>
              </a:defRPr>
            </a:lvl8pPr>
            <a:lvl9pPr marL="365769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EA6156-8D4E-40A7-AAEC-B492090E9EA0}" type="datetime1">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6757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2388C1-31B3-4B5A-ADD1-3151FA8220F0}" type="datetime1">
              <a:rPr lang="en-US" smtClean="0"/>
              <a:t>6/15/2025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0085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7"/>
            <a:ext cx="4040189" cy="639762"/>
          </a:xfrm>
        </p:spPr>
        <p:txBody>
          <a:bodyPr anchor="b"/>
          <a:lstStyle>
            <a:lvl1pPr marL="0" indent="0">
              <a:buNone/>
              <a:defRPr sz="2400" b="1"/>
            </a:lvl1pPr>
            <a:lvl2pPr marL="457211" indent="0">
              <a:buNone/>
              <a:defRPr sz="2000" b="1"/>
            </a:lvl2pPr>
            <a:lvl3pPr marL="914423" indent="0">
              <a:buNone/>
              <a:defRPr sz="1800" b="1"/>
            </a:lvl3pPr>
            <a:lvl4pPr marL="1371636" indent="0">
              <a:buNone/>
              <a:defRPr sz="1601" b="1"/>
            </a:lvl4pPr>
            <a:lvl5pPr marL="1828847" indent="0">
              <a:buNone/>
              <a:defRPr sz="1601" b="1"/>
            </a:lvl5pPr>
            <a:lvl6pPr marL="2286057" indent="0">
              <a:buNone/>
              <a:defRPr sz="1601" b="1"/>
            </a:lvl6pPr>
            <a:lvl7pPr marL="2743268" indent="0">
              <a:buNone/>
              <a:defRPr sz="1601" b="1"/>
            </a:lvl7pPr>
            <a:lvl8pPr marL="3200480" indent="0">
              <a:buNone/>
              <a:defRPr sz="1601" b="1"/>
            </a:lvl8pPr>
            <a:lvl9pPr marL="365769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2" y="2174876"/>
            <a:ext cx="4040189"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7"/>
            <a:ext cx="4041776" cy="639762"/>
          </a:xfrm>
        </p:spPr>
        <p:txBody>
          <a:bodyPr anchor="b"/>
          <a:lstStyle>
            <a:lvl1pPr marL="0" indent="0">
              <a:buNone/>
              <a:defRPr sz="2400" b="1"/>
            </a:lvl1pPr>
            <a:lvl2pPr marL="457211" indent="0">
              <a:buNone/>
              <a:defRPr sz="2000" b="1"/>
            </a:lvl2pPr>
            <a:lvl3pPr marL="914423" indent="0">
              <a:buNone/>
              <a:defRPr sz="1800" b="1"/>
            </a:lvl3pPr>
            <a:lvl4pPr marL="1371636" indent="0">
              <a:buNone/>
              <a:defRPr sz="1601" b="1"/>
            </a:lvl4pPr>
            <a:lvl5pPr marL="1828847" indent="0">
              <a:buNone/>
              <a:defRPr sz="1601" b="1"/>
            </a:lvl5pPr>
            <a:lvl6pPr marL="2286057" indent="0">
              <a:buNone/>
              <a:defRPr sz="1601" b="1"/>
            </a:lvl6pPr>
            <a:lvl7pPr marL="2743268" indent="0">
              <a:buNone/>
              <a:defRPr sz="1601" b="1"/>
            </a:lvl7pPr>
            <a:lvl8pPr marL="3200480" indent="0">
              <a:buNone/>
              <a:defRPr sz="1601" b="1"/>
            </a:lvl8pPr>
            <a:lvl9pPr marL="365769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6C9148-96EC-403A-927C-126C8E26B6A5}" type="datetime1">
              <a:rPr lang="en-US" smtClean="0"/>
              <a:t>6/15/2025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1920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98C1AD-258B-4FCA-B712-AD5EA3CC7A64}" type="datetime1">
              <a:rPr lang="en-US" smtClean="0"/>
              <a:t>6/15/2025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931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DB8D2-391A-4092-92FB-D4FE49EF405B}" type="datetime1">
              <a:rPr lang="en-US" smtClean="0"/>
              <a:t>6/15/2025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7250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3"/>
            <a:ext cx="300831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6" y="273053"/>
            <a:ext cx="5111750" cy="5853113"/>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6"/>
            <a:ext cx="3008315" cy="4691063"/>
          </a:xfrm>
        </p:spPr>
        <p:txBody>
          <a:bodyPr/>
          <a:lstStyle>
            <a:lvl1pPr marL="0" indent="0">
              <a:buNone/>
              <a:defRPr sz="1400"/>
            </a:lvl1pPr>
            <a:lvl2pPr marL="457211" indent="0">
              <a:buNone/>
              <a:defRPr sz="1200"/>
            </a:lvl2pPr>
            <a:lvl3pPr marL="914423" indent="0">
              <a:buNone/>
              <a:defRPr sz="1001"/>
            </a:lvl3pPr>
            <a:lvl4pPr marL="1371636" indent="0">
              <a:buNone/>
              <a:defRPr sz="900"/>
            </a:lvl4pPr>
            <a:lvl5pPr marL="1828847" indent="0">
              <a:buNone/>
              <a:defRPr sz="900"/>
            </a:lvl5pPr>
            <a:lvl6pPr marL="2286057" indent="0">
              <a:buNone/>
              <a:defRPr sz="900"/>
            </a:lvl6pPr>
            <a:lvl7pPr marL="2743268" indent="0">
              <a:buNone/>
              <a:defRPr sz="900"/>
            </a:lvl7pPr>
            <a:lvl8pPr marL="3200480" indent="0">
              <a:buNone/>
              <a:defRPr sz="900"/>
            </a:lvl8pPr>
            <a:lvl9pPr marL="365769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E8B080-C82D-454F-8292-9D7E0DDE8D60}" type="datetime1">
              <a:rPr lang="en-US" smtClean="0"/>
              <a:t>6/15/2025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9734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a:lstStyle>
            <a:lvl1pPr marL="0" indent="0">
              <a:buNone/>
              <a:defRPr sz="3200"/>
            </a:lvl1pPr>
            <a:lvl2pPr marL="457211" indent="0">
              <a:buNone/>
              <a:defRPr sz="2801"/>
            </a:lvl2pPr>
            <a:lvl3pPr marL="914423" indent="0">
              <a:buNone/>
              <a:defRPr sz="2400"/>
            </a:lvl3pPr>
            <a:lvl4pPr marL="1371636" indent="0">
              <a:buNone/>
              <a:defRPr sz="2000"/>
            </a:lvl4pPr>
            <a:lvl5pPr marL="1828847" indent="0">
              <a:buNone/>
              <a:defRPr sz="2000"/>
            </a:lvl5pPr>
            <a:lvl6pPr marL="2286057" indent="0">
              <a:buNone/>
              <a:defRPr sz="2000"/>
            </a:lvl6pPr>
            <a:lvl7pPr marL="2743268" indent="0">
              <a:buNone/>
              <a:defRPr sz="2000"/>
            </a:lvl7pPr>
            <a:lvl8pPr marL="3200480" indent="0">
              <a:buNone/>
              <a:defRPr sz="2000"/>
            </a:lvl8pPr>
            <a:lvl9pPr marL="3657693" indent="0">
              <a:buNone/>
              <a:defRPr sz="2000"/>
            </a:lvl9pPr>
          </a:lstStyle>
          <a:p>
            <a:endParaRPr lang="en-US"/>
          </a:p>
        </p:txBody>
      </p:sp>
      <p:sp>
        <p:nvSpPr>
          <p:cNvPr id="4" name="Text Placeholder 3"/>
          <p:cNvSpPr>
            <a:spLocks noGrp="1"/>
          </p:cNvSpPr>
          <p:nvPr>
            <p:ph type="body" sz="half" idx="2"/>
          </p:nvPr>
        </p:nvSpPr>
        <p:spPr>
          <a:xfrm>
            <a:off x="1792289" y="5367341"/>
            <a:ext cx="5486400" cy="804863"/>
          </a:xfrm>
        </p:spPr>
        <p:txBody>
          <a:bodyPr/>
          <a:lstStyle>
            <a:lvl1pPr marL="0" indent="0">
              <a:buNone/>
              <a:defRPr sz="1400"/>
            </a:lvl1pPr>
            <a:lvl2pPr marL="457211" indent="0">
              <a:buNone/>
              <a:defRPr sz="1200"/>
            </a:lvl2pPr>
            <a:lvl3pPr marL="914423" indent="0">
              <a:buNone/>
              <a:defRPr sz="1001"/>
            </a:lvl3pPr>
            <a:lvl4pPr marL="1371636" indent="0">
              <a:buNone/>
              <a:defRPr sz="900"/>
            </a:lvl4pPr>
            <a:lvl5pPr marL="1828847" indent="0">
              <a:buNone/>
              <a:defRPr sz="900"/>
            </a:lvl5pPr>
            <a:lvl6pPr marL="2286057" indent="0">
              <a:buNone/>
              <a:defRPr sz="900"/>
            </a:lvl6pPr>
            <a:lvl7pPr marL="2743268" indent="0">
              <a:buNone/>
              <a:defRPr sz="900"/>
            </a:lvl7pPr>
            <a:lvl8pPr marL="3200480" indent="0">
              <a:buNone/>
              <a:defRPr sz="900"/>
            </a:lvl8pPr>
            <a:lvl9pPr marL="365769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59FEE7-5AE4-486E-BCEA-0D11E63EA619}" type="datetime1">
              <a:rPr lang="en-US" smtClean="0"/>
              <a:t>6/15/2025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5168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7AB0C5-90EB-495B-A802-524F2AE34AAF}" type="datetime1">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7219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74B6FF-E876-4DC1-8A98-61A87C6C2BA5}" type="datetime1">
              <a:rPr lang="en-US" smtClean="0"/>
              <a:t>6/15/2025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431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98E0EFDB-1E7A-45F4-ABF8-5C4CDD3AAC9C}" type="datetime1">
              <a:rPr lang="en-US" smtClean="0"/>
              <a:t>6/15/2025</a:t>
            </a:fld>
            <a:endParaRPr lang="en-US"/>
          </a:p>
        </p:txBody>
      </p:sp>
      <p:sp>
        <p:nvSpPr>
          <p:cNvPr id="5" name="Footer Placeholder 4"/>
          <p:cNvSpPr>
            <a:spLocks noGrp="1"/>
          </p:cNvSpPr>
          <p:nvPr>
            <p:ph type="ftr" sz="quarter" idx="3"/>
          </p:nvPr>
        </p:nvSpPr>
        <p:spPr>
          <a:xfrm>
            <a:off x="3124200" y="6356356"/>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55370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23" rtl="0" eaLnBrk="1" latinLnBrk="0" hangingPunct="1">
        <a:spcBef>
          <a:spcPct val="0"/>
        </a:spcBef>
        <a:buNone/>
        <a:defRPr sz="4400"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70" indent="-285759" algn="l" defTabSz="914423"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30" indent="-228606" algn="l" defTabSz="91442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41"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53"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87"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99"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1"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6" algn="l" defTabSz="914423" rtl="0" eaLnBrk="1" latinLnBrk="0" hangingPunct="1">
        <a:defRPr sz="1800" kern="1200">
          <a:solidFill>
            <a:schemeClr val="tx1"/>
          </a:solidFill>
          <a:latin typeface="+mn-lt"/>
          <a:ea typeface="+mn-ea"/>
          <a:cs typeface="+mn-cs"/>
        </a:defRPr>
      </a:lvl4pPr>
      <a:lvl5pPr marL="1828847"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3"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svg"/></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jpeg"/></Relationships>
</file>

<file path=ppt/slides/_rels/slide1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7.svg"/><Relationship Id="rId7"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sv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7.svg"/><Relationship Id="rId7"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1.sv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5.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14.sv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0.svg"/><Relationship Id="rId7" Type="http://schemas.openxmlformats.org/officeDocument/2006/relationships/image" Target="../media/image35.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4.svg"/><Relationship Id="rId10" Type="http://schemas.openxmlformats.org/officeDocument/2006/relationships/image" Target="../media/image45.jpeg"/><Relationship Id="rId4" Type="http://schemas.openxmlformats.org/officeDocument/2006/relationships/image" Target="../media/image13.png"/><Relationship Id="rId9" Type="http://schemas.openxmlformats.org/officeDocument/2006/relationships/image" Target="../media/image47.sv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47.svg"/><Relationship Id="rId5" Type="http://schemas.openxmlformats.org/officeDocument/2006/relationships/image" Target="../media/image13.png"/><Relationship Id="rId10" Type="http://schemas.openxmlformats.org/officeDocument/2006/relationships/image" Target="../media/image46.png"/><Relationship Id="rId4" Type="http://schemas.openxmlformats.org/officeDocument/2006/relationships/image" Target="../media/image20.svg"/><Relationship Id="rId9" Type="http://schemas.openxmlformats.org/officeDocument/2006/relationships/image" Target="../media/image35.sv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2.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5.svg"/></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svg"/><Relationship Id="rId3" Type="http://schemas.openxmlformats.org/officeDocument/2006/relationships/image" Target="../media/image20.svg"/><Relationship Id="rId7" Type="http://schemas.openxmlformats.org/officeDocument/2006/relationships/image" Target="../media/image49.svg"/><Relationship Id="rId12"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33.svg"/><Relationship Id="rId5" Type="http://schemas.openxmlformats.org/officeDocument/2006/relationships/image" Target="../media/image14.svg"/><Relationship Id="rId10" Type="http://schemas.openxmlformats.org/officeDocument/2006/relationships/image" Target="../media/image32.png"/><Relationship Id="rId4" Type="http://schemas.openxmlformats.org/officeDocument/2006/relationships/image" Target="../media/image13.png"/><Relationship Id="rId9" Type="http://schemas.openxmlformats.org/officeDocument/2006/relationships/image" Target="../media/image51.sv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0.svg"/><Relationship Id="rId7" Type="http://schemas.openxmlformats.org/officeDocument/2006/relationships/image" Target="../media/image53.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39.svg"/></Relationships>
</file>

<file path=ppt/slides/_rels/slide22.xml.rels><?xml version="1.0" encoding="UTF-8" standalone="yes"?>
<Relationships xmlns="http://schemas.openxmlformats.org/package/2006/relationships"><Relationship Id="rId2" Type="http://schemas.openxmlformats.org/officeDocument/2006/relationships/hyperlink" Target="https://tailieugiaovien.edu.vn/subject_lesson/cong-dan-7/" TargetMode="Externa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audio" Target="../media/audio2.wav"/><Relationship Id="rId3" Type="http://schemas.openxmlformats.org/officeDocument/2006/relationships/slideLayout" Target="../slideLayouts/slideLayout7.xml"/><Relationship Id="rId7" Type="http://schemas.openxmlformats.org/officeDocument/2006/relationships/audio" Target="../media/audio3.wav"/><Relationship Id="rId12" Type="http://schemas.openxmlformats.org/officeDocument/2006/relationships/audio" Target="../media/audio1.wav"/><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audio2.wav"/><Relationship Id="rId11" Type="http://schemas.openxmlformats.org/officeDocument/2006/relationships/image" Target="../media/image27.png"/><Relationship Id="rId5" Type="http://schemas.openxmlformats.org/officeDocument/2006/relationships/audio" Target="../media/audio1.wav"/><Relationship Id="rId15" Type="http://schemas.openxmlformats.org/officeDocument/2006/relationships/audio" Target="../media/audio4.wav"/><Relationship Id="rId10" Type="http://schemas.openxmlformats.org/officeDocument/2006/relationships/image" Target="../media/image26.gif"/><Relationship Id="rId4" Type="http://schemas.openxmlformats.org/officeDocument/2006/relationships/notesSlide" Target="../notesSlides/notesSlide2.xml"/><Relationship Id="rId9" Type="http://schemas.openxmlformats.org/officeDocument/2006/relationships/image" Target="../media/image23.jpg"/><Relationship Id="rId1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audio" Target="../media/audio5.wav"/><Relationship Id="rId7"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31.wmf"/><Relationship Id="rId5" Type="http://schemas.openxmlformats.org/officeDocument/2006/relationships/audio" Target="../media/audio7.wav"/><Relationship Id="rId10" Type="http://schemas.openxmlformats.org/officeDocument/2006/relationships/image" Target="../media/image30.emf"/><Relationship Id="rId4" Type="http://schemas.openxmlformats.org/officeDocument/2006/relationships/audio" Target="../media/audio6.wav"/><Relationship Id="rId9" Type="http://schemas.openxmlformats.org/officeDocument/2006/relationships/image" Target="../media/image29.emf"/></Relationships>
</file>

<file path=ppt/slides/_rels/slide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audio" Target="../media/audio5.wav"/><Relationship Id="rId7"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31.wmf"/><Relationship Id="rId5" Type="http://schemas.openxmlformats.org/officeDocument/2006/relationships/audio" Target="../media/audio7.wav"/><Relationship Id="rId10" Type="http://schemas.openxmlformats.org/officeDocument/2006/relationships/image" Target="../media/image30.emf"/><Relationship Id="rId4" Type="http://schemas.openxmlformats.org/officeDocument/2006/relationships/audio" Target="../media/audio6.wav"/><Relationship Id="rId9" Type="http://schemas.openxmlformats.org/officeDocument/2006/relationships/image" Target="../media/image29.emf"/></Relationships>
</file>

<file path=ppt/slides/_rels/slide7.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audio" Target="../media/audio5.wav"/><Relationship Id="rId7"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31.wmf"/><Relationship Id="rId5" Type="http://schemas.openxmlformats.org/officeDocument/2006/relationships/audio" Target="../media/audio7.wav"/><Relationship Id="rId10" Type="http://schemas.openxmlformats.org/officeDocument/2006/relationships/image" Target="../media/image30.emf"/><Relationship Id="rId4" Type="http://schemas.openxmlformats.org/officeDocument/2006/relationships/audio" Target="../media/audio6.wav"/><Relationship Id="rId9" Type="http://schemas.openxmlformats.org/officeDocument/2006/relationships/image" Target="../media/image29.emf"/></Relationships>
</file>

<file path=ppt/slides/_rels/slide8.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audio" Target="../media/audio5.wav"/><Relationship Id="rId7"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31.wmf"/><Relationship Id="rId5" Type="http://schemas.openxmlformats.org/officeDocument/2006/relationships/audio" Target="../media/audio7.wav"/><Relationship Id="rId10" Type="http://schemas.openxmlformats.org/officeDocument/2006/relationships/image" Target="../media/image30.emf"/><Relationship Id="rId4" Type="http://schemas.openxmlformats.org/officeDocument/2006/relationships/audio" Target="../media/audio6.wav"/><Relationship Id="rId9" Type="http://schemas.openxmlformats.org/officeDocument/2006/relationships/image" Target="../media/image29.emf"/></Relationships>
</file>

<file path=ppt/slides/_rels/slide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audio" Target="../media/audio5.wav"/><Relationship Id="rId7"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31.wmf"/><Relationship Id="rId5" Type="http://schemas.openxmlformats.org/officeDocument/2006/relationships/audio" Target="../media/audio7.wav"/><Relationship Id="rId10" Type="http://schemas.openxmlformats.org/officeDocument/2006/relationships/image" Target="../media/image30.emf"/><Relationship Id="rId4" Type="http://schemas.openxmlformats.org/officeDocument/2006/relationships/audio" Target="../media/audio6.wav"/><Relationship Id="rId9"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524000" y="3343486"/>
            <a:ext cx="15240000" cy="3145028"/>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a:solidFill>
                  <a:srgbClr val="C3113D"/>
                </a:solidFill>
              </a:rPr>
              <a:t>CHÀO MỪNG CÁC EM ĐẾN VỚI BÀI HỌC NGÀY HÔM NAY!</a:t>
            </a:r>
            <a:endParaRPr lang="en-US" sz="7200" b="1" u="none" dirty="0">
              <a:solidFill>
                <a:srgbClr val="C3113D"/>
              </a:solidFill>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03706">
            <a:off x="-1065371" y="4513212"/>
            <a:ext cx="2247300" cy="1969197"/>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67595" y="1445403"/>
            <a:ext cx="1552810" cy="1473757"/>
          </a:xfrm>
          <a:prstGeom prst="rect">
            <a:avLst/>
          </a:prstGeom>
        </p:spPr>
      </p:pic>
      <p:pic>
        <p:nvPicPr>
          <p:cNvPr id="14" name="Picture 5"/>
          <p:cNvPicPr>
            <a:picLocks noChangeAspect="1"/>
          </p:cNvPicPr>
          <p:nvPr/>
        </p:nvPicPr>
        <p:blipFill>
          <a:blip r:embed="rId6"/>
          <a:srcRect b="64907"/>
          <a:stretch>
            <a:fillRect/>
          </a:stretch>
        </p:blipFill>
        <p:spPr>
          <a:xfrm>
            <a:off x="0" y="7898217"/>
            <a:ext cx="18288000" cy="2388783"/>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644937" y="6730045"/>
            <a:ext cx="3643063" cy="3556955"/>
          </a:xfrm>
          <a:prstGeom prst="rect">
            <a:avLst/>
          </a:prstGeom>
        </p:spPr>
      </p:pic>
      <p:pic>
        <p:nvPicPr>
          <p:cNvPr id="16"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307" t="5308"/>
          <a:stretch>
            <a:fillRect/>
          </a:stretch>
        </p:blipFill>
        <p:spPr>
          <a:xfrm>
            <a:off x="0" y="0"/>
            <a:ext cx="3673770" cy="2247293"/>
          </a:xfrm>
          <a:prstGeom prst="rect">
            <a:avLst/>
          </a:prstGeom>
        </p:spPr>
      </p:pic>
      <p:pic>
        <p:nvPicPr>
          <p:cNvPr id="17"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307" t="5308"/>
          <a:stretch>
            <a:fillRect/>
          </a:stretch>
        </p:blipFill>
        <p:spPr>
          <a:xfrm flipH="1">
            <a:off x="14644937" y="-1"/>
            <a:ext cx="3673770" cy="2247293"/>
          </a:xfrm>
          <a:prstGeom prst="rect">
            <a:avLst/>
          </a:prstGeom>
        </p:spPr>
      </p:pic>
      <p:pic>
        <p:nvPicPr>
          <p:cNvPr id="18"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7091485"/>
            <a:ext cx="2819400" cy="3137024"/>
          </a:xfrm>
          <a:prstGeom prst="rect">
            <a:avLst/>
          </a:prstGeom>
        </p:spPr>
      </p:pic>
      <p:pic>
        <p:nvPicPr>
          <p:cNvPr id="19"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894192">
            <a:off x="16865878" y="3997233"/>
            <a:ext cx="2538400" cy="13984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b="64907"/>
          <a:stretch>
            <a:fillRect/>
          </a:stretch>
        </p:blipFill>
        <p:spPr>
          <a:xfrm>
            <a:off x="0" y="7898217"/>
            <a:ext cx="18288000" cy="2388783"/>
          </a:xfrm>
          <a:prstGeom prst="rect">
            <a:avLst/>
          </a:prstGeom>
        </p:spPr>
      </p:pic>
      <p:sp>
        <p:nvSpPr>
          <p:cNvPr id="4" name="TextBox 4"/>
          <p:cNvSpPr txBox="1"/>
          <p:nvPr/>
        </p:nvSpPr>
        <p:spPr>
          <a:xfrm>
            <a:off x="6554510" y="3256235"/>
            <a:ext cx="5178980" cy="1052019"/>
          </a:xfrm>
          <a:prstGeom prst="rect">
            <a:avLst/>
          </a:prstGeom>
        </p:spPr>
        <p:txBody>
          <a:bodyPr wrap="square" lIns="0" tIns="0" rIns="0" bIns="0" rtlCol="0" anchor="t">
            <a:spAutoFit/>
          </a:bodyPr>
          <a:lstStyle/>
          <a:p>
            <a:pPr marL="0" lvl="0" indent="0" algn="ctr">
              <a:lnSpc>
                <a:spcPts val="8000"/>
              </a:lnSpc>
              <a:spcBef>
                <a:spcPct val="0"/>
              </a:spcBef>
            </a:pPr>
            <a:r>
              <a:rPr lang="vi-VN" sz="8600" b="1" u="none" spc="400" dirty="0">
                <a:solidFill>
                  <a:srgbClr val="C3113D"/>
                </a:solidFill>
              </a:rPr>
              <a:t>MỞ ĐẦU</a:t>
            </a:r>
            <a:endParaRPr lang="en-US" sz="8600" b="1" u="none" spc="400" dirty="0">
              <a:solidFill>
                <a:srgbClr val="C3113D"/>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196359" y="4976898"/>
            <a:ext cx="6295333" cy="614653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119243" y="6032232"/>
            <a:ext cx="1331872" cy="1403313"/>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836885" y="6032232"/>
            <a:ext cx="1331872" cy="140331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307" t="5308"/>
          <a:stretch>
            <a:fillRect/>
          </a:stretch>
        </p:blipFill>
        <p:spPr>
          <a:xfrm>
            <a:off x="0" y="0"/>
            <a:ext cx="3673770" cy="224729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307" t="5308"/>
          <a:stretch>
            <a:fillRect/>
          </a:stretch>
        </p:blipFill>
        <p:spPr>
          <a:xfrm flipH="1">
            <a:off x="14614230" y="0"/>
            <a:ext cx="3673770" cy="2247293"/>
          </a:xfrm>
          <a:prstGeom prst="rect">
            <a:avLst/>
          </a:prstGeom>
        </p:spPr>
      </p:pic>
      <p:pic>
        <p:nvPicPr>
          <p:cNvPr id="11"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534400" y="747800"/>
            <a:ext cx="1235232" cy="185400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828800" y="448073"/>
            <a:ext cx="5334000" cy="987450"/>
          </a:xfrm>
          <a:prstGeom prst="rect">
            <a:avLst/>
          </a:prstGeom>
        </p:spPr>
        <p:txBody>
          <a:bodyPr wrap="square" lIns="0" tIns="0" rIns="0" bIns="0" rtlCol="0" anchor="t">
            <a:spAutoFit/>
          </a:bodyPr>
          <a:lstStyle/>
          <a:p>
            <a:pPr>
              <a:lnSpc>
                <a:spcPts val="7679"/>
              </a:lnSpc>
            </a:pPr>
            <a:r>
              <a:rPr lang="vi-VN" sz="6399" b="1" dirty="0">
                <a:solidFill>
                  <a:srgbClr val="06605A"/>
                </a:solidFill>
              </a:rPr>
              <a:t>MỞ ĐẦU</a:t>
            </a:r>
            <a:endParaRPr lang="en-US" sz="6399" b="1" dirty="0">
              <a:solidFill>
                <a:srgbClr val="06605A"/>
              </a:solidFill>
            </a:endParaRPr>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4279" y="33856"/>
            <a:ext cx="1382550" cy="1456710"/>
          </a:xfrm>
          <a:prstGeom prst="rect">
            <a:avLst/>
          </a:prstGeom>
        </p:spPr>
      </p:pic>
      <p:pic>
        <p:nvPicPr>
          <p:cNvPr id="9" name="Picture 9"/>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7760" r="16072" b="46388"/>
          <a:stretch/>
        </p:blipFill>
        <p:spPr>
          <a:xfrm>
            <a:off x="16878072" y="7872149"/>
            <a:ext cx="1424713" cy="241485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038955">
            <a:off x="-833039" y="2108525"/>
            <a:ext cx="1669447" cy="2186181"/>
          </a:xfrm>
          <a:prstGeom prst="rect">
            <a:avLst/>
          </a:prstGeom>
        </p:spPr>
      </p:pic>
      <p:pic>
        <p:nvPicPr>
          <p:cNvPr id="12" name="Picture 11" descr="Graphical user interface&#10;&#10;Description automatically generated with medium confidence"/>
          <p:cNvPicPr/>
          <p:nvPr/>
        </p:nvPicPr>
        <p:blipFill>
          <a:blip r:embed="rId8" cstate="print">
            <a:extLst>
              <a:ext uri="{28A0092B-C50C-407E-A947-70E740481C1C}">
                <a14:useLocalDpi xmlns:a14="http://schemas.microsoft.com/office/drawing/2010/main" val="0"/>
              </a:ext>
            </a:extLst>
          </a:blip>
          <a:stretch>
            <a:fillRect/>
          </a:stretch>
        </p:blipFill>
        <p:spPr>
          <a:xfrm>
            <a:off x="1332131" y="1897961"/>
            <a:ext cx="8497669" cy="4074296"/>
          </a:xfrm>
          <a:prstGeom prst="rect">
            <a:avLst/>
          </a:prstGeom>
        </p:spPr>
      </p:pic>
      <p:pic>
        <p:nvPicPr>
          <p:cNvPr id="13" name="Picture 12" descr="Graphical user interface, application&#10;&#10;Description automatically generated"/>
          <p:cNvPicPr/>
          <p:nvPr/>
        </p:nvPicPr>
        <p:blipFill>
          <a:blip r:embed="rId9" cstate="print">
            <a:extLst>
              <a:ext uri="{28A0092B-C50C-407E-A947-70E740481C1C}">
                <a14:useLocalDpi xmlns:a14="http://schemas.microsoft.com/office/drawing/2010/main" val="0"/>
              </a:ext>
            </a:extLst>
          </a:blip>
          <a:stretch>
            <a:fillRect/>
          </a:stretch>
        </p:blipFill>
        <p:spPr>
          <a:xfrm>
            <a:off x="9753601" y="1897961"/>
            <a:ext cx="7667625" cy="4066902"/>
          </a:xfrm>
          <a:prstGeom prst="rect">
            <a:avLst/>
          </a:prstGeom>
        </p:spPr>
      </p:pic>
      <p:sp>
        <p:nvSpPr>
          <p:cNvPr id="14" name="Rectangle 13"/>
          <p:cNvSpPr/>
          <p:nvPr/>
        </p:nvSpPr>
        <p:spPr>
          <a:xfrm>
            <a:off x="2057400" y="5972257"/>
            <a:ext cx="14706600" cy="4047262"/>
          </a:xfrm>
          <a:prstGeom prst="rect">
            <a:avLst/>
          </a:prstGeom>
        </p:spPr>
        <p:txBody>
          <a:bodyPr wrap="square">
            <a:spAutoFit/>
          </a:bodyPr>
          <a:lstStyle/>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 Theo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ảnh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nói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về</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quê</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hương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b)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Hãy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hiểu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biết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về</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quê</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hương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bức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ảnh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9"/>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351" t="1692" r="53574" b="33178"/>
          <a:stretch/>
        </p:blipFill>
        <p:spPr>
          <a:xfrm>
            <a:off x="-92582" y="7372066"/>
            <a:ext cx="1921382" cy="2933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par>
                                <p:cTn id="15" presetID="25"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4279" y="33856"/>
            <a:ext cx="1382550" cy="1456710"/>
          </a:xfrm>
          <a:prstGeom prst="rect">
            <a:avLst/>
          </a:prstGeom>
        </p:spPr>
      </p:pic>
      <p:pic>
        <p:nvPicPr>
          <p:cNvPr id="9" name="Picture 9"/>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7760" r="16072" b="46388"/>
          <a:stretch/>
        </p:blipFill>
        <p:spPr>
          <a:xfrm>
            <a:off x="16878072" y="7872149"/>
            <a:ext cx="1424713" cy="241485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038955">
            <a:off x="-833039" y="2108525"/>
            <a:ext cx="1669447" cy="2186181"/>
          </a:xfrm>
          <a:prstGeom prst="rect">
            <a:avLst/>
          </a:prstGeom>
        </p:spPr>
      </p:pic>
      <p:pic>
        <p:nvPicPr>
          <p:cNvPr id="12" name="Picture 11" descr="Graphical user interface&#10;&#10;Description automatically generated with medium confidence"/>
          <p:cNvPicPr/>
          <p:nvPr/>
        </p:nvPicPr>
        <p:blipFill rotWithShape="1">
          <a:blip r:embed="rId8" cstate="print">
            <a:extLst>
              <a:ext uri="{28A0092B-C50C-407E-A947-70E740481C1C}">
                <a14:useLocalDpi xmlns:a14="http://schemas.microsoft.com/office/drawing/2010/main" val="0"/>
              </a:ext>
            </a:extLst>
          </a:blip>
          <a:srcRect r="51113"/>
          <a:stretch/>
        </p:blipFill>
        <p:spPr>
          <a:xfrm>
            <a:off x="1332131" y="1897960"/>
            <a:ext cx="5983069" cy="6674539"/>
          </a:xfrm>
          <a:prstGeom prst="rect">
            <a:avLst/>
          </a:prstGeom>
        </p:spPr>
      </p:pic>
      <p:pic>
        <p:nvPicPr>
          <p:cNvPr id="15" name="Picture 9"/>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351" t="1692" r="53574" b="33178"/>
          <a:stretch/>
        </p:blipFill>
        <p:spPr>
          <a:xfrm>
            <a:off x="-92582" y="7372066"/>
            <a:ext cx="1921382" cy="2933700"/>
          </a:xfrm>
          <a:prstGeom prst="rect">
            <a:avLst/>
          </a:prstGeom>
        </p:spPr>
      </p:pic>
      <p:sp>
        <p:nvSpPr>
          <p:cNvPr id="2" name="Rectangle 1"/>
          <p:cNvSpPr/>
          <p:nvPr/>
        </p:nvSpPr>
        <p:spPr>
          <a:xfrm>
            <a:off x="7608228" y="1638300"/>
            <a:ext cx="9982200" cy="5947782"/>
          </a:xfrm>
          <a:prstGeom prst="rect">
            <a:avLst/>
          </a:prstGeom>
        </p:spPr>
        <p:txBody>
          <a:bodyPr wrap="square">
            <a:spAutoFit/>
          </a:bodyPr>
          <a:lstStyle/>
          <a:p>
            <a:pPr algn="just">
              <a:lnSpc>
                <a:spcPct val="150000"/>
              </a:lnSpc>
              <a:spcBef>
                <a:spcPts val="300"/>
              </a:spcBef>
              <a:spcAft>
                <a:spcPts val="300"/>
              </a:spcAft>
            </a:pPr>
            <a:r>
              <a:rPr lang="vi-VN" sz="4200" b="1" dirty="0">
                <a:solidFill>
                  <a:srgbClr val="FF0000"/>
                </a:solidFill>
                <a:latin typeface="Arial" panose="020B0604020202020204" pitchFamily="34" charset="0"/>
                <a:ea typeface="Calibri" panose="020F0502020204030204" pitchFamily="34" charset="0"/>
                <a:cs typeface="Arial" panose="020B0604020202020204" pitchFamily="34" charset="0"/>
              </a:rPr>
              <a:t>Hình 1: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Tượng</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đài</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Quyết</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tử</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Tổ</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quốc</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quyết</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Hà</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Nội</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b="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Tượng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đài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ghi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dấu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chiến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hinh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chiến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sĩ</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dân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trận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chiến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lịch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60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ngày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đêm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bảo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vệ</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Thủ</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đô</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
        <p:nvSpPr>
          <p:cNvPr id="11" name="TextBox 5"/>
          <p:cNvSpPr txBox="1"/>
          <p:nvPr/>
        </p:nvSpPr>
        <p:spPr>
          <a:xfrm>
            <a:off x="1828800" y="448073"/>
            <a:ext cx="5334000" cy="987450"/>
          </a:xfrm>
          <a:prstGeom prst="rect">
            <a:avLst/>
          </a:prstGeom>
        </p:spPr>
        <p:txBody>
          <a:bodyPr wrap="square" lIns="0" tIns="0" rIns="0" bIns="0" rtlCol="0" anchor="t">
            <a:spAutoFit/>
          </a:bodyPr>
          <a:lstStyle/>
          <a:p>
            <a:pPr>
              <a:lnSpc>
                <a:spcPts val="7679"/>
              </a:lnSpc>
            </a:pPr>
            <a:r>
              <a:rPr lang="vi-VN" sz="6399" b="1" dirty="0">
                <a:solidFill>
                  <a:srgbClr val="06605A"/>
                </a:solidFill>
              </a:rPr>
              <a:t>MỞ ĐẦU</a:t>
            </a:r>
            <a:endParaRPr lang="en-US" sz="6399" b="1" dirty="0">
              <a:solidFill>
                <a:srgbClr val="06605A"/>
              </a:solidFill>
            </a:endParaRPr>
          </a:p>
        </p:txBody>
      </p:sp>
    </p:spTree>
    <p:extLst>
      <p:ext uri="{BB962C8B-B14F-4D97-AF65-F5344CB8AC3E}">
        <p14:creationId xmlns:p14="http://schemas.microsoft.com/office/powerpoint/2010/main" val="390802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4279" y="33856"/>
            <a:ext cx="1382550" cy="145671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038955">
            <a:off x="-833039" y="2108525"/>
            <a:ext cx="1669447" cy="2186181"/>
          </a:xfrm>
          <a:prstGeom prst="rect">
            <a:avLst/>
          </a:prstGeom>
        </p:spPr>
      </p:pic>
      <p:pic>
        <p:nvPicPr>
          <p:cNvPr id="12" name="Picture 11" descr="Graphical user interface&#10;&#10;Description automatically generated with medium confidence"/>
          <p:cNvPicPr/>
          <p:nvPr/>
        </p:nvPicPr>
        <p:blipFill rotWithShape="1">
          <a:blip r:embed="rId6" cstate="print">
            <a:extLst>
              <a:ext uri="{28A0092B-C50C-407E-A947-70E740481C1C}">
                <a14:useLocalDpi xmlns:a14="http://schemas.microsoft.com/office/drawing/2010/main" val="0"/>
              </a:ext>
            </a:extLst>
          </a:blip>
          <a:srcRect l="50433" t="-676" r="2248" b="676"/>
          <a:stretch/>
        </p:blipFill>
        <p:spPr>
          <a:xfrm>
            <a:off x="11734800" y="2197714"/>
            <a:ext cx="5791200" cy="6674539"/>
          </a:xfrm>
          <a:prstGeom prst="rect">
            <a:avLst/>
          </a:prstGeom>
        </p:spPr>
      </p:pic>
      <p:pic>
        <p:nvPicPr>
          <p:cNvPr id="15" name="Picture 9"/>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351" t="1692" r="53574" b="33178"/>
          <a:stretch/>
        </p:blipFill>
        <p:spPr>
          <a:xfrm>
            <a:off x="-92582" y="7372066"/>
            <a:ext cx="1921382" cy="2933700"/>
          </a:xfrm>
          <a:prstGeom prst="rect">
            <a:avLst/>
          </a:prstGeom>
        </p:spPr>
      </p:pic>
      <p:sp>
        <p:nvSpPr>
          <p:cNvPr id="2" name="Rectangle 1"/>
          <p:cNvSpPr/>
          <p:nvPr/>
        </p:nvSpPr>
        <p:spPr>
          <a:xfrm>
            <a:off x="1610838" y="2009911"/>
            <a:ext cx="9982200" cy="6955750"/>
          </a:xfrm>
          <a:prstGeom prst="rect">
            <a:avLst/>
          </a:prstGeom>
        </p:spPr>
        <p:txBody>
          <a:bodyPr wrap="square">
            <a:spAutoFit/>
          </a:bodyPr>
          <a:lstStyle/>
          <a:p>
            <a:pPr algn="just">
              <a:lnSpc>
                <a:spcPct val="150000"/>
              </a:lnSpc>
              <a:spcBef>
                <a:spcPts val="300"/>
              </a:spcBef>
              <a:spcAft>
                <a:spcPts val="300"/>
              </a:spcAft>
            </a:pPr>
            <a:r>
              <a:rPr lang="vi-VN" sz="4200" b="1" dirty="0">
                <a:solidFill>
                  <a:srgbClr val="FF0000"/>
                </a:solidFill>
                <a:latin typeface="Arial" panose="020B0604020202020204" pitchFamily="34" charset="0"/>
                <a:ea typeface="Calibri" panose="020F0502020204030204" pitchFamily="34" charset="0"/>
                <a:cs typeface="Arial" panose="020B0604020202020204" pitchFamily="34" charset="0"/>
              </a:rPr>
              <a:t>Hình 2: </a:t>
            </a:r>
            <a:r>
              <a:rPr lang="vi-VN" sz="4200" b="1" dirty="0">
                <a:solidFill>
                  <a:srgbClr val="000000"/>
                </a:solidFill>
                <a:ea typeface="Calibri" panose="020F0502020204030204" pitchFamily="34" charset="0"/>
                <a:cs typeface="Arial" panose="020B0604020202020204" pitchFamily="34" charset="0"/>
              </a:rPr>
              <a:t>Người Dao Đỏ ở Lào Cai trong trang phục truyền thống.</a:t>
            </a:r>
          </a:p>
          <a:p>
            <a:pPr algn="just">
              <a:lnSpc>
                <a:spcPct val="150000"/>
              </a:lnSpc>
              <a:spcBef>
                <a:spcPts val="300"/>
              </a:spcBef>
              <a:spcAft>
                <a:spcPts val="300"/>
              </a:spcAft>
            </a:pPr>
            <a:r>
              <a:rPr lang="vi-VN" sz="4200" dirty="0">
                <a:solidFill>
                  <a:srgbClr val="000000"/>
                </a:solidFill>
                <a:ea typeface="Calibri" panose="020F0502020204030204" pitchFamily="34" charset="0"/>
                <a:cs typeface="Arial" panose="020B0604020202020204" pitchFamily="34" charset="0"/>
              </a:rPr>
              <a:t>Khăn đội đầu đỏ trang trí vết chân hổ, cây vạn hoa, hình cách đoạn; chỉ mặc áo dài, áo tư thân màu chàm hoặc đen, tay đấu thẳng vào thân, hoan văn trang trí trên quần được thêu tỉ mỉ.</a:t>
            </a:r>
            <a:endParaRPr lang="en-US" sz="4200" dirty="0">
              <a:latin typeface="Arial" panose="020B0604020202020204" pitchFamily="34" charset="0"/>
              <a:cs typeface="Arial" panose="020B0604020202020204" pitchFamily="34" charset="0"/>
            </a:endParaRPr>
          </a:p>
        </p:txBody>
      </p:sp>
      <p:pic>
        <p:nvPicPr>
          <p:cNvPr id="11" name="Picture 9"/>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7760" r="16072" b="46388"/>
          <a:stretch/>
        </p:blipFill>
        <p:spPr>
          <a:xfrm>
            <a:off x="17017585" y="7872149"/>
            <a:ext cx="1424713" cy="2414851"/>
          </a:xfrm>
          <a:prstGeom prst="rect">
            <a:avLst/>
          </a:prstGeom>
        </p:spPr>
      </p:pic>
      <p:sp>
        <p:nvSpPr>
          <p:cNvPr id="9" name="TextBox 5"/>
          <p:cNvSpPr txBox="1"/>
          <p:nvPr/>
        </p:nvSpPr>
        <p:spPr>
          <a:xfrm>
            <a:off x="1828800" y="448073"/>
            <a:ext cx="5334000" cy="987450"/>
          </a:xfrm>
          <a:prstGeom prst="rect">
            <a:avLst/>
          </a:prstGeom>
        </p:spPr>
        <p:txBody>
          <a:bodyPr wrap="square" lIns="0" tIns="0" rIns="0" bIns="0" rtlCol="0" anchor="t">
            <a:spAutoFit/>
          </a:bodyPr>
          <a:lstStyle/>
          <a:p>
            <a:pPr>
              <a:lnSpc>
                <a:spcPts val="7679"/>
              </a:lnSpc>
            </a:pPr>
            <a:r>
              <a:rPr lang="vi-VN" sz="6399" b="1" dirty="0">
                <a:solidFill>
                  <a:srgbClr val="06605A"/>
                </a:solidFill>
              </a:rPr>
              <a:t>MỞ ĐẦU</a:t>
            </a:r>
            <a:endParaRPr lang="en-US" sz="6399" b="1" dirty="0">
              <a:solidFill>
                <a:srgbClr val="06605A"/>
              </a:solidFill>
            </a:endParaRPr>
          </a:p>
        </p:txBody>
      </p:sp>
    </p:spTree>
    <p:extLst>
      <p:ext uri="{BB962C8B-B14F-4D97-AF65-F5344CB8AC3E}">
        <p14:creationId xmlns:p14="http://schemas.microsoft.com/office/powerpoint/2010/main" val="190258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par>
                                <p:cTn id="8" presetID="2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4279" y="33856"/>
            <a:ext cx="1382550" cy="1456710"/>
          </a:xfrm>
          <a:prstGeom prst="rect">
            <a:avLst/>
          </a:prstGeom>
        </p:spPr>
      </p:pic>
      <p:pic>
        <p:nvPicPr>
          <p:cNvPr id="9" name="Picture 9"/>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7760" r="16072" b="46388"/>
          <a:stretch/>
        </p:blipFill>
        <p:spPr>
          <a:xfrm>
            <a:off x="16878072" y="7872149"/>
            <a:ext cx="1424713" cy="241485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038955">
            <a:off x="-833039" y="2108525"/>
            <a:ext cx="1669447" cy="2186181"/>
          </a:xfrm>
          <a:prstGeom prst="rect">
            <a:avLst/>
          </a:prstGeom>
        </p:spPr>
      </p:pic>
      <p:sp>
        <p:nvSpPr>
          <p:cNvPr id="2" name="Rectangle 1"/>
          <p:cNvSpPr/>
          <p:nvPr/>
        </p:nvSpPr>
        <p:spPr>
          <a:xfrm>
            <a:off x="7610503" y="1897960"/>
            <a:ext cx="9982200" cy="5986254"/>
          </a:xfrm>
          <a:prstGeom prst="rect">
            <a:avLst/>
          </a:prstGeom>
        </p:spPr>
        <p:txBody>
          <a:bodyPr wrap="square">
            <a:spAutoFit/>
          </a:bodyPr>
          <a:lstStyle/>
          <a:p>
            <a:pPr algn="just">
              <a:lnSpc>
                <a:spcPct val="150000"/>
              </a:lnSpc>
              <a:spcBef>
                <a:spcPts val="300"/>
              </a:spcBef>
              <a:spcAft>
                <a:spcPts val="300"/>
              </a:spcAft>
            </a:pPr>
            <a:r>
              <a:rPr lang="vi-VN" sz="4200" b="1" dirty="0">
                <a:solidFill>
                  <a:srgbClr val="FF0000"/>
                </a:solidFill>
                <a:latin typeface="Arial" panose="020B0604020202020204" pitchFamily="34" charset="0"/>
                <a:ea typeface="Calibri" panose="020F0502020204030204" pitchFamily="34" charset="0"/>
                <a:cs typeface="Arial" panose="020B0604020202020204" pitchFamily="34" charset="0"/>
              </a:rPr>
              <a:t>Hình 3: </a:t>
            </a:r>
            <a:r>
              <a:rPr lang="vi-VN" sz="4200" b="1" dirty="0">
                <a:solidFill>
                  <a:srgbClr val="000000"/>
                </a:solidFill>
                <a:ea typeface="Calibri" panose="020F0502020204030204" pitchFamily="34" charset="0"/>
                <a:cs typeface="Arial" panose="020B0604020202020204" pitchFamily="34" charset="0"/>
              </a:rPr>
              <a:t>Điệu múa truyền thống của người Chăm ở Khánh Hòa.</a:t>
            </a:r>
          </a:p>
          <a:p>
            <a:pPr algn="just">
              <a:lnSpc>
                <a:spcPct val="150000"/>
              </a:lnSpc>
              <a:spcBef>
                <a:spcPts val="300"/>
              </a:spcBef>
              <a:spcAft>
                <a:spcPts val="300"/>
              </a:spcAft>
            </a:pPr>
            <a:r>
              <a:rPr lang="vi-VN" sz="4200" dirty="0">
                <a:solidFill>
                  <a:srgbClr val="000000"/>
                </a:solidFill>
                <a:ea typeface="Calibri" panose="020F0502020204030204" pitchFamily="34" charset="0"/>
                <a:cs typeface="Arial" panose="020B0604020202020204" pitchFamily="34" charset="0"/>
              </a:rPr>
              <a:t>Điệu múa vừa tạo không khí lễ hội, vừa là lời ước nguyện của dân làng gửi đến trời đất, thần linh cầu mong cuộc sống no đủ, mùa màng tốt tươi.</a:t>
            </a:r>
            <a:endParaRPr lang="en-US" sz="4200" dirty="0">
              <a:latin typeface="Arial" panose="020B0604020202020204" pitchFamily="34" charset="0"/>
              <a:cs typeface="Arial" panose="020B0604020202020204" pitchFamily="34" charset="0"/>
            </a:endParaRPr>
          </a:p>
        </p:txBody>
      </p:sp>
      <p:pic>
        <p:nvPicPr>
          <p:cNvPr id="11" name="Picture 10" descr="Graphical user interface, application&#10;&#10;Description automatically generated"/>
          <p:cNvPicPr/>
          <p:nvPr/>
        </p:nvPicPr>
        <p:blipFill rotWithShape="1">
          <a:blip r:embed="rId8" cstate="print">
            <a:extLst>
              <a:ext uri="{28A0092B-C50C-407E-A947-70E740481C1C}">
                <a14:useLocalDpi xmlns:a14="http://schemas.microsoft.com/office/drawing/2010/main" val="0"/>
              </a:ext>
            </a:extLst>
          </a:blip>
          <a:srcRect r="50311"/>
          <a:stretch/>
        </p:blipFill>
        <p:spPr>
          <a:xfrm>
            <a:off x="1524000" y="1941061"/>
            <a:ext cx="5589834" cy="6912649"/>
          </a:xfrm>
          <a:prstGeom prst="rect">
            <a:avLst/>
          </a:prstGeom>
        </p:spPr>
      </p:pic>
      <p:pic>
        <p:nvPicPr>
          <p:cNvPr id="13" name="Picture 9"/>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351" t="1692" r="53574" b="33178"/>
          <a:stretch/>
        </p:blipFill>
        <p:spPr>
          <a:xfrm>
            <a:off x="-92582" y="7353300"/>
            <a:ext cx="1921382" cy="2933700"/>
          </a:xfrm>
          <a:prstGeom prst="rect">
            <a:avLst/>
          </a:prstGeom>
        </p:spPr>
      </p:pic>
      <p:sp>
        <p:nvSpPr>
          <p:cNvPr id="12" name="TextBox 5"/>
          <p:cNvSpPr txBox="1"/>
          <p:nvPr/>
        </p:nvSpPr>
        <p:spPr>
          <a:xfrm>
            <a:off x="1828800" y="448073"/>
            <a:ext cx="5334000" cy="987450"/>
          </a:xfrm>
          <a:prstGeom prst="rect">
            <a:avLst/>
          </a:prstGeom>
        </p:spPr>
        <p:txBody>
          <a:bodyPr wrap="square" lIns="0" tIns="0" rIns="0" bIns="0" rtlCol="0" anchor="t">
            <a:spAutoFit/>
          </a:bodyPr>
          <a:lstStyle/>
          <a:p>
            <a:pPr>
              <a:lnSpc>
                <a:spcPts val="7679"/>
              </a:lnSpc>
            </a:pPr>
            <a:r>
              <a:rPr lang="vi-VN" sz="6399" b="1" dirty="0">
                <a:solidFill>
                  <a:srgbClr val="06605A"/>
                </a:solidFill>
              </a:rPr>
              <a:t>MỞ ĐẦU</a:t>
            </a:r>
            <a:endParaRPr lang="en-US" sz="6399" b="1" dirty="0">
              <a:solidFill>
                <a:srgbClr val="06605A"/>
              </a:solidFill>
            </a:endParaRPr>
          </a:p>
        </p:txBody>
      </p:sp>
    </p:spTree>
    <p:extLst>
      <p:ext uri="{BB962C8B-B14F-4D97-AF65-F5344CB8AC3E}">
        <p14:creationId xmlns:p14="http://schemas.microsoft.com/office/powerpoint/2010/main" val="178002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Scale>
                                      <p:cBhvr>
                                        <p:cTn id="12"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
                                        </p:tgtEl>
                                        <p:attrNameLst>
                                          <p:attrName>ppt_x</p:attrName>
                                          <p:attrName>ppt_y</p:attrName>
                                        </p:attrNameLst>
                                      </p:cBhvr>
                                    </p:animMotion>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4279" y="33856"/>
            <a:ext cx="1382550" cy="145671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038955">
            <a:off x="-833039" y="2108525"/>
            <a:ext cx="1669447" cy="2186181"/>
          </a:xfrm>
          <a:prstGeom prst="rect">
            <a:avLst/>
          </a:prstGeom>
        </p:spPr>
      </p:pic>
      <p:sp>
        <p:nvSpPr>
          <p:cNvPr id="2" name="Rectangle 1"/>
          <p:cNvSpPr/>
          <p:nvPr/>
        </p:nvSpPr>
        <p:spPr>
          <a:xfrm>
            <a:off x="1657303" y="1885895"/>
            <a:ext cx="9982200" cy="5986254"/>
          </a:xfrm>
          <a:prstGeom prst="rect">
            <a:avLst/>
          </a:prstGeom>
        </p:spPr>
        <p:txBody>
          <a:bodyPr wrap="square">
            <a:spAutoFit/>
          </a:bodyPr>
          <a:lstStyle/>
          <a:p>
            <a:pPr algn="just">
              <a:lnSpc>
                <a:spcPct val="150000"/>
              </a:lnSpc>
              <a:spcBef>
                <a:spcPts val="300"/>
              </a:spcBef>
              <a:spcAft>
                <a:spcPts val="300"/>
              </a:spcAft>
            </a:pPr>
            <a:r>
              <a:rPr lang="vi-VN" sz="4200" b="1" dirty="0">
                <a:solidFill>
                  <a:srgbClr val="FF0000"/>
                </a:solidFill>
                <a:latin typeface="Arial" panose="020B0604020202020204" pitchFamily="34" charset="0"/>
                <a:ea typeface="Calibri" panose="020F0502020204030204" pitchFamily="34" charset="0"/>
                <a:cs typeface="Arial" panose="020B0604020202020204" pitchFamily="34" charset="0"/>
              </a:rPr>
              <a:t>Hình 4: </a:t>
            </a:r>
            <a:r>
              <a:rPr lang="vi-VN" sz="4200" b="1" dirty="0">
                <a:solidFill>
                  <a:srgbClr val="000000"/>
                </a:solidFill>
                <a:ea typeface="Calibri" panose="020F0502020204030204" pitchFamily="34" charset="0"/>
                <a:cs typeface="Arial" panose="020B0604020202020204" pitchFamily="34" charset="0"/>
              </a:rPr>
              <a:t>Bánh Khọt – món ăn truyền thống ở Nam Bộ.</a:t>
            </a:r>
          </a:p>
          <a:p>
            <a:pPr algn="just">
              <a:lnSpc>
                <a:spcPct val="150000"/>
              </a:lnSpc>
              <a:spcBef>
                <a:spcPts val="300"/>
              </a:spcBef>
              <a:spcAft>
                <a:spcPts val="300"/>
              </a:spcAft>
            </a:pPr>
            <a:r>
              <a:rPr lang="vi-VN" sz="4200" dirty="0">
                <a:solidFill>
                  <a:srgbClr val="000000"/>
                </a:solidFill>
                <a:ea typeface="Calibri" panose="020F0502020204030204" pitchFamily="34" charset="0"/>
                <a:cs typeface="Arial" panose="020B0604020202020204" pitchFamily="34" charset="0"/>
              </a:rPr>
              <a:t>Là món ăn quen thuộc và được người dân Nam Bộ yêu thích. Bánh chín vừa có màu vàng nghệ rất bắt mắt, có độ giòn và vị ngọt của gạo, vị béo của nước dừa.</a:t>
            </a:r>
            <a:endParaRPr lang="en-US" sz="4200" dirty="0">
              <a:latin typeface="Arial" panose="020B0604020202020204" pitchFamily="34" charset="0"/>
              <a:cs typeface="Arial" panose="020B0604020202020204" pitchFamily="34" charset="0"/>
            </a:endParaRPr>
          </a:p>
        </p:txBody>
      </p:sp>
      <p:pic>
        <p:nvPicPr>
          <p:cNvPr id="11" name="Picture 10" descr="Graphical user interface, application&#10;&#10;Description automatically generated"/>
          <p:cNvPicPr/>
          <p:nvPr/>
        </p:nvPicPr>
        <p:blipFill rotWithShape="1">
          <a:blip r:embed="rId6" cstate="print">
            <a:extLst>
              <a:ext uri="{28A0092B-C50C-407E-A947-70E740481C1C}">
                <a14:useLocalDpi xmlns:a14="http://schemas.microsoft.com/office/drawing/2010/main" val="0"/>
              </a:ext>
            </a:extLst>
          </a:blip>
          <a:srcRect l="49447" t="2175" r="1783" b="-312"/>
          <a:stretch/>
        </p:blipFill>
        <p:spPr>
          <a:xfrm>
            <a:off x="11987421" y="2009911"/>
            <a:ext cx="5486400" cy="6783839"/>
          </a:xfrm>
          <a:prstGeom prst="rect">
            <a:avLst/>
          </a:prstGeom>
        </p:spPr>
      </p:pic>
      <p:pic>
        <p:nvPicPr>
          <p:cNvPr id="13" name="Picture 9"/>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351" t="1692" r="53574" b="33178"/>
          <a:stretch/>
        </p:blipFill>
        <p:spPr>
          <a:xfrm>
            <a:off x="-92582" y="7353300"/>
            <a:ext cx="1921382" cy="2933700"/>
          </a:xfrm>
          <a:prstGeom prst="rect">
            <a:avLst/>
          </a:prstGeom>
        </p:spPr>
      </p:pic>
      <p:pic>
        <p:nvPicPr>
          <p:cNvPr id="12" name="Picture 9"/>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7760" r="16072" b="46388"/>
          <a:stretch/>
        </p:blipFill>
        <p:spPr>
          <a:xfrm>
            <a:off x="16897406" y="7869306"/>
            <a:ext cx="1424713" cy="2414851"/>
          </a:xfrm>
          <a:prstGeom prst="rect">
            <a:avLst/>
          </a:prstGeom>
        </p:spPr>
      </p:pic>
      <p:sp>
        <p:nvSpPr>
          <p:cNvPr id="9" name="TextBox 5"/>
          <p:cNvSpPr txBox="1"/>
          <p:nvPr/>
        </p:nvSpPr>
        <p:spPr>
          <a:xfrm>
            <a:off x="1828800" y="448073"/>
            <a:ext cx="5334000" cy="987450"/>
          </a:xfrm>
          <a:prstGeom prst="rect">
            <a:avLst/>
          </a:prstGeom>
        </p:spPr>
        <p:txBody>
          <a:bodyPr wrap="square" lIns="0" tIns="0" rIns="0" bIns="0" rtlCol="0" anchor="t">
            <a:spAutoFit/>
          </a:bodyPr>
          <a:lstStyle/>
          <a:p>
            <a:pPr>
              <a:lnSpc>
                <a:spcPts val="7679"/>
              </a:lnSpc>
            </a:pPr>
            <a:r>
              <a:rPr lang="vi-VN" sz="6399" b="1" dirty="0">
                <a:solidFill>
                  <a:srgbClr val="06605A"/>
                </a:solidFill>
              </a:rPr>
              <a:t>MỞ ĐẦU</a:t>
            </a:r>
            <a:endParaRPr lang="en-US" sz="6399" b="1" dirty="0">
              <a:solidFill>
                <a:srgbClr val="06605A"/>
              </a:solidFill>
            </a:endParaRPr>
          </a:p>
        </p:txBody>
      </p:sp>
    </p:spTree>
    <p:extLst>
      <p:ext uri="{BB962C8B-B14F-4D97-AF65-F5344CB8AC3E}">
        <p14:creationId xmlns:p14="http://schemas.microsoft.com/office/powerpoint/2010/main" val="165783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par>
                                <p:cTn id="8" presetID="1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plus(i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b="64907"/>
          <a:stretch>
            <a:fillRect/>
          </a:stretch>
        </p:blipFill>
        <p:spPr>
          <a:xfrm>
            <a:off x="0" y="7898217"/>
            <a:ext cx="18288000" cy="2388783"/>
          </a:xfrm>
          <a:prstGeom prst="rect">
            <a:avLst/>
          </a:prstGeom>
        </p:spPr>
      </p:pic>
      <p:sp>
        <p:nvSpPr>
          <p:cNvPr id="4" name="TextBox 4"/>
          <p:cNvSpPr txBox="1"/>
          <p:nvPr/>
        </p:nvSpPr>
        <p:spPr>
          <a:xfrm>
            <a:off x="5787402" y="3276391"/>
            <a:ext cx="6704290" cy="1025922"/>
          </a:xfrm>
          <a:prstGeom prst="rect">
            <a:avLst/>
          </a:prstGeom>
        </p:spPr>
        <p:txBody>
          <a:bodyPr wrap="square" lIns="0" tIns="0" rIns="0" bIns="0" rtlCol="0" anchor="t">
            <a:spAutoFit/>
          </a:bodyPr>
          <a:lstStyle/>
          <a:p>
            <a:pPr marL="0" lvl="0" indent="0" algn="ctr">
              <a:lnSpc>
                <a:spcPts val="8000"/>
              </a:lnSpc>
              <a:spcBef>
                <a:spcPct val="0"/>
              </a:spcBef>
            </a:pPr>
            <a:r>
              <a:rPr lang="vi-VN" sz="8600" b="1" u="none" spc="400" dirty="0">
                <a:solidFill>
                  <a:srgbClr val="C3113D"/>
                </a:solidFill>
              </a:rPr>
              <a:t>KHÁM PHÁ</a:t>
            </a:r>
            <a:endParaRPr lang="en-US" sz="8600" b="1" u="none" spc="400" dirty="0">
              <a:solidFill>
                <a:srgbClr val="C3113D"/>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196359" y="4976898"/>
            <a:ext cx="6295333" cy="614653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119243" y="6032232"/>
            <a:ext cx="1331872" cy="1403313"/>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836885" y="6032232"/>
            <a:ext cx="1331872" cy="140331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307" t="5308"/>
          <a:stretch>
            <a:fillRect/>
          </a:stretch>
        </p:blipFill>
        <p:spPr>
          <a:xfrm>
            <a:off x="0" y="0"/>
            <a:ext cx="3673770" cy="224729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307" t="5308"/>
          <a:stretch>
            <a:fillRect/>
          </a:stretch>
        </p:blipFill>
        <p:spPr>
          <a:xfrm flipH="1">
            <a:off x="14614230" y="0"/>
            <a:ext cx="3673770" cy="2247293"/>
          </a:xfrm>
          <a:prstGeom prst="rect">
            <a:avLst/>
          </a:prstGeom>
        </p:spPr>
      </p:pic>
      <p:pic>
        <p:nvPicPr>
          <p:cNvPr id="11"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534400" y="747800"/>
            <a:ext cx="1235232" cy="1854007"/>
          </a:xfrm>
          <a:prstGeom prst="rect">
            <a:avLst/>
          </a:prstGeom>
        </p:spPr>
      </p:pic>
    </p:spTree>
    <p:extLst>
      <p:ext uri="{BB962C8B-B14F-4D97-AF65-F5344CB8AC3E}">
        <p14:creationId xmlns:p14="http://schemas.microsoft.com/office/powerpoint/2010/main" val="3809068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3352800" y="515748"/>
            <a:ext cx="11659169" cy="738664"/>
          </a:xfrm>
          <a:prstGeom prst="rect">
            <a:avLst/>
          </a:prstGeom>
        </p:spPr>
        <p:txBody>
          <a:bodyPr wrap="square" lIns="0" tIns="0" rIns="0" bIns="0" rtlCol="0" anchor="t">
            <a:spAutoFit/>
          </a:bodyPr>
          <a:lstStyle/>
          <a:p>
            <a:pPr marL="0" lvl="0" indent="0" algn="ctr">
              <a:spcBef>
                <a:spcPct val="0"/>
              </a:spcBef>
            </a:pPr>
            <a:r>
              <a:rPr lang="vi-VN" sz="4800" b="1" u="none" dirty="0">
                <a:solidFill>
                  <a:srgbClr val="06605A"/>
                </a:solidFill>
                <a:latin typeface="Arial" panose="020B0604020202020204" pitchFamily="34" charset="0"/>
                <a:cs typeface="Arial" panose="020B0604020202020204" pitchFamily="34" charset="0"/>
              </a:rPr>
              <a:t>1. Một số truyền thống của quê hương</a:t>
            </a:r>
            <a:endParaRPr lang="en-US" sz="4800" b="1" u="none" dirty="0">
              <a:solidFill>
                <a:srgbClr val="06605A"/>
              </a:solidFill>
              <a:latin typeface="Arial" panose="020B0604020202020204" pitchFamily="34" charset="0"/>
              <a:cs typeface="Arial" panose="020B0604020202020204" pitchFamily="34" charset="0"/>
            </a:endParaRPr>
          </a:p>
        </p:txBody>
      </p:sp>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09089" y="-235321"/>
            <a:ext cx="1378911" cy="2544970"/>
          </a:xfrm>
          <a:prstGeom prst="rect">
            <a:avLst/>
          </a:prstGeom>
        </p:spPr>
      </p:pic>
      <p:pic>
        <p:nvPicPr>
          <p:cNvPr id="24"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94192">
            <a:off x="-269221" y="140415"/>
            <a:ext cx="2538400" cy="1398428"/>
          </a:xfrm>
          <a:prstGeom prst="rect">
            <a:avLst/>
          </a:prstGeom>
        </p:spPr>
      </p:pic>
      <p:pic>
        <p:nvPicPr>
          <p:cNvPr id="25" name="Picture 24" descr="A group of people sitting at a table&#10;&#10;Description automatically generated with medium confidence"/>
          <p:cNvPicPr/>
          <p:nvPr/>
        </p:nvPicPr>
        <p:blipFill>
          <a:blip r:embed="rId6" cstate="print">
            <a:extLst>
              <a:ext uri="{28A0092B-C50C-407E-A947-70E740481C1C}">
                <a14:useLocalDpi xmlns:a14="http://schemas.microsoft.com/office/drawing/2010/main" val="0"/>
              </a:ext>
            </a:extLst>
          </a:blip>
          <a:stretch>
            <a:fillRect/>
          </a:stretch>
        </p:blipFill>
        <p:spPr>
          <a:xfrm>
            <a:off x="734937" y="6178962"/>
            <a:ext cx="7851499" cy="3432731"/>
          </a:xfrm>
          <a:prstGeom prst="rect">
            <a:avLst/>
          </a:prstGeom>
        </p:spPr>
      </p:pic>
      <p:pic>
        <p:nvPicPr>
          <p:cNvPr id="26" name="Picture 25" descr="A group of people on a boat&#10;&#10;Description automatically generated with medium confidence"/>
          <p:cNvPicPr/>
          <p:nvPr/>
        </p:nvPicPr>
        <p:blipFill>
          <a:blip r:embed="rId7" cstate="print">
            <a:extLst>
              <a:ext uri="{28A0092B-C50C-407E-A947-70E740481C1C}">
                <a14:useLocalDpi xmlns:a14="http://schemas.microsoft.com/office/drawing/2010/main" val="0"/>
              </a:ext>
            </a:extLst>
          </a:blip>
          <a:stretch>
            <a:fillRect/>
          </a:stretch>
        </p:blipFill>
        <p:spPr>
          <a:xfrm>
            <a:off x="758821" y="2526842"/>
            <a:ext cx="7839221" cy="3457202"/>
          </a:xfrm>
          <a:prstGeom prst="rect">
            <a:avLst/>
          </a:prstGeom>
        </p:spPr>
      </p:pic>
      <p:sp>
        <p:nvSpPr>
          <p:cNvPr id="27" name="TextBox 26"/>
          <p:cNvSpPr txBox="1"/>
          <p:nvPr/>
        </p:nvSpPr>
        <p:spPr>
          <a:xfrm>
            <a:off x="9906000" y="2571578"/>
            <a:ext cx="6137386" cy="784830"/>
          </a:xfrm>
          <a:prstGeom prst="rect">
            <a:avLst/>
          </a:prstGeom>
          <a:noFill/>
        </p:spPr>
        <p:txBody>
          <a:bodyPr wrap="none" rtlCol="0">
            <a:spAutoFit/>
          </a:bodyPr>
          <a:lstStyle/>
          <a:p>
            <a:r>
              <a:rPr lang="vi-VN" sz="4500" b="1" dirty="0"/>
              <a:t>THẢO LUẬN CẶP ĐÔI</a:t>
            </a:r>
            <a:endParaRPr lang="en-US" sz="4500" b="1" dirty="0"/>
          </a:p>
        </p:txBody>
      </p:sp>
      <p:sp>
        <p:nvSpPr>
          <p:cNvPr id="28" name="TextBox 27"/>
          <p:cNvSpPr txBox="1"/>
          <p:nvPr/>
        </p:nvSpPr>
        <p:spPr>
          <a:xfrm>
            <a:off x="1398543" y="1547094"/>
            <a:ext cx="8507457" cy="784830"/>
          </a:xfrm>
          <a:prstGeom prst="rect">
            <a:avLst/>
          </a:prstGeom>
          <a:noFill/>
        </p:spPr>
        <p:txBody>
          <a:bodyPr wrap="none" rtlCol="0">
            <a:spAutoFit/>
          </a:bodyPr>
          <a:lstStyle/>
          <a:p>
            <a:pPr marL="685800" indent="-685800">
              <a:buFont typeface="Wingdings" panose="05000000000000000000" pitchFamily="2" charset="2"/>
              <a:buChar char="Ø"/>
            </a:pPr>
            <a:r>
              <a:rPr lang="vi-VN" sz="4500" b="1" dirty="0">
                <a:solidFill>
                  <a:srgbClr val="FF0000"/>
                </a:solidFill>
              </a:rPr>
              <a:t>Đọc thông tin 1, 2 SGK tr6,7</a:t>
            </a:r>
            <a:endParaRPr lang="en-US" sz="4500" b="1" dirty="0">
              <a:solidFill>
                <a:srgbClr val="FF0000"/>
              </a:solidFill>
            </a:endParaRPr>
          </a:p>
        </p:txBody>
      </p:sp>
      <p:sp>
        <p:nvSpPr>
          <p:cNvPr id="29" name="Rectangle 28"/>
          <p:cNvSpPr/>
          <p:nvPr/>
        </p:nvSpPr>
        <p:spPr>
          <a:xfrm>
            <a:off x="8763000" y="3320583"/>
            <a:ext cx="8839200" cy="5016758"/>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giới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thiệu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tỉnh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Tre</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tỉnh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Bắc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Ninh?</a:t>
            </a:r>
            <a:endParaRPr lang="en-US" sz="42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v"/>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suy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nghĩ</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về</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5204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inVertical)">
                                      <p:cBhvr>
                                        <p:cTn id="14" dur="500"/>
                                        <p:tgtEl>
                                          <p:spTgt spid="26"/>
                                        </p:tgtEl>
                                      </p:cBhvr>
                                    </p:animEffect>
                                  </p:childTnLst>
                                </p:cTn>
                              </p:par>
                              <p:par>
                                <p:cTn id="15" presetID="16" presetClass="entr" presetSubtype="21"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outVertical)">
                                      <p:cBhvr>
                                        <p:cTn id="22" dur="500"/>
                                        <p:tgtEl>
                                          <p:spTgt spid="27"/>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outVertical)">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3352800" y="515748"/>
            <a:ext cx="11659169" cy="738664"/>
          </a:xfrm>
          <a:prstGeom prst="rect">
            <a:avLst/>
          </a:prstGeom>
        </p:spPr>
        <p:txBody>
          <a:bodyPr wrap="square" lIns="0" tIns="0" rIns="0" bIns="0" rtlCol="0" anchor="t">
            <a:spAutoFit/>
          </a:bodyPr>
          <a:lstStyle/>
          <a:p>
            <a:pPr marL="0" lvl="0" indent="0" algn="ctr">
              <a:spcBef>
                <a:spcPct val="0"/>
              </a:spcBef>
            </a:pPr>
            <a:r>
              <a:rPr lang="vi-VN" sz="4800" b="1" u="none" dirty="0">
                <a:solidFill>
                  <a:srgbClr val="06605A"/>
                </a:solidFill>
                <a:latin typeface="Arial" panose="020B0604020202020204" pitchFamily="34" charset="0"/>
                <a:cs typeface="Arial" panose="020B0604020202020204" pitchFamily="34" charset="0"/>
              </a:rPr>
              <a:t>1. Một số truyền thống của quê hương</a:t>
            </a:r>
            <a:endParaRPr lang="en-US" sz="4800" b="1" u="none" dirty="0">
              <a:solidFill>
                <a:srgbClr val="06605A"/>
              </a:solidFill>
              <a:latin typeface="Arial" panose="020B0604020202020204" pitchFamily="34" charset="0"/>
              <a:cs typeface="Arial" panose="020B0604020202020204" pitchFamily="34" charset="0"/>
            </a:endParaRPr>
          </a:p>
        </p:txBody>
      </p:sp>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09089" y="-235321"/>
            <a:ext cx="1378911" cy="2544970"/>
          </a:xfrm>
          <a:prstGeom prst="rect">
            <a:avLst/>
          </a:prstGeom>
        </p:spPr>
      </p:pic>
      <p:pic>
        <p:nvPicPr>
          <p:cNvPr id="24"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94192">
            <a:off x="-269221" y="140415"/>
            <a:ext cx="2538400" cy="1398428"/>
          </a:xfrm>
          <a:prstGeom prst="rect">
            <a:avLst/>
          </a:prstGeom>
        </p:spPr>
      </p:pic>
      <p:sp>
        <p:nvSpPr>
          <p:cNvPr id="2" name="Rectangle 1"/>
          <p:cNvSpPr/>
          <p:nvPr/>
        </p:nvSpPr>
        <p:spPr>
          <a:xfrm>
            <a:off x="1378911" y="7033898"/>
            <a:ext cx="15530178" cy="3000821"/>
          </a:xfrm>
          <a:prstGeom prst="rect">
            <a:avLst/>
          </a:prstGeom>
        </p:spPr>
        <p:txBody>
          <a:bodyPr wrap="square">
            <a:spAutoFit/>
          </a:bodyPr>
          <a:lstStyle/>
          <a:p>
            <a:pPr marR="0" lvl="0" algn="just">
              <a:lnSpc>
                <a:spcPct val="150000"/>
              </a:lnSpc>
              <a:spcBef>
                <a:spcPts val="300"/>
              </a:spcBef>
              <a:spcAft>
                <a:spcPts val="300"/>
              </a:spcAft>
            </a:pP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Truyền</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thống</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của</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Bắc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Ninh: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lễ</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Lim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làn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điệu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dân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ca,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họ</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trang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phục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liền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anh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liền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chị</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trò</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chơi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dân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gian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lễ</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50367" y="6656696"/>
            <a:ext cx="1074111" cy="1612174"/>
          </a:xfrm>
          <a:prstGeom prst="rect">
            <a:avLst/>
          </a:prstGeom>
        </p:spPr>
      </p:pic>
      <p:pic>
        <p:nvPicPr>
          <p:cNvPr id="12"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735190" y="8731032"/>
            <a:ext cx="1552810" cy="1473757"/>
          </a:xfrm>
          <a:prstGeom prst="rect">
            <a:avLst/>
          </a:prstGeom>
        </p:spPr>
      </p:pic>
      <p:pic>
        <p:nvPicPr>
          <p:cNvPr id="13" name="Picture 12" descr="A group of people on a boat&#10;&#10;Description automatically generated with medium confidence"/>
          <p:cNvPicPr/>
          <p:nvPr/>
        </p:nvPicPr>
        <p:blipFill>
          <a:blip r:embed="rId10" cstate="print">
            <a:extLst>
              <a:ext uri="{28A0092B-C50C-407E-A947-70E740481C1C}">
                <a14:useLocalDpi xmlns:a14="http://schemas.microsoft.com/office/drawing/2010/main" val="0"/>
              </a:ext>
            </a:extLst>
          </a:blip>
          <a:stretch>
            <a:fillRect/>
          </a:stretch>
        </p:blipFill>
        <p:spPr>
          <a:xfrm>
            <a:off x="2029366" y="1599744"/>
            <a:ext cx="13792200" cy="5264084"/>
          </a:xfrm>
          <a:prstGeom prst="rect">
            <a:avLst/>
          </a:prstGeom>
        </p:spPr>
      </p:pic>
    </p:spTree>
    <p:extLst>
      <p:ext uri="{BB962C8B-B14F-4D97-AF65-F5344CB8AC3E}">
        <p14:creationId xmlns:p14="http://schemas.microsoft.com/office/powerpoint/2010/main" val="21818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2)">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3352800" y="515748"/>
            <a:ext cx="11659169" cy="738664"/>
          </a:xfrm>
          <a:prstGeom prst="rect">
            <a:avLst/>
          </a:prstGeom>
        </p:spPr>
        <p:txBody>
          <a:bodyPr wrap="square" lIns="0" tIns="0" rIns="0" bIns="0" rtlCol="0" anchor="t">
            <a:spAutoFit/>
          </a:bodyPr>
          <a:lstStyle/>
          <a:p>
            <a:pPr marL="0" lvl="0" indent="0" algn="ctr">
              <a:spcBef>
                <a:spcPct val="0"/>
              </a:spcBef>
            </a:pPr>
            <a:r>
              <a:rPr lang="vi-VN" sz="4800" b="1" u="none" dirty="0">
                <a:solidFill>
                  <a:srgbClr val="06605A"/>
                </a:solidFill>
                <a:latin typeface="Arial" panose="020B0604020202020204" pitchFamily="34" charset="0"/>
                <a:cs typeface="Arial" panose="020B0604020202020204" pitchFamily="34" charset="0"/>
              </a:rPr>
              <a:t>1. Một số truyền thống của quê hương</a:t>
            </a:r>
            <a:endParaRPr lang="en-US" sz="4800" b="1" u="none" dirty="0">
              <a:solidFill>
                <a:srgbClr val="06605A"/>
              </a:solidFill>
              <a:latin typeface="Arial" panose="020B0604020202020204" pitchFamily="34" charset="0"/>
              <a:cs typeface="Arial" panose="020B0604020202020204" pitchFamily="34" charset="0"/>
            </a:endParaRPr>
          </a:p>
        </p:txBody>
      </p:sp>
      <p:pic>
        <p:nvPicPr>
          <p:cNvPr id="22" name="Picture 2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09089" y="-235321"/>
            <a:ext cx="1378911" cy="2544970"/>
          </a:xfrm>
          <a:prstGeom prst="rect">
            <a:avLst/>
          </a:prstGeom>
        </p:spPr>
      </p:pic>
      <p:pic>
        <p:nvPicPr>
          <p:cNvPr id="24" name="Picture 2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94192">
            <a:off x="-269221" y="140415"/>
            <a:ext cx="2538400" cy="1398428"/>
          </a:xfrm>
          <a:prstGeom prst="rect">
            <a:avLst/>
          </a:prstGeom>
        </p:spPr>
      </p:pic>
      <p:pic>
        <p:nvPicPr>
          <p:cNvPr id="25" name="Picture 24" descr="A group of people sitting at a table&#10;&#10;Description automatically generated with medium confidence"/>
          <p:cNvPicPr/>
          <p:nvPr/>
        </p:nvPicPr>
        <p:blipFill>
          <a:blip r:embed="rId7" cstate="print">
            <a:extLst>
              <a:ext uri="{28A0092B-C50C-407E-A947-70E740481C1C}">
                <a14:useLocalDpi xmlns:a14="http://schemas.microsoft.com/office/drawing/2010/main" val="0"/>
              </a:ext>
            </a:extLst>
          </a:blip>
          <a:stretch>
            <a:fillRect/>
          </a:stretch>
        </p:blipFill>
        <p:spPr>
          <a:xfrm>
            <a:off x="1787329" y="1627496"/>
            <a:ext cx="14173200" cy="5395504"/>
          </a:xfrm>
          <a:prstGeom prst="rect">
            <a:avLst/>
          </a:prstGeom>
        </p:spPr>
      </p:pic>
      <p:sp>
        <p:nvSpPr>
          <p:cNvPr id="2" name="Rectangle 1"/>
          <p:cNvSpPr/>
          <p:nvPr/>
        </p:nvSpPr>
        <p:spPr>
          <a:xfrm>
            <a:off x="1388010" y="7490904"/>
            <a:ext cx="15530178" cy="1911549"/>
          </a:xfrm>
          <a:prstGeom prst="rect">
            <a:avLst/>
          </a:prstGeom>
        </p:spPr>
        <p:txBody>
          <a:bodyPr wrap="square">
            <a:spAutoFit/>
          </a:bodyPr>
          <a:lstStyle/>
          <a:p>
            <a:pPr marR="0" lvl="0" algn="just">
              <a:lnSpc>
                <a:spcPct val="150000"/>
              </a:lnSpc>
              <a:spcBef>
                <a:spcPts val="300"/>
              </a:spcBef>
              <a:spcAft>
                <a:spcPts val="300"/>
              </a:spcAft>
            </a:pPr>
            <a:r>
              <a:rPr lang="vi-VN" sz="4200" b="1" dirty="0">
                <a:solidFill>
                  <a:srgbClr val="FF0000"/>
                </a:solidFill>
                <a:ea typeface="Calibri" panose="020F0502020204030204" pitchFamily="34" charset="0"/>
                <a:cs typeface="Arial" panose="020B0604020202020204" pitchFamily="34" charset="0"/>
              </a:rPr>
              <a:t>Truyền thống của tỉnh Bến Tre: </a:t>
            </a:r>
            <a:r>
              <a:rPr lang="vi-VN" sz="4200" dirty="0">
                <a:ea typeface="Calibri" panose="020F0502020204030204" pitchFamily="34" charset="0"/>
                <a:cs typeface="Arial" panose="020B0604020202020204" pitchFamily="34" charset="0"/>
              </a:rPr>
              <a:t>yêu nước, chống giặc ngoại xâm, truyền thống anh hùng cách mạnh.</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59466" y="7201333"/>
            <a:ext cx="1074111" cy="1612174"/>
          </a:xfrm>
          <a:prstGeom prst="rect">
            <a:avLst/>
          </a:prstGeom>
        </p:spPr>
      </p:pic>
      <p:pic>
        <p:nvPicPr>
          <p:cNvPr id="12"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735190" y="8731032"/>
            <a:ext cx="1552810" cy="1473757"/>
          </a:xfrm>
          <a:prstGeom prst="rect">
            <a:avLst/>
          </a:prstGeom>
        </p:spPr>
      </p:pic>
    </p:spTree>
    <p:extLst>
      <p:ext uri="{BB962C8B-B14F-4D97-AF65-F5344CB8AC3E}">
        <p14:creationId xmlns:p14="http://schemas.microsoft.com/office/powerpoint/2010/main" val="94842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ou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729" r="16048" b="1106"/>
          <a:stretch>
            <a:fillRect/>
          </a:stretch>
        </p:blipFill>
        <p:spPr>
          <a:xfrm rot="-5400000">
            <a:off x="7447986" y="-1583385"/>
            <a:ext cx="8001976" cy="1375311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297" b="26380"/>
          <a:stretch>
            <a:fillRect/>
          </a:stretch>
        </p:blipFill>
        <p:spPr>
          <a:xfrm>
            <a:off x="-406356" y="4407111"/>
            <a:ext cx="6472391" cy="5904341"/>
          </a:xfrm>
          <a:prstGeom prst="rect">
            <a:avLst/>
          </a:prstGeom>
        </p:spPr>
      </p:pic>
      <p:sp>
        <p:nvSpPr>
          <p:cNvPr id="5" name="TextBox 5"/>
          <p:cNvSpPr txBox="1"/>
          <p:nvPr/>
        </p:nvSpPr>
        <p:spPr>
          <a:xfrm>
            <a:off x="5801233" y="3765554"/>
            <a:ext cx="11849100" cy="3671326"/>
          </a:xfrm>
          <a:prstGeom prst="rect">
            <a:avLst/>
          </a:prstGeom>
        </p:spPr>
        <p:txBody>
          <a:bodyPr wrap="square" lIns="0" tIns="0" rIns="0" bIns="0" rtlCol="0" anchor="t">
            <a:spAutoFit/>
          </a:bodyPr>
          <a:lstStyle/>
          <a:p>
            <a:pPr algn="ctr">
              <a:lnSpc>
                <a:spcPts val="15112"/>
              </a:lnSpc>
            </a:pPr>
            <a:r>
              <a:rPr lang="vi-VN" sz="9000" b="1" dirty="0">
                <a:solidFill>
                  <a:srgbClr val="C3113D"/>
                </a:solidFill>
              </a:rPr>
              <a:t>TỰ HÀO VỀ TRUYỀN THỐNG QUÊ HƯƠNG </a:t>
            </a:r>
            <a:endParaRPr lang="en-US" sz="9000" b="1" dirty="0">
              <a:solidFill>
                <a:srgbClr val="C3113D"/>
              </a:solidFill>
            </a:endParaRPr>
          </a:p>
        </p:txBody>
      </p:sp>
      <p:grpSp>
        <p:nvGrpSpPr>
          <p:cNvPr id="7" name="Group 7"/>
          <p:cNvGrpSpPr/>
          <p:nvPr/>
        </p:nvGrpSpPr>
        <p:grpSpPr>
          <a:xfrm>
            <a:off x="6800299" y="1747080"/>
            <a:ext cx="9390153" cy="1260694"/>
            <a:chOff x="0" y="0"/>
            <a:chExt cx="2845501" cy="317500"/>
          </a:xfrm>
        </p:grpSpPr>
        <p:sp>
          <p:nvSpPr>
            <p:cNvPr id="8" name="Freeform 8"/>
            <p:cNvSpPr/>
            <p:nvPr/>
          </p:nvSpPr>
          <p:spPr>
            <a:xfrm>
              <a:off x="10160" y="16510"/>
              <a:ext cx="2822641" cy="289560"/>
            </a:xfrm>
            <a:custGeom>
              <a:avLst/>
              <a:gdLst/>
              <a:ahLst/>
              <a:cxnLst/>
              <a:rect l="l" t="t" r="r" b="b"/>
              <a:pathLst>
                <a:path w="2822641" h="289560">
                  <a:moveTo>
                    <a:pt x="2822641" y="289560"/>
                  </a:moveTo>
                  <a:lnTo>
                    <a:pt x="0" y="281940"/>
                  </a:lnTo>
                  <a:lnTo>
                    <a:pt x="0" y="113654"/>
                  </a:lnTo>
                  <a:lnTo>
                    <a:pt x="17780" y="19050"/>
                  </a:lnTo>
                  <a:lnTo>
                    <a:pt x="1405413" y="0"/>
                  </a:lnTo>
                  <a:lnTo>
                    <a:pt x="2803591" y="5080"/>
                  </a:lnTo>
                  <a:close/>
                </a:path>
              </a:pathLst>
            </a:custGeom>
            <a:solidFill>
              <a:srgbClr val="06605A"/>
            </a:solidFill>
          </p:spPr>
          <p:txBody>
            <a:bodyPr/>
            <a:lstStyle/>
            <a:p>
              <a:endParaRPr lang="en-US"/>
            </a:p>
          </p:txBody>
        </p:sp>
        <p:sp>
          <p:nvSpPr>
            <p:cNvPr id="9" name="Freeform 9"/>
            <p:cNvSpPr/>
            <p:nvPr/>
          </p:nvSpPr>
          <p:spPr>
            <a:xfrm>
              <a:off x="-3810" y="0"/>
              <a:ext cx="2851851" cy="316230"/>
            </a:xfrm>
            <a:custGeom>
              <a:avLst/>
              <a:gdLst/>
              <a:ahLst/>
              <a:cxnLst/>
              <a:rect l="l" t="t" r="r" b="b"/>
              <a:pathLst>
                <a:path w="2851851" h="316230">
                  <a:moveTo>
                    <a:pt x="2817561" y="21590"/>
                  </a:moveTo>
                  <a:cubicBezTo>
                    <a:pt x="2818831" y="34290"/>
                    <a:pt x="2818831" y="44450"/>
                    <a:pt x="2820101" y="54610"/>
                  </a:cubicBezTo>
                  <a:cubicBezTo>
                    <a:pt x="2822641" y="67284"/>
                    <a:pt x="2823911" y="71537"/>
                    <a:pt x="2826451" y="75638"/>
                  </a:cubicBezTo>
                  <a:cubicBezTo>
                    <a:pt x="2826451" y="81561"/>
                    <a:pt x="2839151" y="198359"/>
                    <a:pt x="2845501" y="204283"/>
                  </a:cubicBezTo>
                  <a:cubicBezTo>
                    <a:pt x="2851851" y="213244"/>
                    <a:pt x="2848041" y="222357"/>
                    <a:pt x="2848041" y="231318"/>
                  </a:cubicBezTo>
                  <a:cubicBezTo>
                    <a:pt x="2848041" y="239216"/>
                    <a:pt x="2849311" y="246506"/>
                    <a:pt x="2850581" y="255270"/>
                  </a:cubicBezTo>
                  <a:cubicBezTo>
                    <a:pt x="2850581" y="276860"/>
                    <a:pt x="2850581" y="290830"/>
                    <a:pt x="2850581" y="314960"/>
                  </a:cubicBezTo>
                  <a:cubicBezTo>
                    <a:pt x="2827721" y="314960"/>
                    <a:pt x="2807401" y="316230"/>
                    <a:pt x="2783392" y="314960"/>
                  </a:cubicBezTo>
                  <a:cubicBezTo>
                    <a:pt x="2642213" y="309880"/>
                    <a:pt x="2498861" y="316230"/>
                    <a:pt x="2357682" y="311150"/>
                  </a:cubicBezTo>
                  <a:cubicBezTo>
                    <a:pt x="2272975" y="307340"/>
                    <a:pt x="2190439" y="309880"/>
                    <a:pt x="2105732" y="307340"/>
                  </a:cubicBezTo>
                  <a:cubicBezTo>
                    <a:pt x="2066636" y="306070"/>
                    <a:pt x="2027540" y="304800"/>
                    <a:pt x="1988444" y="303530"/>
                  </a:cubicBezTo>
                  <a:cubicBezTo>
                    <a:pt x="1964552" y="303530"/>
                    <a:pt x="1942832" y="304800"/>
                    <a:pt x="1918940" y="304800"/>
                  </a:cubicBezTo>
                  <a:cubicBezTo>
                    <a:pt x="1858125" y="303530"/>
                    <a:pt x="1690882" y="304800"/>
                    <a:pt x="1630066" y="303530"/>
                  </a:cubicBezTo>
                  <a:cubicBezTo>
                    <a:pt x="1586626" y="302260"/>
                    <a:pt x="717831" y="311150"/>
                    <a:pt x="674391" y="309880"/>
                  </a:cubicBezTo>
                  <a:cubicBezTo>
                    <a:pt x="663531" y="309880"/>
                    <a:pt x="650499" y="311150"/>
                    <a:pt x="639639" y="311150"/>
                  </a:cubicBezTo>
                  <a:cubicBezTo>
                    <a:pt x="613575" y="311150"/>
                    <a:pt x="589684" y="312420"/>
                    <a:pt x="563620" y="312420"/>
                  </a:cubicBezTo>
                  <a:cubicBezTo>
                    <a:pt x="498460" y="312420"/>
                    <a:pt x="435472" y="311150"/>
                    <a:pt x="370313" y="309880"/>
                  </a:cubicBezTo>
                  <a:cubicBezTo>
                    <a:pt x="331217" y="308610"/>
                    <a:pt x="292121" y="307340"/>
                    <a:pt x="255197" y="306070"/>
                  </a:cubicBezTo>
                  <a:cubicBezTo>
                    <a:pt x="185694" y="304800"/>
                    <a:pt x="116190" y="303530"/>
                    <a:pt x="48260" y="303530"/>
                  </a:cubicBezTo>
                  <a:cubicBezTo>
                    <a:pt x="38100" y="303530"/>
                    <a:pt x="29210" y="303530"/>
                    <a:pt x="19050" y="302260"/>
                  </a:cubicBezTo>
                  <a:cubicBezTo>
                    <a:pt x="10160" y="300990"/>
                    <a:pt x="5080" y="294640"/>
                    <a:pt x="7620" y="285750"/>
                  </a:cubicBezTo>
                  <a:cubicBezTo>
                    <a:pt x="16510" y="254101"/>
                    <a:pt x="12700" y="250303"/>
                    <a:pt x="11430" y="246354"/>
                  </a:cubicBezTo>
                  <a:cubicBezTo>
                    <a:pt x="10160" y="238305"/>
                    <a:pt x="6350" y="230407"/>
                    <a:pt x="7620" y="222357"/>
                  </a:cubicBezTo>
                  <a:cubicBezTo>
                    <a:pt x="5080" y="212333"/>
                    <a:pt x="0" y="88244"/>
                    <a:pt x="7620" y="78068"/>
                  </a:cubicBezTo>
                  <a:cubicBezTo>
                    <a:pt x="8890" y="76094"/>
                    <a:pt x="7620" y="73967"/>
                    <a:pt x="8890" y="71993"/>
                  </a:cubicBezTo>
                  <a:cubicBezTo>
                    <a:pt x="10160" y="68803"/>
                    <a:pt x="12700" y="65310"/>
                    <a:pt x="13970" y="44450"/>
                  </a:cubicBezTo>
                  <a:cubicBezTo>
                    <a:pt x="13970" y="41910"/>
                    <a:pt x="15240" y="39370"/>
                    <a:pt x="16510" y="38100"/>
                  </a:cubicBezTo>
                  <a:cubicBezTo>
                    <a:pt x="38100" y="35560"/>
                    <a:pt x="61890" y="30480"/>
                    <a:pt x="96642" y="29210"/>
                  </a:cubicBezTo>
                  <a:cubicBezTo>
                    <a:pt x="155286" y="25400"/>
                    <a:pt x="213930" y="22860"/>
                    <a:pt x="274745" y="20320"/>
                  </a:cubicBezTo>
                  <a:cubicBezTo>
                    <a:pt x="316013" y="17780"/>
                    <a:pt x="357281" y="16510"/>
                    <a:pt x="396377" y="13970"/>
                  </a:cubicBezTo>
                  <a:cubicBezTo>
                    <a:pt x="435472" y="11430"/>
                    <a:pt x="476740" y="8890"/>
                    <a:pt x="515836" y="8890"/>
                  </a:cubicBezTo>
                  <a:cubicBezTo>
                    <a:pt x="559276" y="7620"/>
                    <a:pt x="602716" y="10160"/>
                    <a:pt x="646155" y="8890"/>
                  </a:cubicBezTo>
                  <a:cubicBezTo>
                    <a:pt x="700455" y="8890"/>
                    <a:pt x="1684366" y="6350"/>
                    <a:pt x="1738665" y="5080"/>
                  </a:cubicBezTo>
                  <a:cubicBezTo>
                    <a:pt x="1790793" y="3810"/>
                    <a:pt x="1842921" y="2540"/>
                    <a:pt x="1897221" y="2540"/>
                  </a:cubicBezTo>
                  <a:cubicBezTo>
                    <a:pt x="1986272" y="1270"/>
                    <a:pt x="2073152" y="0"/>
                    <a:pt x="2162203" y="0"/>
                  </a:cubicBezTo>
                  <a:cubicBezTo>
                    <a:pt x="2199127" y="0"/>
                    <a:pt x="2238223" y="2540"/>
                    <a:pt x="2275147" y="2540"/>
                  </a:cubicBezTo>
                  <a:cubicBezTo>
                    <a:pt x="2377230" y="3810"/>
                    <a:pt x="2481485" y="5080"/>
                    <a:pt x="2583569" y="7620"/>
                  </a:cubicBezTo>
                  <a:cubicBezTo>
                    <a:pt x="2637869" y="8890"/>
                    <a:pt x="2692168" y="12700"/>
                    <a:pt x="2746468" y="16510"/>
                  </a:cubicBezTo>
                  <a:cubicBezTo>
                    <a:pt x="2759500" y="16510"/>
                    <a:pt x="2772532" y="16510"/>
                    <a:pt x="2783392" y="16510"/>
                  </a:cubicBezTo>
                  <a:cubicBezTo>
                    <a:pt x="2798511" y="17780"/>
                    <a:pt x="2807401" y="20320"/>
                    <a:pt x="2817561" y="21590"/>
                  </a:cubicBezTo>
                  <a:close/>
                  <a:moveTo>
                    <a:pt x="2827721" y="298450"/>
                  </a:moveTo>
                  <a:cubicBezTo>
                    <a:pt x="2828991" y="281940"/>
                    <a:pt x="2830261" y="269240"/>
                    <a:pt x="2830261" y="256540"/>
                  </a:cubicBezTo>
                  <a:cubicBezTo>
                    <a:pt x="2828991" y="245747"/>
                    <a:pt x="2827721" y="237697"/>
                    <a:pt x="2827721" y="229040"/>
                  </a:cubicBezTo>
                  <a:cubicBezTo>
                    <a:pt x="2827721" y="225091"/>
                    <a:pt x="2830261" y="221142"/>
                    <a:pt x="2828991" y="217193"/>
                  </a:cubicBezTo>
                  <a:cubicBezTo>
                    <a:pt x="2828991" y="213548"/>
                    <a:pt x="2827721" y="209751"/>
                    <a:pt x="2826451" y="206105"/>
                  </a:cubicBezTo>
                  <a:cubicBezTo>
                    <a:pt x="2821371" y="200486"/>
                    <a:pt x="2809941" y="84143"/>
                    <a:pt x="2809941" y="78524"/>
                  </a:cubicBezTo>
                  <a:cubicBezTo>
                    <a:pt x="2807401" y="73815"/>
                    <a:pt x="2804861" y="68955"/>
                    <a:pt x="2802321" y="63500"/>
                  </a:cubicBezTo>
                  <a:cubicBezTo>
                    <a:pt x="2801051" y="44450"/>
                    <a:pt x="2799781" y="43180"/>
                    <a:pt x="2776876" y="41910"/>
                  </a:cubicBezTo>
                  <a:cubicBezTo>
                    <a:pt x="2770360" y="41910"/>
                    <a:pt x="2766016" y="41910"/>
                    <a:pt x="2759500" y="40640"/>
                  </a:cubicBezTo>
                  <a:cubicBezTo>
                    <a:pt x="2705200" y="36830"/>
                    <a:pt x="2648729" y="31750"/>
                    <a:pt x="2594429" y="30480"/>
                  </a:cubicBezTo>
                  <a:cubicBezTo>
                    <a:pt x="2461938" y="26670"/>
                    <a:pt x="2327274" y="25400"/>
                    <a:pt x="2194783" y="22860"/>
                  </a:cubicBezTo>
                  <a:cubicBezTo>
                    <a:pt x="2175235" y="22860"/>
                    <a:pt x="2153515" y="22860"/>
                    <a:pt x="2133967" y="22860"/>
                  </a:cubicBezTo>
                  <a:cubicBezTo>
                    <a:pt x="2101388" y="22860"/>
                    <a:pt x="2068808" y="22860"/>
                    <a:pt x="2038400" y="22860"/>
                  </a:cubicBezTo>
                  <a:cubicBezTo>
                    <a:pt x="1968896" y="22860"/>
                    <a:pt x="1899393" y="22860"/>
                    <a:pt x="1832061" y="24130"/>
                  </a:cubicBezTo>
                  <a:cubicBezTo>
                    <a:pt x="1773417" y="25400"/>
                    <a:pt x="785163" y="29210"/>
                    <a:pt x="726519" y="29210"/>
                  </a:cubicBezTo>
                  <a:cubicBezTo>
                    <a:pt x="630951" y="29210"/>
                    <a:pt x="535384" y="26670"/>
                    <a:pt x="439816" y="33020"/>
                  </a:cubicBezTo>
                  <a:cubicBezTo>
                    <a:pt x="389861" y="36830"/>
                    <a:pt x="342077" y="36830"/>
                    <a:pt x="294293" y="38100"/>
                  </a:cubicBezTo>
                  <a:cubicBezTo>
                    <a:pt x="211758" y="41910"/>
                    <a:pt x="129222" y="45720"/>
                    <a:pt x="49530" y="50800"/>
                  </a:cubicBezTo>
                  <a:cubicBezTo>
                    <a:pt x="36830" y="50800"/>
                    <a:pt x="34290" y="53340"/>
                    <a:pt x="33020" y="64854"/>
                  </a:cubicBezTo>
                  <a:cubicBezTo>
                    <a:pt x="31750" y="67588"/>
                    <a:pt x="31750" y="70322"/>
                    <a:pt x="30480" y="73056"/>
                  </a:cubicBezTo>
                  <a:cubicBezTo>
                    <a:pt x="29210" y="77612"/>
                    <a:pt x="26670" y="82017"/>
                    <a:pt x="25400" y="86573"/>
                  </a:cubicBezTo>
                  <a:cubicBezTo>
                    <a:pt x="20320" y="91434"/>
                    <a:pt x="26670" y="210206"/>
                    <a:pt x="29210" y="215067"/>
                  </a:cubicBezTo>
                  <a:cubicBezTo>
                    <a:pt x="29210" y="220231"/>
                    <a:pt x="29210" y="225547"/>
                    <a:pt x="30480" y="230711"/>
                  </a:cubicBezTo>
                  <a:cubicBezTo>
                    <a:pt x="30480" y="234508"/>
                    <a:pt x="33020" y="238305"/>
                    <a:pt x="33020" y="242102"/>
                  </a:cubicBezTo>
                  <a:cubicBezTo>
                    <a:pt x="33020" y="246203"/>
                    <a:pt x="33020" y="250303"/>
                    <a:pt x="31750" y="256540"/>
                  </a:cubicBezTo>
                  <a:cubicBezTo>
                    <a:pt x="31750" y="260350"/>
                    <a:pt x="31750" y="262890"/>
                    <a:pt x="31750" y="266700"/>
                  </a:cubicBezTo>
                  <a:cubicBezTo>
                    <a:pt x="31750" y="276860"/>
                    <a:pt x="35560" y="280670"/>
                    <a:pt x="44450" y="280670"/>
                  </a:cubicBezTo>
                  <a:cubicBezTo>
                    <a:pt x="66234" y="280670"/>
                    <a:pt x="96642" y="281940"/>
                    <a:pt x="124878" y="281940"/>
                  </a:cubicBezTo>
                  <a:cubicBezTo>
                    <a:pt x="166146" y="281940"/>
                    <a:pt x="209586" y="279400"/>
                    <a:pt x="250853" y="281940"/>
                  </a:cubicBezTo>
                  <a:cubicBezTo>
                    <a:pt x="318185" y="285750"/>
                    <a:pt x="385517" y="288290"/>
                    <a:pt x="452848" y="287020"/>
                  </a:cubicBezTo>
                  <a:cubicBezTo>
                    <a:pt x="496288" y="285750"/>
                    <a:pt x="537556" y="288290"/>
                    <a:pt x="580996" y="288290"/>
                  </a:cubicBezTo>
                  <a:cubicBezTo>
                    <a:pt x="643983" y="288290"/>
                    <a:pt x="706971" y="287020"/>
                    <a:pt x="769959" y="288290"/>
                  </a:cubicBezTo>
                  <a:cubicBezTo>
                    <a:pt x="863354" y="289560"/>
                    <a:pt x="1888533" y="279400"/>
                    <a:pt x="1984100" y="281940"/>
                  </a:cubicBezTo>
                  <a:cubicBezTo>
                    <a:pt x="2025368" y="283210"/>
                    <a:pt x="2066636" y="284480"/>
                    <a:pt x="2105732" y="284480"/>
                  </a:cubicBezTo>
                  <a:cubicBezTo>
                    <a:pt x="2177407" y="287020"/>
                    <a:pt x="2246911" y="283210"/>
                    <a:pt x="2318586" y="287020"/>
                  </a:cubicBezTo>
                  <a:cubicBezTo>
                    <a:pt x="2377230" y="289560"/>
                    <a:pt x="2435874" y="289560"/>
                    <a:pt x="2494517" y="292100"/>
                  </a:cubicBezTo>
                  <a:cubicBezTo>
                    <a:pt x="2581397" y="295910"/>
                    <a:pt x="2668276" y="298450"/>
                    <a:pt x="2755156" y="299720"/>
                  </a:cubicBezTo>
                  <a:cubicBezTo>
                    <a:pt x="2787736" y="299720"/>
                    <a:pt x="2807401" y="298450"/>
                    <a:pt x="2827721" y="298450"/>
                  </a:cubicBezTo>
                  <a:close/>
                </a:path>
              </a:pathLst>
            </a:custGeom>
            <a:solidFill>
              <a:srgbClr val="06605A"/>
            </a:solidFill>
          </p:spPr>
          <p:txBody>
            <a:bodyPr/>
            <a:lstStyle/>
            <a:p>
              <a:endParaRPr lang="en-US"/>
            </a:p>
          </p:txBody>
        </p:sp>
      </p:grpSp>
      <p:sp>
        <p:nvSpPr>
          <p:cNvPr id="10" name="TextBox 10"/>
          <p:cNvSpPr txBox="1"/>
          <p:nvPr/>
        </p:nvSpPr>
        <p:spPr>
          <a:xfrm>
            <a:off x="10433465" y="1924571"/>
            <a:ext cx="2574573" cy="984885"/>
          </a:xfrm>
          <a:prstGeom prst="rect">
            <a:avLst/>
          </a:prstGeom>
        </p:spPr>
        <p:txBody>
          <a:bodyPr wrap="square" lIns="0" tIns="0" rIns="0" bIns="0" rtlCol="0" anchor="t">
            <a:spAutoFit/>
          </a:bodyPr>
          <a:lstStyle/>
          <a:p>
            <a:pPr marL="0" lvl="0" indent="0" algn="ctr">
              <a:spcBef>
                <a:spcPct val="0"/>
              </a:spcBef>
            </a:pPr>
            <a:r>
              <a:rPr lang="vi-VN" sz="6400" b="1" u="none" spc="188" dirty="0">
                <a:solidFill>
                  <a:srgbClr val="FFFFFF"/>
                </a:solidFill>
              </a:rPr>
              <a:t>BÀI 1</a:t>
            </a:r>
            <a:endParaRPr lang="en-US" sz="6400" b="1" u="none" spc="188" dirty="0">
              <a:solidFill>
                <a:srgbClr val="FFFFFF"/>
              </a:solidFill>
            </a:endParaRPr>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99515" y="569260"/>
            <a:ext cx="1378911" cy="2544970"/>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36537">
            <a:off x="5640645" y="2544385"/>
            <a:ext cx="1466160" cy="1391519"/>
          </a:xfrm>
          <a:prstGeom prst="rect">
            <a:avLst/>
          </a:prstGeom>
        </p:spPr>
      </p:pic>
      <p:pic>
        <p:nvPicPr>
          <p:cNvPr id="1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94192">
            <a:off x="-702009" y="3113153"/>
            <a:ext cx="1707041" cy="940425"/>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78234" y="313949"/>
            <a:ext cx="3507441" cy="25955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3352800" y="515748"/>
            <a:ext cx="11659169" cy="738664"/>
          </a:xfrm>
          <a:prstGeom prst="rect">
            <a:avLst/>
          </a:prstGeom>
        </p:spPr>
        <p:txBody>
          <a:bodyPr wrap="square" lIns="0" tIns="0" rIns="0" bIns="0" rtlCol="0" anchor="t">
            <a:spAutoFit/>
          </a:bodyPr>
          <a:lstStyle/>
          <a:p>
            <a:pPr marL="0" lvl="0" indent="0" algn="ctr">
              <a:spcBef>
                <a:spcPct val="0"/>
              </a:spcBef>
            </a:pPr>
            <a:r>
              <a:rPr lang="vi-VN" sz="4800" b="1" u="none" dirty="0">
                <a:solidFill>
                  <a:srgbClr val="06605A"/>
                </a:solidFill>
                <a:latin typeface="Arial" panose="020B0604020202020204" pitchFamily="34" charset="0"/>
                <a:cs typeface="Arial" panose="020B0604020202020204" pitchFamily="34" charset="0"/>
              </a:rPr>
              <a:t>1. Một số truyền thống của quê hương</a:t>
            </a:r>
            <a:endParaRPr lang="en-US" sz="4800" b="1" u="none" dirty="0">
              <a:solidFill>
                <a:srgbClr val="06605A"/>
              </a:solidFill>
              <a:latin typeface="Arial" panose="020B0604020202020204" pitchFamily="34" charset="0"/>
              <a:cs typeface="Arial" panose="020B0604020202020204" pitchFamily="34" charset="0"/>
            </a:endParaRPr>
          </a:p>
        </p:txBody>
      </p:sp>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09089" y="-235321"/>
            <a:ext cx="1378911" cy="2544970"/>
          </a:xfrm>
          <a:prstGeom prst="rect">
            <a:avLst/>
          </a:prstGeom>
        </p:spPr>
      </p:pic>
      <p:pic>
        <p:nvPicPr>
          <p:cNvPr id="24"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94192">
            <a:off x="-269221" y="140415"/>
            <a:ext cx="2538400" cy="1398428"/>
          </a:xfrm>
          <a:prstGeom prst="rect">
            <a:avLst/>
          </a:prstGeom>
        </p:spPr>
      </p:pic>
      <p:sp>
        <p:nvSpPr>
          <p:cNvPr id="27" name="TextBox 26"/>
          <p:cNvSpPr txBox="1"/>
          <p:nvPr/>
        </p:nvSpPr>
        <p:spPr>
          <a:xfrm>
            <a:off x="2590800" y="1998916"/>
            <a:ext cx="6137386" cy="784830"/>
          </a:xfrm>
          <a:prstGeom prst="rect">
            <a:avLst/>
          </a:prstGeom>
          <a:noFill/>
        </p:spPr>
        <p:txBody>
          <a:bodyPr wrap="none" rtlCol="0">
            <a:spAutoFit/>
          </a:bodyPr>
          <a:lstStyle/>
          <a:p>
            <a:r>
              <a:rPr lang="vi-VN" sz="4500" b="1" dirty="0">
                <a:solidFill>
                  <a:srgbClr val="FF0000"/>
                </a:solidFill>
              </a:rPr>
              <a:t>THẢO LUẬN CẶP ĐÔI</a:t>
            </a:r>
            <a:endParaRPr lang="en-US" sz="4500" b="1" dirty="0">
              <a:solidFill>
                <a:srgbClr val="FF0000"/>
              </a:solidFill>
            </a:endParaRPr>
          </a:p>
        </p:txBody>
      </p:sp>
      <p:pic>
        <p:nvPicPr>
          <p:cNvPr id="1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668000" y="2628900"/>
            <a:ext cx="3200400" cy="5669907"/>
          </a:xfrm>
          <a:prstGeom prst="rect">
            <a:avLst/>
          </a:prstGeom>
        </p:spPr>
      </p:pic>
      <p:pic>
        <p:nvPicPr>
          <p:cNvPr id="12" name="Picture 2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097000" y="2628900"/>
            <a:ext cx="3135334" cy="5611336"/>
          </a:xfrm>
          <a:prstGeom prst="rect">
            <a:avLst/>
          </a:prstGeom>
        </p:spPr>
      </p:pic>
      <p:sp>
        <p:nvSpPr>
          <p:cNvPr id="2" name="Rectangle 1"/>
          <p:cNvSpPr/>
          <p:nvPr/>
        </p:nvSpPr>
        <p:spPr>
          <a:xfrm>
            <a:off x="381000" y="2796825"/>
            <a:ext cx="9443970" cy="5016758"/>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giới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thiệu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tỉnh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Tre</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tỉnh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Bắc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Ninh?</a:t>
            </a:r>
            <a:endParaRPr lang="en-US" sz="42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v"/>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suy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nghĩ</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về</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4"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99979" y="8455321"/>
            <a:ext cx="1331872" cy="1403313"/>
          </a:xfrm>
          <a:prstGeom prst="rect">
            <a:avLst/>
          </a:prstGeom>
        </p:spPr>
      </p:pic>
      <p:pic>
        <p:nvPicPr>
          <p:cNvPr id="15"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187886" y="7683221"/>
            <a:ext cx="1552810" cy="1473757"/>
          </a:xfrm>
          <a:prstGeom prst="rect">
            <a:avLst/>
          </a:prstGeom>
        </p:spPr>
      </p:pic>
    </p:spTree>
    <p:extLst>
      <p:ext uri="{BB962C8B-B14F-4D97-AF65-F5344CB8AC3E}">
        <p14:creationId xmlns:p14="http://schemas.microsoft.com/office/powerpoint/2010/main" val="111157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800" decel="100000"/>
                                        <p:tgtEl>
                                          <p:spTgt spid="27"/>
                                        </p:tgtEl>
                                      </p:cBhvr>
                                    </p:animEffect>
                                    <p:anim calcmode="lin" valueType="num">
                                      <p:cBhvr>
                                        <p:cTn id="8" dur="800" decel="100000" fill="hold"/>
                                        <p:tgtEl>
                                          <p:spTgt spid="27"/>
                                        </p:tgtEl>
                                        <p:attrNameLst>
                                          <p:attrName>style.rotation</p:attrName>
                                        </p:attrNameLst>
                                      </p:cBhvr>
                                      <p:tavLst>
                                        <p:tav tm="0">
                                          <p:val>
                                            <p:fltVal val="-90"/>
                                          </p:val>
                                        </p:tav>
                                        <p:tav tm="100000">
                                          <p:val>
                                            <p:fltVal val="0"/>
                                          </p:val>
                                        </p:tav>
                                      </p:tavLst>
                                    </p:anim>
                                    <p:anim calcmode="lin" valueType="num">
                                      <p:cBhvr>
                                        <p:cTn id="9" dur="800" decel="100000" fill="hold"/>
                                        <p:tgtEl>
                                          <p:spTgt spid="27"/>
                                        </p:tgtEl>
                                        <p:attrNameLst>
                                          <p:attrName>ppt_x</p:attrName>
                                        </p:attrNameLst>
                                      </p:cBhvr>
                                      <p:tavLst>
                                        <p:tav tm="0">
                                          <p:val>
                                            <p:strVal val="#ppt_x+0.4"/>
                                          </p:val>
                                        </p:tav>
                                        <p:tav tm="100000">
                                          <p:val>
                                            <p:strVal val="#ppt_x-0.05"/>
                                          </p:val>
                                        </p:tav>
                                      </p:tavLst>
                                    </p:anim>
                                    <p:anim calcmode="lin" valueType="num">
                                      <p:cBhvr>
                                        <p:cTn id="10" dur="800" decel="100000" fill="hold"/>
                                        <p:tgtEl>
                                          <p:spTgt spid="2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800" decel="100000"/>
                                        <p:tgtEl>
                                          <p:spTgt spid="2"/>
                                        </p:tgtEl>
                                      </p:cBhvr>
                                    </p:animEffect>
                                    <p:anim calcmode="lin" valueType="num">
                                      <p:cBhvr>
                                        <p:cTn id="16" dur="800" decel="100000" fill="hold"/>
                                        <p:tgtEl>
                                          <p:spTgt spid="2"/>
                                        </p:tgtEl>
                                        <p:attrNameLst>
                                          <p:attrName>style.rotation</p:attrName>
                                        </p:attrNameLst>
                                      </p:cBhvr>
                                      <p:tavLst>
                                        <p:tav tm="0">
                                          <p:val>
                                            <p:fltVal val="-90"/>
                                          </p:val>
                                        </p:tav>
                                        <p:tav tm="100000">
                                          <p:val>
                                            <p:fltVal val="0"/>
                                          </p:val>
                                        </p:tav>
                                      </p:tavLst>
                                    </p:anim>
                                    <p:anim calcmode="lin" valueType="num">
                                      <p:cBhvr>
                                        <p:cTn id="17" dur="800" decel="100000" fill="hold"/>
                                        <p:tgtEl>
                                          <p:spTgt spid="2"/>
                                        </p:tgtEl>
                                        <p:attrNameLst>
                                          <p:attrName>ppt_x</p:attrName>
                                        </p:attrNameLst>
                                      </p:cBhvr>
                                      <p:tavLst>
                                        <p:tav tm="0">
                                          <p:val>
                                            <p:strVal val="#ppt_x+0.4"/>
                                          </p:val>
                                        </p:tav>
                                        <p:tav tm="100000">
                                          <p:val>
                                            <p:strVal val="#ppt_x-0.05"/>
                                          </p:val>
                                        </p:tav>
                                      </p:tavLst>
                                    </p:anim>
                                    <p:anim calcmode="lin" valueType="num">
                                      <p:cBhvr>
                                        <p:cTn id="18" dur="800" decel="100000" fill="hold"/>
                                        <p:tgtEl>
                                          <p:spTgt spid="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800" decel="100000"/>
                                        <p:tgtEl>
                                          <p:spTgt spid="11"/>
                                        </p:tgtEl>
                                      </p:cBhvr>
                                    </p:animEffect>
                                    <p:anim calcmode="lin" valueType="num">
                                      <p:cBhvr>
                                        <p:cTn id="24" dur="800" decel="100000" fill="hold"/>
                                        <p:tgtEl>
                                          <p:spTgt spid="11"/>
                                        </p:tgtEl>
                                        <p:attrNameLst>
                                          <p:attrName>style.rotation</p:attrName>
                                        </p:attrNameLst>
                                      </p:cBhvr>
                                      <p:tavLst>
                                        <p:tav tm="0">
                                          <p:val>
                                            <p:fltVal val="-90"/>
                                          </p:val>
                                        </p:tav>
                                        <p:tav tm="100000">
                                          <p:val>
                                            <p:fltVal val="0"/>
                                          </p:val>
                                        </p:tav>
                                      </p:tavLst>
                                    </p:anim>
                                    <p:anim calcmode="lin" valueType="num">
                                      <p:cBhvr>
                                        <p:cTn id="25" dur="800" decel="100000" fill="hold"/>
                                        <p:tgtEl>
                                          <p:spTgt spid="11"/>
                                        </p:tgtEl>
                                        <p:attrNameLst>
                                          <p:attrName>ppt_x</p:attrName>
                                        </p:attrNameLst>
                                      </p:cBhvr>
                                      <p:tavLst>
                                        <p:tav tm="0">
                                          <p:val>
                                            <p:strVal val="#ppt_x+0.4"/>
                                          </p:val>
                                        </p:tav>
                                        <p:tav tm="100000">
                                          <p:val>
                                            <p:strVal val="#ppt_x-0.05"/>
                                          </p:val>
                                        </p:tav>
                                      </p:tavLst>
                                    </p:anim>
                                    <p:anim calcmode="lin" valueType="num">
                                      <p:cBhvr>
                                        <p:cTn id="26" dur="800" decel="100000" fill="hold"/>
                                        <p:tgtEl>
                                          <p:spTgt spid="11"/>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800" decel="100000"/>
                                        <p:tgtEl>
                                          <p:spTgt spid="12"/>
                                        </p:tgtEl>
                                      </p:cBhvr>
                                    </p:animEffect>
                                    <p:anim calcmode="lin" valueType="num">
                                      <p:cBhvr>
                                        <p:cTn id="32" dur="800" decel="100000" fill="hold"/>
                                        <p:tgtEl>
                                          <p:spTgt spid="12"/>
                                        </p:tgtEl>
                                        <p:attrNameLst>
                                          <p:attrName>style.rotation</p:attrName>
                                        </p:attrNameLst>
                                      </p:cBhvr>
                                      <p:tavLst>
                                        <p:tav tm="0">
                                          <p:val>
                                            <p:fltVal val="-90"/>
                                          </p:val>
                                        </p:tav>
                                        <p:tav tm="100000">
                                          <p:val>
                                            <p:fltVal val="0"/>
                                          </p:val>
                                        </p:tav>
                                      </p:tavLst>
                                    </p:anim>
                                    <p:anim calcmode="lin" valueType="num">
                                      <p:cBhvr>
                                        <p:cTn id="33" dur="800" decel="100000" fill="hold"/>
                                        <p:tgtEl>
                                          <p:spTgt spid="12"/>
                                        </p:tgtEl>
                                        <p:attrNameLst>
                                          <p:attrName>ppt_x</p:attrName>
                                        </p:attrNameLst>
                                      </p:cBhvr>
                                      <p:tavLst>
                                        <p:tav tm="0">
                                          <p:val>
                                            <p:strVal val="#ppt_x+0.4"/>
                                          </p:val>
                                        </p:tav>
                                        <p:tav tm="100000">
                                          <p:val>
                                            <p:strVal val="#ppt_x-0.05"/>
                                          </p:val>
                                        </p:tav>
                                      </p:tavLst>
                                    </p:anim>
                                    <p:anim calcmode="lin" valueType="num">
                                      <p:cBhvr>
                                        <p:cTn id="34" dur="800" decel="100000" fill="hold"/>
                                        <p:tgtEl>
                                          <p:spTgt spid="12"/>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3352800" y="515748"/>
            <a:ext cx="11659169" cy="738664"/>
          </a:xfrm>
          <a:prstGeom prst="rect">
            <a:avLst/>
          </a:prstGeom>
        </p:spPr>
        <p:txBody>
          <a:bodyPr wrap="square" lIns="0" tIns="0" rIns="0" bIns="0" rtlCol="0" anchor="t">
            <a:spAutoFit/>
          </a:bodyPr>
          <a:lstStyle/>
          <a:p>
            <a:pPr marL="0" lvl="0" indent="0" algn="ctr">
              <a:spcBef>
                <a:spcPct val="0"/>
              </a:spcBef>
            </a:pPr>
            <a:r>
              <a:rPr lang="vi-VN" sz="4800" b="1" u="none" dirty="0">
                <a:solidFill>
                  <a:srgbClr val="06605A"/>
                </a:solidFill>
                <a:latin typeface="Arial" panose="020B0604020202020204" pitchFamily="34" charset="0"/>
                <a:cs typeface="Arial" panose="020B0604020202020204" pitchFamily="34" charset="0"/>
              </a:rPr>
              <a:t>1. Một số truyền thống của quê hương</a:t>
            </a:r>
            <a:endParaRPr lang="en-US" sz="4800" b="1" u="none" dirty="0">
              <a:solidFill>
                <a:srgbClr val="06605A"/>
              </a:solidFill>
              <a:latin typeface="Arial" panose="020B0604020202020204" pitchFamily="34" charset="0"/>
              <a:cs typeface="Arial" panose="020B0604020202020204" pitchFamily="34" charset="0"/>
            </a:endParaRPr>
          </a:p>
        </p:txBody>
      </p:sp>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09089" y="-235321"/>
            <a:ext cx="1378911" cy="2544970"/>
          </a:xfrm>
          <a:prstGeom prst="rect">
            <a:avLst/>
          </a:prstGeom>
        </p:spPr>
      </p:pic>
      <p:pic>
        <p:nvPicPr>
          <p:cNvPr id="24"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94192">
            <a:off x="-269221" y="140415"/>
            <a:ext cx="2538400" cy="1398428"/>
          </a:xfrm>
          <a:prstGeom prst="rect">
            <a:avLst/>
          </a:prstGeom>
        </p:spPr>
      </p:pic>
      <p:grpSp>
        <p:nvGrpSpPr>
          <p:cNvPr id="5" name="Group 13"/>
          <p:cNvGrpSpPr/>
          <p:nvPr/>
        </p:nvGrpSpPr>
        <p:grpSpPr>
          <a:xfrm>
            <a:off x="1447801" y="2019300"/>
            <a:ext cx="6894378" cy="3352800"/>
            <a:chOff x="0" y="0"/>
            <a:chExt cx="6990895" cy="3858826"/>
          </a:xfrm>
        </p:grpSpPr>
        <p:sp>
          <p:nvSpPr>
            <p:cNvPr id="6" name="Freeform 14"/>
            <p:cNvSpPr/>
            <p:nvPr/>
          </p:nvSpPr>
          <p:spPr>
            <a:xfrm>
              <a:off x="10160" y="16510"/>
              <a:ext cx="6968035" cy="3830886"/>
            </a:xfrm>
            <a:custGeom>
              <a:avLst/>
              <a:gdLst/>
              <a:ahLst/>
              <a:cxnLst/>
              <a:rect l="l" t="t" r="r" b="b"/>
              <a:pathLst>
                <a:path w="6968035" h="3830886">
                  <a:moveTo>
                    <a:pt x="6968035" y="3830886"/>
                  </a:moveTo>
                  <a:lnTo>
                    <a:pt x="0" y="3823266"/>
                  </a:lnTo>
                  <a:lnTo>
                    <a:pt x="0" y="1341878"/>
                  </a:lnTo>
                  <a:lnTo>
                    <a:pt x="17780" y="19050"/>
                  </a:lnTo>
                  <a:lnTo>
                    <a:pt x="3472781" y="0"/>
                  </a:lnTo>
                  <a:lnTo>
                    <a:pt x="6948985" y="5080"/>
                  </a:lnTo>
                  <a:close/>
                </a:path>
              </a:pathLst>
            </a:custGeom>
            <a:solidFill>
              <a:srgbClr val="FFFFFF"/>
            </a:solidFill>
          </p:spPr>
          <p:txBody>
            <a:bodyPr/>
            <a:lstStyle/>
            <a:p>
              <a:endParaRPr lang="en-US"/>
            </a:p>
          </p:txBody>
        </p:sp>
        <p:sp>
          <p:nvSpPr>
            <p:cNvPr id="7" name="Freeform 15"/>
            <p:cNvSpPr/>
            <p:nvPr/>
          </p:nvSpPr>
          <p:spPr>
            <a:xfrm>
              <a:off x="-3810" y="0"/>
              <a:ext cx="6997245" cy="3857556"/>
            </a:xfrm>
            <a:custGeom>
              <a:avLst/>
              <a:gdLst/>
              <a:ahLst/>
              <a:cxnLst/>
              <a:rect l="l" t="t" r="r" b="b"/>
              <a:pathLst>
                <a:path w="6997245" h="3857556">
                  <a:moveTo>
                    <a:pt x="6962955" y="21590"/>
                  </a:moveTo>
                  <a:cubicBezTo>
                    <a:pt x="6964225" y="34290"/>
                    <a:pt x="6964225" y="44450"/>
                    <a:pt x="6965495" y="54610"/>
                  </a:cubicBezTo>
                  <a:cubicBezTo>
                    <a:pt x="6968035" y="122079"/>
                    <a:pt x="6969305" y="205694"/>
                    <a:pt x="6971845" y="286323"/>
                  </a:cubicBezTo>
                  <a:cubicBezTo>
                    <a:pt x="6971845" y="402787"/>
                    <a:pt x="6984545" y="2699216"/>
                    <a:pt x="6990895" y="2815680"/>
                  </a:cubicBezTo>
                  <a:cubicBezTo>
                    <a:pt x="6997245" y="2991869"/>
                    <a:pt x="6993435" y="3171044"/>
                    <a:pt x="6993435" y="3347233"/>
                  </a:cubicBezTo>
                  <a:cubicBezTo>
                    <a:pt x="6993435" y="3502519"/>
                    <a:pt x="6994705" y="3645859"/>
                    <a:pt x="6995975" y="3796596"/>
                  </a:cubicBezTo>
                  <a:cubicBezTo>
                    <a:pt x="6995975" y="3818186"/>
                    <a:pt x="6995975" y="3832156"/>
                    <a:pt x="6995975" y="3856286"/>
                  </a:cubicBezTo>
                  <a:cubicBezTo>
                    <a:pt x="6973115" y="3856286"/>
                    <a:pt x="6952795" y="3857556"/>
                    <a:pt x="6915340" y="3856286"/>
                  </a:cubicBezTo>
                  <a:cubicBezTo>
                    <a:pt x="6560470" y="3851206"/>
                    <a:pt x="6200141" y="3857556"/>
                    <a:pt x="5845271" y="3852476"/>
                  </a:cubicBezTo>
                  <a:cubicBezTo>
                    <a:pt x="5632349" y="3848666"/>
                    <a:pt x="5424886" y="3851206"/>
                    <a:pt x="5211965" y="3848666"/>
                  </a:cubicBezTo>
                  <a:cubicBezTo>
                    <a:pt x="5113693" y="3847396"/>
                    <a:pt x="5015421" y="3846126"/>
                    <a:pt x="4917150" y="3844856"/>
                  </a:cubicBezTo>
                  <a:cubicBezTo>
                    <a:pt x="4857094" y="3844856"/>
                    <a:pt x="4802499" y="3846126"/>
                    <a:pt x="4742444" y="3846126"/>
                  </a:cubicBezTo>
                  <a:cubicBezTo>
                    <a:pt x="4589577" y="3844856"/>
                    <a:pt x="4169193" y="3846126"/>
                    <a:pt x="4016326" y="3844856"/>
                  </a:cubicBezTo>
                  <a:cubicBezTo>
                    <a:pt x="3907135" y="3843586"/>
                    <a:pt x="1723320" y="3852476"/>
                    <a:pt x="1614129" y="3851206"/>
                  </a:cubicBezTo>
                  <a:cubicBezTo>
                    <a:pt x="1586831" y="3851206"/>
                    <a:pt x="1554074" y="3852476"/>
                    <a:pt x="1526777" y="3852476"/>
                  </a:cubicBezTo>
                  <a:cubicBezTo>
                    <a:pt x="1461262" y="3852476"/>
                    <a:pt x="1401207" y="3853746"/>
                    <a:pt x="1335693" y="3853746"/>
                  </a:cubicBezTo>
                  <a:cubicBezTo>
                    <a:pt x="1171907" y="3853746"/>
                    <a:pt x="1013580" y="3852476"/>
                    <a:pt x="849794" y="3851206"/>
                  </a:cubicBezTo>
                  <a:cubicBezTo>
                    <a:pt x="751522" y="3849936"/>
                    <a:pt x="653251" y="3848666"/>
                    <a:pt x="560438" y="3847396"/>
                  </a:cubicBezTo>
                  <a:cubicBezTo>
                    <a:pt x="385733" y="3846126"/>
                    <a:pt x="211028" y="3844856"/>
                    <a:pt x="48260" y="3844856"/>
                  </a:cubicBezTo>
                  <a:cubicBezTo>
                    <a:pt x="38100" y="3844856"/>
                    <a:pt x="29210" y="3844856"/>
                    <a:pt x="19050" y="3843586"/>
                  </a:cubicBezTo>
                  <a:cubicBezTo>
                    <a:pt x="10160" y="3842316"/>
                    <a:pt x="5080" y="3835966"/>
                    <a:pt x="7620" y="3827076"/>
                  </a:cubicBezTo>
                  <a:cubicBezTo>
                    <a:pt x="16510" y="3795171"/>
                    <a:pt x="12700" y="3720515"/>
                    <a:pt x="11430" y="3642873"/>
                  </a:cubicBezTo>
                  <a:cubicBezTo>
                    <a:pt x="10160" y="3484601"/>
                    <a:pt x="6350" y="3329316"/>
                    <a:pt x="7620" y="3171044"/>
                  </a:cubicBezTo>
                  <a:cubicBezTo>
                    <a:pt x="5080" y="2973952"/>
                    <a:pt x="0" y="534182"/>
                    <a:pt x="7620" y="334103"/>
                  </a:cubicBezTo>
                  <a:cubicBezTo>
                    <a:pt x="8890" y="295282"/>
                    <a:pt x="7620" y="253474"/>
                    <a:pt x="8890" y="214653"/>
                  </a:cubicBezTo>
                  <a:cubicBezTo>
                    <a:pt x="10160" y="151942"/>
                    <a:pt x="12700" y="83258"/>
                    <a:pt x="13970" y="44450"/>
                  </a:cubicBezTo>
                  <a:cubicBezTo>
                    <a:pt x="13970" y="41910"/>
                    <a:pt x="15240" y="39370"/>
                    <a:pt x="16510" y="38100"/>
                  </a:cubicBezTo>
                  <a:cubicBezTo>
                    <a:pt x="38100" y="35560"/>
                    <a:pt x="74540" y="30480"/>
                    <a:pt x="161892" y="29210"/>
                  </a:cubicBezTo>
                  <a:cubicBezTo>
                    <a:pt x="309300" y="25400"/>
                    <a:pt x="456707" y="22860"/>
                    <a:pt x="609574" y="20320"/>
                  </a:cubicBezTo>
                  <a:cubicBezTo>
                    <a:pt x="713306" y="17780"/>
                    <a:pt x="817037" y="16510"/>
                    <a:pt x="915308" y="13970"/>
                  </a:cubicBezTo>
                  <a:cubicBezTo>
                    <a:pt x="1013580" y="11430"/>
                    <a:pt x="1117311" y="8890"/>
                    <a:pt x="1215583" y="8890"/>
                  </a:cubicBezTo>
                  <a:cubicBezTo>
                    <a:pt x="1324774" y="7620"/>
                    <a:pt x="1433965" y="10160"/>
                    <a:pt x="1543155" y="8890"/>
                  </a:cubicBezTo>
                  <a:cubicBezTo>
                    <a:pt x="1679644" y="8890"/>
                    <a:pt x="4152814" y="6350"/>
                    <a:pt x="4289303" y="5080"/>
                  </a:cubicBezTo>
                  <a:cubicBezTo>
                    <a:pt x="4420332" y="3810"/>
                    <a:pt x="4551360" y="2540"/>
                    <a:pt x="4687849" y="2540"/>
                  </a:cubicBezTo>
                  <a:cubicBezTo>
                    <a:pt x="4911690" y="1270"/>
                    <a:pt x="5130072" y="0"/>
                    <a:pt x="5353913" y="0"/>
                  </a:cubicBezTo>
                  <a:cubicBezTo>
                    <a:pt x="5446725" y="0"/>
                    <a:pt x="5544996" y="2540"/>
                    <a:pt x="5637808" y="2540"/>
                  </a:cubicBezTo>
                  <a:cubicBezTo>
                    <a:pt x="5894407" y="3810"/>
                    <a:pt x="6156465" y="5080"/>
                    <a:pt x="6413063" y="7620"/>
                  </a:cubicBezTo>
                  <a:cubicBezTo>
                    <a:pt x="6549552" y="8890"/>
                    <a:pt x="6686039" y="12700"/>
                    <a:pt x="6822528" y="16510"/>
                  </a:cubicBezTo>
                  <a:cubicBezTo>
                    <a:pt x="6855286" y="16510"/>
                    <a:pt x="6888043" y="16510"/>
                    <a:pt x="6915340" y="16510"/>
                  </a:cubicBezTo>
                  <a:cubicBezTo>
                    <a:pt x="6943905" y="17780"/>
                    <a:pt x="6952795" y="20320"/>
                    <a:pt x="6962955" y="21590"/>
                  </a:cubicBezTo>
                  <a:close/>
                  <a:moveTo>
                    <a:pt x="6973115" y="3839776"/>
                  </a:moveTo>
                  <a:cubicBezTo>
                    <a:pt x="6974385" y="3823266"/>
                    <a:pt x="6975655" y="3810566"/>
                    <a:pt x="6975655" y="3797866"/>
                  </a:cubicBezTo>
                  <a:cubicBezTo>
                    <a:pt x="6974385" y="3630928"/>
                    <a:pt x="6973115" y="3472656"/>
                    <a:pt x="6973115" y="3302440"/>
                  </a:cubicBezTo>
                  <a:cubicBezTo>
                    <a:pt x="6973115" y="3224797"/>
                    <a:pt x="6975655" y="3147154"/>
                    <a:pt x="6974385" y="3069512"/>
                  </a:cubicBezTo>
                  <a:cubicBezTo>
                    <a:pt x="6974385" y="2997842"/>
                    <a:pt x="6973115" y="2923185"/>
                    <a:pt x="6971845" y="2851515"/>
                  </a:cubicBezTo>
                  <a:cubicBezTo>
                    <a:pt x="6966765" y="2741024"/>
                    <a:pt x="6955335" y="453553"/>
                    <a:pt x="6955335" y="343062"/>
                  </a:cubicBezTo>
                  <a:cubicBezTo>
                    <a:pt x="6952795" y="250488"/>
                    <a:pt x="6950255" y="154928"/>
                    <a:pt x="6947715" y="63500"/>
                  </a:cubicBezTo>
                  <a:cubicBezTo>
                    <a:pt x="6946445" y="44450"/>
                    <a:pt x="6945175" y="43180"/>
                    <a:pt x="6898962" y="41910"/>
                  </a:cubicBezTo>
                  <a:cubicBezTo>
                    <a:pt x="6882583" y="41910"/>
                    <a:pt x="6871664" y="41910"/>
                    <a:pt x="6855286" y="40640"/>
                  </a:cubicBezTo>
                  <a:cubicBezTo>
                    <a:pt x="6718797" y="36830"/>
                    <a:pt x="6576849" y="31750"/>
                    <a:pt x="6440361" y="30480"/>
                  </a:cubicBezTo>
                  <a:cubicBezTo>
                    <a:pt x="6107329" y="26670"/>
                    <a:pt x="5768838" y="25400"/>
                    <a:pt x="5435806" y="22860"/>
                  </a:cubicBezTo>
                  <a:cubicBezTo>
                    <a:pt x="5386670" y="22860"/>
                    <a:pt x="5332075" y="22860"/>
                    <a:pt x="5282939" y="22860"/>
                  </a:cubicBezTo>
                  <a:cubicBezTo>
                    <a:pt x="5201045" y="22860"/>
                    <a:pt x="5119153" y="22860"/>
                    <a:pt x="5042719" y="22860"/>
                  </a:cubicBezTo>
                  <a:cubicBezTo>
                    <a:pt x="4868014" y="22860"/>
                    <a:pt x="4693309" y="22860"/>
                    <a:pt x="4524063" y="24130"/>
                  </a:cubicBezTo>
                  <a:cubicBezTo>
                    <a:pt x="4376655" y="25400"/>
                    <a:pt x="1892566" y="29210"/>
                    <a:pt x="1745158" y="29210"/>
                  </a:cubicBezTo>
                  <a:cubicBezTo>
                    <a:pt x="1504939" y="29210"/>
                    <a:pt x="1264719" y="26670"/>
                    <a:pt x="1024499" y="33020"/>
                  </a:cubicBezTo>
                  <a:cubicBezTo>
                    <a:pt x="898930" y="36830"/>
                    <a:pt x="778820" y="36830"/>
                    <a:pt x="658710" y="38100"/>
                  </a:cubicBezTo>
                  <a:cubicBezTo>
                    <a:pt x="451248" y="41910"/>
                    <a:pt x="243785" y="45720"/>
                    <a:pt x="49530" y="50800"/>
                  </a:cubicBezTo>
                  <a:cubicBezTo>
                    <a:pt x="36830" y="50800"/>
                    <a:pt x="34290" y="53340"/>
                    <a:pt x="33020" y="74299"/>
                  </a:cubicBezTo>
                  <a:cubicBezTo>
                    <a:pt x="31750" y="128051"/>
                    <a:pt x="31750" y="181804"/>
                    <a:pt x="30480" y="235557"/>
                  </a:cubicBezTo>
                  <a:cubicBezTo>
                    <a:pt x="29210" y="325144"/>
                    <a:pt x="26670" y="411746"/>
                    <a:pt x="25400" y="501333"/>
                  </a:cubicBezTo>
                  <a:cubicBezTo>
                    <a:pt x="20320" y="596893"/>
                    <a:pt x="26670" y="2932144"/>
                    <a:pt x="29210" y="3027704"/>
                  </a:cubicBezTo>
                  <a:cubicBezTo>
                    <a:pt x="29210" y="3129237"/>
                    <a:pt x="29210" y="3233756"/>
                    <a:pt x="30480" y="3335289"/>
                  </a:cubicBezTo>
                  <a:cubicBezTo>
                    <a:pt x="30480" y="3409945"/>
                    <a:pt x="33020" y="3484601"/>
                    <a:pt x="33020" y="3559258"/>
                  </a:cubicBezTo>
                  <a:cubicBezTo>
                    <a:pt x="33020" y="3639886"/>
                    <a:pt x="33020" y="3720515"/>
                    <a:pt x="31750" y="3797866"/>
                  </a:cubicBezTo>
                  <a:cubicBezTo>
                    <a:pt x="31750" y="3801676"/>
                    <a:pt x="31750" y="3804216"/>
                    <a:pt x="31750" y="3808026"/>
                  </a:cubicBezTo>
                  <a:cubicBezTo>
                    <a:pt x="31750" y="3818186"/>
                    <a:pt x="35560" y="3821996"/>
                    <a:pt x="44450" y="3821996"/>
                  </a:cubicBezTo>
                  <a:cubicBezTo>
                    <a:pt x="85459" y="3821996"/>
                    <a:pt x="161892" y="3823266"/>
                    <a:pt x="232866" y="3823266"/>
                  </a:cubicBezTo>
                  <a:cubicBezTo>
                    <a:pt x="336597" y="3823266"/>
                    <a:pt x="445788" y="3820726"/>
                    <a:pt x="549519" y="3823266"/>
                  </a:cubicBezTo>
                  <a:cubicBezTo>
                    <a:pt x="718765" y="3827076"/>
                    <a:pt x="888011" y="3829616"/>
                    <a:pt x="1057256" y="3828346"/>
                  </a:cubicBezTo>
                  <a:cubicBezTo>
                    <a:pt x="1166447" y="3827076"/>
                    <a:pt x="1270178" y="3829616"/>
                    <a:pt x="1379369" y="3829616"/>
                  </a:cubicBezTo>
                  <a:cubicBezTo>
                    <a:pt x="1537696" y="3829616"/>
                    <a:pt x="1696022" y="3828346"/>
                    <a:pt x="1854349" y="3829616"/>
                  </a:cubicBezTo>
                  <a:cubicBezTo>
                    <a:pt x="2089109" y="3830886"/>
                    <a:pt x="4666011" y="3820726"/>
                    <a:pt x="4906231" y="3823266"/>
                  </a:cubicBezTo>
                  <a:cubicBezTo>
                    <a:pt x="5009962" y="3824536"/>
                    <a:pt x="5113693" y="3825806"/>
                    <a:pt x="5211965" y="3825806"/>
                  </a:cubicBezTo>
                  <a:cubicBezTo>
                    <a:pt x="5392130" y="3828346"/>
                    <a:pt x="5566834" y="3824536"/>
                    <a:pt x="5746999" y="3828346"/>
                  </a:cubicBezTo>
                  <a:cubicBezTo>
                    <a:pt x="5894407" y="3830886"/>
                    <a:pt x="6041814" y="3830886"/>
                    <a:pt x="6189222" y="3833426"/>
                  </a:cubicBezTo>
                  <a:cubicBezTo>
                    <a:pt x="6407603" y="3837236"/>
                    <a:pt x="6625985" y="3839776"/>
                    <a:pt x="6844366" y="3841046"/>
                  </a:cubicBezTo>
                  <a:cubicBezTo>
                    <a:pt x="6926260" y="3841046"/>
                    <a:pt x="6952795" y="3839776"/>
                    <a:pt x="6973115" y="3839776"/>
                  </a:cubicBezTo>
                  <a:close/>
                </a:path>
              </a:pathLst>
            </a:custGeom>
            <a:solidFill>
              <a:srgbClr val="FFFFFF"/>
            </a:solidFill>
          </p:spPr>
          <p:txBody>
            <a:bodyPr/>
            <a:lstStyle/>
            <a:p>
              <a:endParaRPr lang="en-US"/>
            </a:p>
          </p:txBody>
        </p:sp>
      </p:grpSp>
      <p:pic>
        <p:nvPicPr>
          <p:cNvPr id="9"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6841" y="1452989"/>
            <a:ext cx="1181959" cy="1181959"/>
          </a:xfrm>
          <a:prstGeom prst="rect">
            <a:avLst/>
          </a:prstGeom>
        </p:spPr>
      </p:pic>
      <p:sp>
        <p:nvSpPr>
          <p:cNvPr id="2" name="Rectangle 1"/>
          <p:cNvSpPr/>
          <p:nvPr/>
        </p:nvSpPr>
        <p:spPr>
          <a:xfrm>
            <a:off x="1793695" y="2759139"/>
            <a:ext cx="6200086" cy="1738296"/>
          </a:xfrm>
          <a:prstGeom prst="rect">
            <a:avLst/>
          </a:prstGeom>
        </p:spPr>
        <p:txBody>
          <a:bodyPr wrap="square">
            <a:spAutoFit/>
          </a:bodyPr>
          <a:lstStyle/>
          <a:p>
            <a:pPr algn="just">
              <a:lnSpc>
                <a:spcPct val="150000"/>
              </a:lnSpc>
            </a:pP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yêu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cách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p:grpSp>
        <p:nvGrpSpPr>
          <p:cNvPr id="11" name="Group 13"/>
          <p:cNvGrpSpPr/>
          <p:nvPr/>
        </p:nvGrpSpPr>
        <p:grpSpPr>
          <a:xfrm>
            <a:off x="9176992" y="2058842"/>
            <a:ext cx="7758255" cy="3352800"/>
            <a:chOff x="0" y="0"/>
            <a:chExt cx="6990895" cy="3858826"/>
          </a:xfrm>
        </p:grpSpPr>
        <p:sp>
          <p:nvSpPr>
            <p:cNvPr id="12" name="Freeform 14"/>
            <p:cNvSpPr/>
            <p:nvPr/>
          </p:nvSpPr>
          <p:spPr>
            <a:xfrm>
              <a:off x="10160" y="16510"/>
              <a:ext cx="6968035" cy="3830886"/>
            </a:xfrm>
            <a:custGeom>
              <a:avLst/>
              <a:gdLst/>
              <a:ahLst/>
              <a:cxnLst/>
              <a:rect l="l" t="t" r="r" b="b"/>
              <a:pathLst>
                <a:path w="6968035" h="3830886">
                  <a:moveTo>
                    <a:pt x="6968035" y="3830886"/>
                  </a:moveTo>
                  <a:lnTo>
                    <a:pt x="0" y="3823266"/>
                  </a:lnTo>
                  <a:lnTo>
                    <a:pt x="0" y="1341878"/>
                  </a:lnTo>
                  <a:lnTo>
                    <a:pt x="17780" y="19050"/>
                  </a:lnTo>
                  <a:lnTo>
                    <a:pt x="3472781" y="0"/>
                  </a:lnTo>
                  <a:lnTo>
                    <a:pt x="6948985" y="5080"/>
                  </a:lnTo>
                  <a:close/>
                </a:path>
              </a:pathLst>
            </a:custGeom>
            <a:solidFill>
              <a:srgbClr val="FFFFFF"/>
            </a:solidFill>
          </p:spPr>
          <p:txBody>
            <a:bodyPr/>
            <a:lstStyle/>
            <a:p>
              <a:endParaRPr lang="en-US"/>
            </a:p>
          </p:txBody>
        </p:sp>
        <p:sp>
          <p:nvSpPr>
            <p:cNvPr id="13" name="Freeform 15"/>
            <p:cNvSpPr/>
            <p:nvPr/>
          </p:nvSpPr>
          <p:spPr>
            <a:xfrm>
              <a:off x="-3810" y="0"/>
              <a:ext cx="6997245" cy="3857556"/>
            </a:xfrm>
            <a:custGeom>
              <a:avLst/>
              <a:gdLst/>
              <a:ahLst/>
              <a:cxnLst/>
              <a:rect l="l" t="t" r="r" b="b"/>
              <a:pathLst>
                <a:path w="6997245" h="3857556">
                  <a:moveTo>
                    <a:pt x="6962955" y="21590"/>
                  </a:moveTo>
                  <a:cubicBezTo>
                    <a:pt x="6964225" y="34290"/>
                    <a:pt x="6964225" y="44450"/>
                    <a:pt x="6965495" y="54610"/>
                  </a:cubicBezTo>
                  <a:cubicBezTo>
                    <a:pt x="6968035" y="122079"/>
                    <a:pt x="6969305" y="205694"/>
                    <a:pt x="6971845" y="286323"/>
                  </a:cubicBezTo>
                  <a:cubicBezTo>
                    <a:pt x="6971845" y="402787"/>
                    <a:pt x="6984545" y="2699216"/>
                    <a:pt x="6990895" y="2815680"/>
                  </a:cubicBezTo>
                  <a:cubicBezTo>
                    <a:pt x="6997245" y="2991869"/>
                    <a:pt x="6993435" y="3171044"/>
                    <a:pt x="6993435" y="3347233"/>
                  </a:cubicBezTo>
                  <a:cubicBezTo>
                    <a:pt x="6993435" y="3502519"/>
                    <a:pt x="6994705" y="3645859"/>
                    <a:pt x="6995975" y="3796596"/>
                  </a:cubicBezTo>
                  <a:cubicBezTo>
                    <a:pt x="6995975" y="3818186"/>
                    <a:pt x="6995975" y="3832156"/>
                    <a:pt x="6995975" y="3856286"/>
                  </a:cubicBezTo>
                  <a:cubicBezTo>
                    <a:pt x="6973115" y="3856286"/>
                    <a:pt x="6952795" y="3857556"/>
                    <a:pt x="6915340" y="3856286"/>
                  </a:cubicBezTo>
                  <a:cubicBezTo>
                    <a:pt x="6560470" y="3851206"/>
                    <a:pt x="6200141" y="3857556"/>
                    <a:pt x="5845271" y="3852476"/>
                  </a:cubicBezTo>
                  <a:cubicBezTo>
                    <a:pt x="5632349" y="3848666"/>
                    <a:pt x="5424886" y="3851206"/>
                    <a:pt x="5211965" y="3848666"/>
                  </a:cubicBezTo>
                  <a:cubicBezTo>
                    <a:pt x="5113693" y="3847396"/>
                    <a:pt x="5015421" y="3846126"/>
                    <a:pt x="4917150" y="3844856"/>
                  </a:cubicBezTo>
                  <a:cubicBezTo>
                    <a:pt x="4857094" y="3844856"/>
                    <a:pt x="4802499" y="3846126"/>
                    <a:pt x="4742444" y="3846126"/>
                  </a:cubicBezTo>
                  <a:cubicBezTo>
                    <a:pt x="4589577" y="3844856"/>
                    <a:pt x="4169193" y="3846126"/>
                    <a:pt x="4016326" y="3844856"/>
                  </a:cubicBezTo>
                  <a:cubicBezTo>
                    <a:pt x="3907135" y="3843586"/>
                    <a:pt x="1723320" y="3852476"/>
                    <a:pt x="1614129" y="3851206"/>
                  </a:cubicBezTo>
                  <a:cubicBezTo>
                    <a:pt x="1586831" y="3851206"/>
                    <a:pt x="1554074" y="3852476"/>
                    <a:pt x="1526777" y="3852476"/>
                  </a:cubicBezTo>
                  <a:cubicBezTo>
                    <a:pt x="1461262" y="3852476"/>
                    <a:pt x="1401207" y="3853746"/>
                    <a:pt x="1335693" y="3853746"/>
                  </a:cubicBezTo>
                  <a:cubicBezTo>
                    <a:pt x="1171907" y="3853746"/>
                    <a:pt x="1013580" y="3852476"/>
                    <a:pt x="849794" y="3851206"/>
                  </a:cubicBezTo>
                  <a:cubicBezTo>
                    <a:pt x="751522" y="3849936"/>
                    <a:pt x="653251" y="3848666"/>
                    <a:pt x="560438" y="3847396"/>
                  </a:cubicBezTo>
                  <a:cubicBezTo>
                    <a:pt x="385733" y="3846126"/>
                    <a:pt x="211028" y="3844856"/>
                    <a:pt x="48260" y="3844856"/>
                  </a:cubicBezTo>
                  <a:cubicBezTo>
                    <a:pt x="38100" y="3844856"/>
                    <a:pt x="29210" y="3844856"/>
                    <a:pt x="19050" y="3843586"/>
                  </a:cubicBezTo>
                  <a:cubicBezTo>
                    <a:pt x="10160" y="3842316"/>
                    <a:pt x="5080" y="3835966"/>
                    <a:pt x="7620" y="3827076"/>
                  </a:cubicBezTo>
                  <a:cubicBezTo>
                    <a:pt x="16510" y="3795171"/>
                    <a:pt x="12700" y="3720515"/>
                    <a:pt x="11430" y="3642873"/>
                  </a:cubicBezTo>
                  <a:cubicBezTo>
                    <a:pt x="10160" y="3484601"/>
                    <a:pt x="6350" y="3329316"/>
                    <a:pt x="7620" y="3171044"/>
                  </a:cubicBezTo>
                  <a:cubicBezTo>
                    <a:pt x="5080" y="2973952"/>
                    <a:pt x="0" y="534182"/>
                    <a:pt x="7620" y="334103"/>
                  </a:cubicBezTo>
                  <a:cubicBezTo>
                    <a:pt x="8890" y="295282"/>
                    <a:pt x="7620" y="253474"/>
                    <a:pt x="8890" y="214653"/>
                  </a:cubicBezTo>
                  <a:cubicBezTo>
                    <a:pt x="10160" y="151942"/>
                    <a:pt x="12700" y="83258"/>
                    <a:pt x="13970" y="44450"/>
                  </a:cubicBezTo>
                  <a:cubicBezTo>
                    <a:pt x="13970" y="41910"/>
                    <a:pt x="15240" y="39370"/>
                    <a:pt x="16510" y="38100"/>
                  </a:cubicBezTo>
                  <a:cubicBezTo>
                    <a:pt x="38100" y="35560"/>
                    <a:pt x="74540" y="30480"/>
                    <a:pt x="161892" y="29210"/>
                  </a:cubicBezTo>
                  <a:cubicBezTo>
                    <a:pt x="309300" y="25400"/>
                    <a:pt x="456707" y="22860"/>
                    <a:pt x="609574" y="20320"/>
                  </a:cubicBezTo>
                  <a:cubicBezTo>
                    <a:pt x="713306" y="17780"/>
                    <a:pt x="817037" y="16510"/>
                    <a:pt x="915308" y="13970"/>
                  </a:cubicBezTo>
                  <a:cubicBezTo>
                    <a:pt x="1013580" y="11430"/>
                    <a:pt x="1117311" y="8890"/>
                    <a:pt x="1215583" y="8890"/>
                  </a:cubicBezTo>
                  <a:cubicBezTo>
                    <a:pt x="1324774" y="7620"/>
                    <a:pt x="1433965" y="10160"/>
                    <a:pt x="1543155" y="8890"/>
                  </a:cubicBezTo>
                  <a:cubicBezTo>
                    <a:pt x="1679644" y="8890"/>
                    <a:pt x="4152814" y="6350"/>
                    <a:pt x="4289303" y="5080"/>
                  </a:cubicBezTo>
                  <a:cubicBezTo>
                    <a:pt x="4420332" y="3810"/>
                    <a:pt x="4551360" y="2540"/>
                    <a:pt x="4687849" y="2540"/>
                  </a:cubicBezTo>
                  <a:cubicBezTo>
                    <a:pt x="4911690" y="1270"/>
                    <a:pt x="5130072" y="0"/>
                    <a:pt x="5353913" y="0"/>
                  </a:cubicBezTo>
                  <a:cubicBezTo>
                    <a:pt x="5446725" y="0"/>
                    <a:pt x="5544996" y="2540"/>
                    <a:pt x="5637808" y="2540"/>
                  </a:cubicBezTo>
                  <a:cubicBezTo>
                    <a:pt x="5894407" y="3810"/>
                    <a:pt x="6156465" y="5080"/>
                    <a:pt x="6413063" y="7620"/>
                  </a:cubicBezTo>
                  <a:cubicBezTo>
                    <a:pt x="6549552" y="8890"/>
                    <a:pt x="6686039" y="12700"/>
                    <a:pt x="6822528" y="16510"/>
                  </a:cubicBezTo>
                  <a:cubicBezTo>
                    <a:pt x="6855286" y="16510"/>
                    <a:pt x="6888043" y="16510"/>
                    <a:pt x="6915340" y="16510"/>
                  </a:cubicBezTo>
                  <a:cubicBezTo>
                    <a:pt x="6943905" y="17780"/>
                    <a:pt x="6952795" y="20320"/>
                    <a:pt x="6962955" y="21590"/>
                  </a:cubicBezTo>
                  <a:close/>
                  <a:moveTo>
                    <a:pt x="6973115" y="3839776"/>
                  </a:moveTo>
                  <a:cubicBezTo>
                    <a:pt x="6974385" y="3823266"/>
                    <a:pt x="6975655" y="3810566"/>
                    <a:pt x="6975655" y="3797866"/>
                  </a:cubicBezTo>
                  <a:cubicBezTo>
                    <a:pt x="6974385" y="3630928"/>
                    <a:pt x="6973115" y="3472656"/>
                    <a:pt x="6973115" y="3302440"/>
                  </a:cubicBezTo>
                  <a:cubicBezTo>
                    <a:pt x="6973115" y="3224797"/>
                    <a:pt x="6975655" y="3147154"/>
                    <a:pt x="6974385" y="3069512"/>
                  </a:cubicBezTo>
                  <a:cubicBezTo>
                    <a:pt x="6974385" y="2997842"/>
                    <a:pt x="6973115" y="2923185"/>
                    <a:pt x="6971845" y="2851515"/>
                  </a:cubicBezTo>
                  <a:cubicBezTo>
                    <a:pt x="6966765" y="2741024"/>
                    <a:pt x="6955335" y="453553"/>
                    <a:pt x="6955335" y="343062"/>
                  </a:cubicBezTo>
                  <a:cubicBezTo>
                    <a:pt x="6952795" y="250488"/>
                    <a:pt x="6950255" y="154928"/>
                    <a:pt x="6947715" y="63500"/>
                  </a:cubicBezTo>
                  <a:cubicBezTo>
                    <a:pt x="6946445" y="44450"/>
                    <a:pt x="6945175" y="43180"/>
                    <a:pt x="6898962" y="41910"/>
                  </a:cubicBezTo>
                  <a:cubicBezTo>
                    <a:pt x="6882583" y="41910"/>
                    <a:pt x="6871664" y="41910"/>
                    <a:pt x="6855286" y="40640"/>
                  </a:cubicBezTo>
                  <a:cubicBezTo>
                    <a:pt x="6718797" y="36830"/>
                    <a:pt x="6576849" y="31750"/>
                    <a:pt x="6440361" y="30480"/>
                  </a:cubicBezTo>
                  <a:cubicBezTo>
                    <a:pt x="6107329" y="26670"/>
                    <a:pt x="5768838" y="25400"/>
                    <a:pt x="5435806" y="22860"/>
                  </a:cubicBezTo>
                  <a:cubicBezTo>
                    <a:pt x="5386670" y="22860"/>
                    <a:pt x="5332075" y="22860"/>
                    <a:pt x="5282939" y="22860"/>
                  </a:cubicBezTo>
                  <a:cubicBezTo>
                    <a:pt x="5201045" y="22860"/>
                    <a:pt x="5119153" y="22860"/>
                    <a:pt x="5042719" y="22860"/>
                  </a:cubicBezTo>
                  <a:cubicBezTo>
                    <a:pt x="4868014" y="22860"/>
                    <a:pt x="4693309" y="22860"/>
                    <a:pt x="4524063" y="24130"/>
                  </a:cubicBezTo>
                  <a:cubicBezTo>
                    <a:pt x="4376655" y="25400"/>
                    <a:pt x="1892566" y="29210"/>
                    <a:pt x="1745158" y="29210"/>
                  </a:cubicBezTo>
                  <a:cubicBezTo>
                    <a:pt x="1504939" y="29210"/>
                    <a:pt x="1264719" y="26670"/>
                    <a:pt x="1024499" y="33020"/>
                  </a:cubicBezTo>
                  <a:cubicBezTo>
                    <a:pt x="898930" y="36830"/>
                    <a:pt x="778820" y="36830"/>
                    <a:pt x="658710" y="38100"/>
                  </a:cubicBezTo>
                  <a:cubicBezTo>
                    <a:pt x="451248" y="41910"/>
                    <a:pt x="243785" y="45720"/>
                    <a:pt x="49530" y="50800"/>
                  </a:cubicBezTo>
                  <a:cubicBezTo>
                    <a:pt x="36830" y="50800"/>
                    <a:pt x="34290" y="53340"/>
                    <a:pt x="33020" y="74299"/>
                  </a:cubicBezTo>
                  <a:cubicBezTo>
                    <a:pt x="31750" y="128051"/>
                    <a:pt x="31750" y="181804"/>
                    <a:pt x="30480" y="235557"/>
                  </a:cubicBezTo>
                  <a:cubicBezTo>
                    <a:pt x="29210" y="325144"/>
                    <a:pt x="26670" y="411746"/>
                    <a:pt x="25400" y="501333"/>
                  </a:cubicBezTo>
                  <a:cubicBezTo>
                    <a:pt x="20320" y="596893"/>
                    <a:pt x="26670" y="2932144"/>
                    <a:pt x="29210" y="3027704"/>
                  </a:cubicBezTo>
                  <a:cubicBezTo>
                    <a:pt x="29210" y="3129237"/>
                    <a:pt x="29210" y="3233756"/>
                    <a:pt x="30480" y="3335289"/>
                  </a:cubicBezTo>
                  <a:cubicBezTo>
                    <a:pt x="30480" y="3409945"/>
                    <a:pt x="33020" y="3484601"/>
                    <a:pt x="33020" y="3559258"/>
                  </a:cubicBezTo>
                  <a:cubicBezTo>
                    <a:pt x="33020" y="3639886"/>
                    <a:pt x="33020" y="3720515"/>
                    <a:pt x="31750" y="3797866"/>
                  </a:cubicBezTo>
                  <a:cubicBezTo>
                    <a:pt x="31750" y="3801676"/>
                    <a:pt x="31750" y="3804216"/>
                    <a:pt x="31750" y="3808026"/>
                  </a:cubicBezTo>
                  <a:cubicBezTo>
                    <a:pt x="31750" y="3818186"/>
                    <a:pt x="35560" y="3821996"/>
                    <a:pt x="44450" y="3821996"/>
                  </a:cubicBezTo>
                  <a:cubicBezTo>
                    <a:pt x="85459" y="3821996"/>
                    <a:pt x="161892" y="3823266"/>
                    <a:pt x="232866" y="3823266"/>
                  </a:cubicBezTo>
                  <a:cubicBezTo>
                    <a:pt x="336597" y="3823266"/>
                    <a:pt x="445788" y="3820726"/>
                    <a:pt x="549519" y="3823266"/>
                  </a:cubicBezTo>
                  <a:cubicBezTo>
                    <a:pt x="718765" y="3827076"/>
                    <a:pt x="888011" y="3829616"/>
                    <a:pt x="1057256" y="3828346"/>
                  </a:cubicBezTo>
                  <a:cubicBezTo>
                    <a:pt x="1166447" y="3827076"/>
                    <a:pt x="1270178" y="3829616"/>
                    <a:pt x="1379369" y="3829616"/>
                  </a:cubicBezTo>
                  <a:cubicBezTo>
                    <a:pt x="1537696" y="3829616"/>
                    <a:pt x="1696022" y="3828346"/>
                    <a:pt x="1854349" y="3829616"/>
                  </a:cubicBezTo>
                  <a:cubicBezTo>
                    <a:pt x="2089109" y="3830886"/>
                    <a:pt x="4666011" y="3820726"/>
                    <a:pt x="4906231" y="3823266"/>
                  </a:cubicBezTo>
                  <a:cubicBezTo>
                    <a:pt x="5009962" y="3824536"/>
                    <a:pt x="5113693" y="3825806"/>
                    <a:pt x="5211965" y="3825806"/>
                  </a:cubicBezTo>
                  <a:cubicBezTo>
                    <a:pt x="5392130" y="3828346"/>
                    <a:pt x="5566834" y="3824536"/>
                    <a:pt x="5746999" y="3828346"/>
                  </a:cubicBezTo>
                  <a:cubicBezTo>
                    <a:pt x="5894407" y="3830886"/>
                    <a:pt x="6041814" y="3830886"/>
                    <a:pt x="6189222" y="3833426"/>
                  </a:cubicBezTo>
                  <a:cubicBezTo>
                    <a:pt x="6407603" y="3837236"/>
                    <a:pt x="6625985" y="3839776"/>
                    <a:pt x="6844366" y="3841046"/>
                  </a:cubicBezTo>
                  <a:cubicBezTo>
                    <a:pt x="6926260" y="3841046"/>
                    <a:pt x="6952795" y="3839776"/>
                    <a:pt x="6973115" y="3839776"/>
                  </a:cubicBezTo>
                  <a:close/>
                </a:path>
              </a:pathLst>
            </a:custGeom>
            <a:solidFill>
              <a:srgbClr val="FFFFFF"/>
            </a:solidFill>
          </p:spPr>
          <p:txBody>
            <a:bodyPr/>
            <a:lstStyle/>
            <a:p>
              <a:endParaRPr lang="en-US"/>
            </a:p>
          </p:txBody>
        </p:sp>
      </p:grpSp>
      <p:pic>
        <p:nvPicPr>
          <p:cNvPr id="14"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02467" y="1467340"/>
            <a:ext cx="1132610" cy="1132610"/>
          </a:xfrm>
          <a:prstGeom prst="rect">
            <a:avLst/>
          </a:prstGeom>
        </p:spPr>
      </p:pic>
      <p:sp>
        <p:nvSpPr>
          <p:cNvPr id="15" name="Rectangle 14"/>
          <p:cNvSpPr/>
          <p:nvPr/>
        </p:nvSpPr>
        <p:spPr>
          <a:xfrm>
            <a:off x="9446050" y="2333236"/>
            <a:ext cx="7271313" cy="2723823"/>
          </a:xfrm>
          <a:prstGeom prst="rect">
            <a:avLst/>
          </a:prstGeom>
        </p:spPr>
        <p:txBody>
          <a:bodyPr wrap="square">
            <a:spAutoFit/>
          </a:bodyPr>
          <a:lstStyle/>
          <a:p>
            <a:pPr algn="just">
              <a:lnSpc>
                <a:spcPct val="150000"/>
              </a:lnSpc>
            </a:pP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văn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hóa</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hát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dân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ca,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nhạc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cụ</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cổ</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lễ</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nghề</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thống</a:t>
            </a:r>
            <a:endParaRPr lang="en-US" sz="3800" dirty="0">
              <a:latin typeface="Arial" panose="020B0604020202020204" pitchFamily="34" charset="0"/>
              <a:cs typeface="Arial" panose="020B0604020202020204" pitchFamily="34" charset="0"/>
            </a:endParaRPr>
          </a:p>
        </p:txBody>
      </p:sp>
      <p:sp>
        <p:nvSpPr>
          <p:cNvPr id="3" name="Right Arrow 2"/>
          <p:cNvSpPr/>
          <p:nvPr/>
        </p:nvSpPr>
        <p:spPr>
          <a:xfrm>
            <a:off x="581623" y="7013604"/>
            <a:ext cx="1164899" cy="83820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993920" y="6214969"/>
            <a:ext cx="14892423" cy="2435470"/>
          </a:xfrm>
          <a:prstGeom prst="roundRect">
            <a:avLst/>
          </a:prstGeom>
          <a:solidFill>
            <a:schemeClr val="accent5">
              <a:lumMod val="20000"/>
              <a:lumOff val="80000"/>
            </a:schemeClr>
          </a:solidFill>
          <a:ln w="381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200" b="1" dirty="0">
                <a:solidFill>
                  <a:srgbClr val="FF0000"/>
                </a:solidFill>
                <a:latin typeface="Arial" panose="020B0604020202020204" pitchFamily="34" charset="0"/>
                <a:cs typeface="Arial" panose="020B0604020202020204" pitchFamily="34" charset="0"/>
              </a:rPr>
              <a:t>Tự </a:t>
            </a:r>
            <a:r>
              <a:rPr lang="en-US" sz="4200" b="1" dirty="0" err="1">
                <a:solidFill>
                  <a:srgbClr val="FF0000"/>
                </a:solidFill>
                <a:latin typeface="Arial" panose="020B0604020202020204" pitchFamily="34" charset="0"/>
                <a:cs typeface="Arial" panose="020B0604020202020204" pitchFamily="34" charset="0"/>
              </a:rPr>
              <a:t>hào</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yêu</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quý</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trân</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trọng</a:t>
            </a:r>
            <a:r>
              <a:rPr lang="en-US" sz="4200" b="1" dirty="0">
                <a:solidFill>
                  <a:srgbClr val="FF0000"/>
                </a:solidFill>
                <a:latin typeface="Arial" panose="020B0604020202020204" pitchFamily="34" charset="0"/>
                <a:cs typeface="Arial" panose="020B0604020202020204" pitchFamily="34" charset="0"/>
              </a:rPr>
              <a:t>, muốn học </a:t>
            </a:r>
            <a:r>
              <a:rPr lang="en-US" sz="4200" b="1" dirty="0" err="1">
                <a:solidFill>
                  <a:srgbClr val="FF0000"/>
                </a:solidFill>
                <a:latin typeface="Arial" panose="020B0604020202020204" pitchFamily="34" charset="0"/>
                <a:cs typeface="Arial" panose="020B0604020202020204" pitchFamily="34" charset="0"/>
              </a:rPr>
              <a:t>tập</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noi</a:t>
            </a:r>
            <a:r>
              <a:rPr lang="en-US" sz="4200" b="1" dirty="0">
                <a:solidFill>
                  <a:srgbClr val="FF0000"/>
                </a:solidFill>
                <a:latin typeface="Arial" panose="020B0604020202020204" pitchFamily="34" charset="0"/>
                <a:cs typeface="Arial" panose="020B0604020202020204" pitchFamily="34" charset="0"/>
              </a:rPr>
              <a:t> the</a:t>
            </a:r>
            <a:r>
              <a:rPr lang="vi-VN" sz="4200" b="1" dirty="0">
                <a:solidFill>
                  <a:srgbClr val="FF0000"/>
                </a:solidFill>
                <a:latin typeface="Arial" panose="020B0604020202020204" pitchFamily="34" charset="0"/>
                <a:cs typeface="Arial" panose="020B0604020202020204" pitchFamily="34" charset="0"/>
              </a:rPr>
              <a:t>o</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giữ</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gìn</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và</a:t>
            </a:r>
            <a:r>
              <a:rPr lang="en-US" sz="4200" b="1" dirty="0">
                <a:solidFill>
                  <a:srgbClr val="FF0000"/>
                </a:solidFill>
                <a:latin typeface="Arial" panose="020B0604020202020204" pitchFamily="34" charset="0"/>
                <a:cs typeface="Arial" panose="020B0604020202020204" pitchFamily="34" charset="0"/>
              </a:rPr>
              <a:t> phát </a:t>
            </a:r>
            <a:r>
              <a:rPr lang="en-US" sz="4200" b="1" dirty="0" err="1">
                <a:solidFill>
                  <a:srgbClr val="FF0000"/>
                </a:solidFill>
                <a:latin typeface="Arial" panose="020B0604020202020204" pitchFamily="34" charset="0"/>
                <a:cs typeface="Arial" panose="020B0604020202020204" pitchFamily="34" charset="0"/>
              </a:rPr>
              <a:t>huy</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những</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truyền</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thống</a:t>
            </a:r>
            <a:r>
              <a:rPr lang="en-US" sz="4200" b="1" dirty="0">
                <a:solidFill>
                  <a:srgbClr val="FF0000"/>
                </a:solidFill>
                <a:latin typeface="Arial" panose="020B0604020202020204" pitchFamily="34" charset="0"/>
                <a:cs typeface="Arial" panose="020B0604020202020204" pitchFamily="34" charset="0"/>
              </a:rPr>
              <a:t> </a:t>
            </a:r>
            <a:r>
              <a:rPr lang="en-US" sz="4200" b="1" dirty="0" err="1">
                <a:solidFill>
                  <a:srgbClr val="FF0000"/>
                </a:solidFill>
                <a:latin typeface="Arial" panose="020B0604020202020204" pitchFamily="34" charset="0"/>
                <a:cs typeface="Arial" panose="020B0604020202020204" pitchFamily="34" charset="0"/>
              </a:rPr>
              <a:t>đó</a:t>
            </a:r>
            <a:r>
              <a:rPr lang="en-US" sz="4200" b="1" dirty="0">
                <a:solidFill>
                  <a:srgbClr val="FF0000"/>
                </a:solidFill>
                <a:latin typeface="Arial" panose="020B0604020202020204" pitchFamily="34" charset="0"/>
                <a:cs typeface="Arial" panose="020B0604020202020204" pitchFamily="34" charset="0"/>
              </a:rPr>
              <a:t>.</a:t>
            </a:r>
          </a:p>
        </p:txBody>
      </p:sp>
      <p:pic>
        <p:nvPicPr>
          <p:cNvPr id="19" name="Picture 9"/>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47760" r="16072" b="46388"/>
          <a:stretch/>
        </p:blipFill>
        <p:spPr>
          <a:xfrm>
            <a:off x="16897406" y="7869306"/>
            <a:ext cx="1424713" cy="2414851"/>
          </a:xfrm>
          <a:prstGeom prst="rect">
            <a:avLst/>
          </a:prstGeom>
        </p:spPr>
      </p:pic>
    </p:spTree>
    <p:extLst>
      <p:ext uri="{BB962C8B-B14F-4D97-AF65-F5344CB8AC3E}">
        <p14:creationId xmlns:p14="http://schemas.microsoft.com/office/powerpoint/2010/main" val="254693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par>
                                <p:cTn id="19" presetID="16" presetClass="entr" presetSubtype="37"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500"/>
                                        <p:tgtEl>
                                          <p:spTgt spid="11"/>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out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3"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8C0AD4-1ED5-2390-32B6-942E3DF72C20}"/>
              </a:ext>
            </a:extLst>
          </p:cNvPr>
          <p:cNvSpPr txBox="1"/>
          <p:nvPr/>
        </p:nvSpPr>
        <p:spPr>
          <a:xfrm>
            <a:off x="2529840" y="1615275"/>
            <a:ext cx="12161520" cy="1477328"/>
          </a:xfrm>
          <a:prstGeom prst="rect">
            <a:avLst/>
          </a:prstGeom>
          <a:noFill/>
        </p:spPr>
        <p:txBody>
          <a:bodyPr wrap="square" rtlCol="0">
            <a:spAutoFit/>
          </a:bodyPr>
          <a:lstStyle/>
          <a:p>
            <a:pPr defTabSz="1371566">
              <a:defRPr/>
            </a:pPr>
            <a:r>
              <a:rPr lang="vi-VN" sz="9000">
                <a:solidFill>
                  <a:srgbClr val="FF0000"/>
                </a:solidFill>
                <a:latin typeface="Arial" panose="020B0604020202020204" pitchFamily="34" charset="0"/>
                <a:cs typeface="Arial"/>
                <a:sym typeface="Arial"/>
              </a:rPr>
              <a:t>Còn nữa….</a:t>
            </a:r>
          </a:p>
        </p:txBody>
      </p:sp>
      <p:sp>
        <p:nvSpPr>
          <p:cNvPr id="5" name="TextBox 4">
            <a:extLst>
              <a:ext uri="{FF2B5EF4-FFF2-40B4-BE49-F238E27FC236}">
                <a16:creationId xmlns:a16="http://schemas.microsoft.com/office/drawing/2014/main" id="{247B08A3-ACF2-9C05-FBCB-714D8C3B9FF3}"/>
              </a:ext>
            </a:extLst>
          </p:cNvPr>
          <p:cNvSpPr txBox="1"/>
          <p:nvPr/>
        </p:nvSpPr>
        <p:spPr>
          <a:xfrm>
            <a:off x="3047999" y="3692770"/>
            <a:ext cx="14166980" cy="3283591"/>
          </a:xfrm>
          <a:prstGeom prst="rect">
            <a:avLst/>
          </a:prstGeom>
          <a:noFill/>
        </p:spPr>
        <p:txBody>
          <a:bodyPr wrap="square" rtlCol="0">
            <a:spAutoFit/>
          </a:bodyPr>
          <a:lstStyle/>
          <a:p>
            <a:pPr defTabSz="1371566">
              <a:lnSpc>
                <a:spcPct val="150000"/>
              </a:lnSpc>
              <a:defRPr/>
            </a:pPr>
            <a:r>
              <a:rPr lang="vi-VN" sz="4800" b="1" i="1">
                <a:solidFill>
                  <a:prstClr val="black"/>
                </a:solidFill>
                <a:latin typeface="Times New Roman" panose="02020603050405020304" pitchFamily="18" charset="0"/>
                <a:cs typeface="Arial"/>
                <a:sym typeface="Arial"/>
              </a:rPr>
              <a:t>Có đủ bộ </a:t>
            </a:r>
            <a:r>
              <a:rPr lang="vi-VN" sz="4800" b="1" i="1">
                <a:solidFill>
                  <a:srgbClr val="FF0000"/>
                </a:solidFill>
                <a:latin typeface="Times New Roman" panose="02020603050405020304" pitchFamily="18" charset="0"/>
                <a:cs typeface="Arial"/>
                <a:sym typeface="Arial"/>
              </a:rPr>
              <a:t>word và powerpoint </a:t>
            </a:r>
            <a:r>
              <a:rPr lang="en-US" sz="4800" b="1" i="1">
                <a:solidFill>
                  <a:prstClr val="black"/>
                </a:solidFill>
                <a:latin typeface="Times New Roman" panose="02020603050405020304" pitchFamily="18" charset="0"/>
                <a:cs typeface="Arial"/>
                <a:sym typeface="Arial"/>
              </a:rPr>
              <a:t>đồng bộ nội dung </a:t>
            </a:r>
            <a:r>
              <a:rPr lang="vi-VN" sz="4800" b="1" i="1">
                <a:solidFill>
                  <a:prstClr val="black"/>
                </a:solidFill>
                <a:latin typeface="Times New Roman" panose="02020603050405020304" pitchFamily="18" charset="0"/>
                <a:cs typeface="Arial"/>
                <a:sym typeface="Arial"/>
              </a:rPr>
              <a:t>tất cả các bài môn: </a:t>
            </a:r>
            <a:r>
              <a:rPr lang="en-US" sz="4800" b="1" i="1">
                <a:solidFill>
                  <a:prstClr val="black"/>
                </a:solidFill>
                <a:latin typeface="Times New Roman" panose="02020603050405020304" pitchFamily="18" charset="0"/>
                <a:cs typeface="Arial"/>
                <a:sym typeface="Arial"/>
              </a:rPr>
              <a:t>Công dân 7 Kết nối tri thức</a:t>
            </a:r>
          </a:p>
          <a:p>
            <a:pPr defTabSz="1371566">
              <a:lnSpc>
                <a:spcPct val="150000"/>
              </a:lnSpc>
              <a:defRPr/>
            </a:pPr>
            <a:r>
              <a:rPr lang="en-US" sz="4800" b="1" i="1">
                <a:solidFill>
                  <a:prstClr val="black"/>
                </a:solidFill>
                <a:latin typeface="Times New Roman" panose="02020603050405020304" pitchFamily="18" charset="0"/>
                <a:cs typeface="Arial"/>
                <a:sym typeface="Arial"/>
              </a:rPr>
              <a:t>LH </a:t>
            </a:r>
            <a:r>
              <a:rPr lang="en-US" sz="4800" b="1" i="1">
                <a:solidFill>
                  <a:srgbClr val="FF0000"/>
                </a:solidFill>
                <a:latin typeface="Times New Roman" panose="02020603050405020304" pitchFamily="18" charset="0"/>
                <a:cs typeface="Arial"/>
                <a:sym typeface="Arial"/>
              </a:rPr>
              <a:t>Zalo 0969 325 896</a:t>
            </a:r>
            <a:endParaRPr lang="vi-VN" sz="4800" b="1" i="1">
              <a:solidFill>
                <a:srgbClr val="FF0000"/>
              </a:solidFill>
              <a:latin typeface="Times New Roman" panose="02020603050405020304" pitchFamily="18" charset="0"/>
              <a:cs typeface="Arial"/>
              <a:sym typeface="Arial"/>
            </a:endParaRPr>
          </a:p>
        </p:txBody>
      </p:sp>
      <p:sp>
        <p:nvSpPr>
          <p:cNvPr id="3" name="TextBox 2">
            <a:extLst>
              <a:ext uri="{FF2B5EF4-FFF2-40B4-BE49-F238E27FC236}">
                <a16:creationId xmlns:a16="http://schemas.microsoft.com/office/drawing/2014/main" id="{C68A9691-46E0-5286-3420-DB248F074678}"/>
              </a:ext>
            </a:extLst>
          </p:cNvPr>
          <p:cNvSpPr txBox="1"/>
          <p:nvPr/>
        </p:nvSpPr>
        <p:spPr>
          <a:xfrm>
            <a:off x="2844863" y="7791648"/>
            <a:ext cx="14573250" cy="2308324"/>
          </a:xfrm>
          <a:prstGeom prst="rect">
            <a:avLst/>
          </a:prstGeom>
          <a:noFill/>
        </p:spPr>
        <p:txBody>
          <a:bodyPr wrap="square">
            <a:spAutoFit/>
          </a:bodyPr>
          <a:lstStyle/>
          <a:p>
            <a:pPr defTabSz="1371600"/>
            <a:r>
              <a:rPr lang="en-US" sz="4800">
                <a:solidFill>
                  <a:prstClr val="black"/>
                </a:solidFill>
                <a:latin typeface="Calibri"/>
                <a:hlinkClick r:id="rId2"/>
              </a:rPr>
              <a:t>https://tailieugiaovien.edu.vn/subject_lesson/cong-dan-7/</a:t>
            </a:r>
            <a:endParaRPr lang="en-US" sz="4800">
              <a:solidFill>
                <a:prstClr val="black"/>
              </a:solidFill>
              <a:latin typeface="Calibri"/>
            </a:endParaRPr>
          </a:p>
          <a:p>
            <a:pPr defTabSz="1371600"/>
            <a:endParaRPr lang="en-US" sz="4800">
              <a:solidFill>
                <a:prstClr val="black"/>
              </a:solidFill>
              <a:latin typeface="Calibri"/>
            </a:endParaRPr>
          </a:p>
        </p:txBody>
      </p:sp>
    </p:spTree>
    <p:extLst>
      <p:ext uri="{BB962C8B-B14F-4D97-AF65-F5344CB8AC3E}">
        <p14:creationId xmlns:p14="http://schemas.microsoft.com/office/powerpoint/2010/main" val="1603566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C8BE4A-693B-AE26-8B54-2C6F29835BCF}"/>
              </a:ext>
            </a:extLst>
          </p:cNvPr>
          <p:cNvPicPr>
            <a:picLocks noChangeAspect="1"/>
          </p:cNvPicPr>
          <p:nvPr/>
        </p:nvPicPr>
        <p:blipFill>
          <a:blip r:embed="rId2"/>
          <a:stretch>
            <a:fillRect/>
          </a:stretch>
        </p:blipFill>
        <p:spPr>
          <a:xfrm>
            <a:off x="840528" y="0"/>
            <a:ext cx="16606944" cy="9976968"/>
          </a:xfrm>
          <a:prstGeom prst="rect">
            <a:avLst/>
          </a:prstGeom>
        </p:spPr>
      </p:pic>
    </p:spTree>
    <p:extLst>
      <p:ext uri="{BB962C8B-B14F-4D97-AF65-F5344CB8AC3E}">
        <p14:creationId xmlns:p14="http://schemas.microsoft.com/office/powerpoint/2010/main" val="2137352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406204" y="3985154"/>
            <a:ext cx="15351638" cy="4201150"/>
          </a:xfrm>
          <a:prstGeom prst="rect">
            <a:avLst/>
          </a:prstGeom>
          <a:noFill/>
        </p:spPr>
        <p:txBody>
          <a:bodyPr wrap="none" lIns="137160" tIns="68580" rIns="137160" bIns="68580">
            <a:spAutoFit/>
          </a:bodyPr>
          <a:lstStyle/>
          <a:p>
            <a:pPr algn="ctr" defTabSz="1828755"/>
            <a:r>
              <a:rPr lang="en-US" sz="132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sym typeface="Arial"/>
              </a:rPr>
              <a:t>ĐƯỜNG LÊN ĐỈNH</a:t>
            </a:r>
          </a:p>
          <a:p>
            <a:pPr algn="ctr" defTabSz="1828755"/>
            <a:r>
              <a:rPr lang="en-US" sz="132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sym typeface="Arial"/>
              </a:rPr>
              <a:t>OLYMPIA</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5434" y="1"/>
            <a:ext cx="4773179" cy="3586133"/>
          </a:xfrm>
          <a:prstGeom prst="rect">
            <a:avLst/>
          </a:prstGeom>
          <a:noFill/>
        </p:spPr>
      </p:pic>
      <p:pic>
        <p:nvPicPr>
          <p:cNvPr id="3" name="olum">
            <a:hlinkClick r:id="" action="ppaction://media"/>
          </p:cNvPr>
          <p:cNvPicPr>
            <a:picLocks noChangeAspect="1"/>
          </p:cNvPicPr>
          <p:nvPr>
            <a:audioFile r:link="rId1"/>
            <p:extLst>
              <p:ext uri="{DAA4B4D4-6D71-4841-9C94-3DE7FCFB9230}">
                <p14:media xmlns:p14="http://schemas.microsoft.com/office/powerpoint/2010/main" r:embed="rId2">
                  <p14:trim st="518"/>
                </p14:media>
              </p:ext>
            </p:extLst>
          </p:nvPr>
        </p:nvPicPr>
        <p:blipFill>
          <a:blip r:embed="rId7"/>
          <a:stretch>
            <a:fillRect/>
          </a:stretch>
        </p:blipFill>
        <p:spPr>
          <a:xfrm>
            <a:off x="16363308" y="8186303"/>
            <a:ext cx="1219200" cy="1219200"/>
          </a:xfrm>
          <a:prstGeom prst="rect">
            <a:avLst/>
          </a:prstGeom>
        </p:spPr>
      </p:pic>
    </p:spTree>
    <p:extLst>
      <p:ext uri="{BB962C8B-B14F-4D97-AF65-F5344CB8AC3E}">
        <p14:creationId xmlns:p14="http://schemas.microsoft.com/office/powerpoint/2010/main" val="312743047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62" fill="hold"/>
                                        <p:tgtEl>
                                          <p:spTgt spid="3"/>
                                        </p:tgtEl>
                                      </p:cBhvr>
                                    </p:cmd>
                                  </p:childTnLst>
                                </p:cTn>
                              </p:par>
                              <p:par>
                                <p:cTn id="7" presetID="2" presetClass="entr" presetSubtype="1"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ppt_x"/>
                                          </p:val>
                                        </p:tav>
                                        <p:tav tm="100000">
                                          <p:val>
                                            <p:strVal val="#ppt_x"/>
                                          </p:val>
                                        </p:tav>
                                      </p:tavLst>
                                    </p:anim>
                                    <p:anim calcmode="lin" valueType="num">
                                      <p:cBhvr additive="base">
                                        <p:cTn id="10" dur="1000" fill="hold"/>
                                        <p:tgtEl>
                                          <p:spTgt spid="8"/>
                                        </p:tgtEl>
                                        <p:attrNameLst>
                                          <p:attrName>ppt_y</p:attrName>
                                        </p:attrNameLst>
                                      </p:cBhvr>
                                      <p:tavLst>
                                        <p:tav tm="0">
                                          <p:val>
                                            <p:strVal val="0-#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2286010" y="10632"/>
            <a:ext cx="13715999" cy="10287000"/>
          </a:xfrm>
          <a:prstGeom prst="rect">
            <a:avLst/>
          </a:prstGeom>
          <a:solidFill>
            <a:srgbClr val="2121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cxnSp>
        <p:nvCxnSpPr>
          <p:cNvPr id="3" name="Straight Connector 2"/>
          <p:cNvCxnSpPr>
            <a:endCxn id="8" idx="1"/>
          </p:cNvCxnSpPr>
          <p:nvPr/>
        </p:nvCxnSpPr>
        <p:spPr>
          <a:xfrm>
            <a:off x="2785840" y="536052"/>
            <a:ext cx="1713572" cy="461808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9" idx="1"/>
          </p:cNvCxnSpPr>
          <p:nvPr/>
        </p:nvCxnSpPr>
        <p:spPr>
          <a:xfrm>
            <a:off x="13791143" y="5154140"/>
            <a:ext cx="1692329" cy="4643543"/>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514850" y="2817140"/>
            <a:ext cx="9258300" cy="4640034"/>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lnSpc>
                <a:spcPct val="150000"/>
              </a:lnSpc>
            </a:pPr>
            <a:endParaRPr lang="en-US" sz="4001" b="1" dirty="0">
              <a:solidFill>
                <a:prstClr val="white"/>
              </a:solidFill>
              <a:latin typeface="Arial" panose="020B0604020202020204" pitchFamily="34" charset="0"/>
              <a:cs typeface="Arial" panose="020B0604020202020204" pitchFamily="34" charset="0"/>
              <a:sym typeface="Arial"/>
            </a:endParaRPr>
          </a:p>
        </p:txBody>
      </p:sp>
      <p:cxnSp>
        <p:nvCxnSpPr>
          <p:cNvPr id="6" name="Straight Connector 5"/>
          <p:cNvCxnSpPr>
            <a:stCxn id="8" idx="1"/>
          </p:cNvCxnSpPr>
          <p:nvPr/>
        </p:nvCxnSpPr>
        <p:spPr>
          <a:xfrm flipH="1">
            <a:off x="2787314" y="5154134"/>
            <a:ext cx="1712099" cy="4634646"/>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9" idx="1"/>
          </p:cNvCxnSpPr>
          <p:nvPr/>
        </p:nvCxnSpPr>
        <p:spPr>
          <a:xfrm flipH="1">
            <a:off x="13791143" y="535064"/>
            <a:ext cx="1692329" cy="461907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8" name="Left Bracket 7"/>
          <p:cNvSpPr/>
          <p:nvPr/>
        </p:nvSpPr>
        <p:spPr>
          <a:xfrm rot="10800000" flipH="1">
            <a:off x="4499413" y="2723471"/>
            <a:ext cx="294974" cy="4861325"/>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1828755"/>
            <a:endParaRPr lang="en-US" sz="2700">
              <a:solidFill>
                <a:prstClr val="black"/>
              </a:solidFill>
              <a:latin typeface="Calibri"/>
              <a:sym typeface="Arial"/>
            </a:endParaRPr>
          </a:p>
        </p:txBody>
      </p:sp>
      <p:sp>
        <p:nvSpPr>
          <p:cNvPr id="9" name="Left Bracket 8"/>
          <p:cNvSpPr/>
          <p:nvPr/>
        </p:nvSpPr>
        <p:spPr>
          <a:xfrm rot="10800000">
            <a:off x="13505909" y="2723471"/>
            <a:ext cx="285234" cy="4861325"/>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1828755"/>
            <a:endParaRPr lang="en-US" sz="2700">
              <a:solidFill>
                <a:prstClr val="black"/>
              </a:solidFill>
              <a:latin typeface="Calibri"/>
              <a:sym typeface="Arial"/>
            </a:endParaRPr>
          </a:p>
        </p:txBody>
      </p:sp>
      <p:grpSp>
        <p:nvGrpSpPr>
          <p:cNvPr id="10" name="Group 9"/>
          <p:cNvGrpSpPr/>
          <p:nvPr/>
        </p:nvGrpSpPr>
        <p:grpSpPr>
          <a:xfrm>
            <a:off x="4124809" y="4763852"/>
            <a:ext cx="763925" cy="763925"/>
            <a:chOff x="452190" y="3133126"/>
            <a:chExt cx="286946" cy="286946"/>
          </a:xfrm>
        </p:grpSpPr>
        <p:sp>
          <p:nvSpPr>
            <p:cNvPr id="11" name="Oval 1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12" name="Oval 1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grpSp>
        <p:nvGrpSpPr>
          <p:cNvPr id="13" name="Group 12"/>
          <p:cNvGrpSpPr/>
          <p:nvPr/>
        </p:nvGrpSpPr>
        <p:grpSpPr>
          <a:xfrm>
            <a:off x="13392527" y="4761746"/>
            <a:ext cx="763925" cy="763925"/>
            <a:chOff x="452190" y="3133126"/>
            <a:chExt cx="286946" cy="286946"/>
          </a:xfrm>
        </p:grpSpPr>
        <p:sp>
          <p:nvSpPr>
            <p:cNvPr id="14" name="Oval 1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15" name="Oval 1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pic>
        <p:nvPicPr>
          <p:cNvPr id="29" name="Picture 5" descr="n3"/>
          <p:cNvPicPr>
            <a:picLocks noChangeAspect="1" noChangeArrowheads="1"/>
          </p:cNvPicPr>
          <p:nvPr/>
        </p:nvPicPr>
        <p:blipFill>
          <a:blip r:embed="rId10"/>
          <a:srcRect/>
          <a:stretch>
            <a:fillRect/>
          </a:stretch>
        </p:blipFill>
        <p:spPr bwMode="auto">
          <a:xfrm rot="10800000" flipV="1">
            <a:off x="2770389" y="458384"/>
            <a:ext cx="12713082" cy="257177"/>
          </a:xfrm>
          <a:prstGeom prst="rect">
            <a:avLst/>
          </a:prstGeom>
          <a:noFill/>
          <a:ln w="9525">
            <a:noFill/>
            <a:miter lim="800000"/>
            <a:headEnd/>
            <a:tailEnd/>
          </a:ln>
        </p:spPr>
      </p:pic>
      <p:pic>
        <p:nvPicPr>
          <p:cNvPr id="30" name="Picture 5" descr="n3"/>
          <p:cNvPicPr>
            <a:picLocks noChangeAspect="1" noChangeArrowheads="1"/>
          </p:cNvPicPr>
          <p:nvPr/>
        </p:nvPicPr>
        <p:blipFill>
          <a:blip r:embed="rId10"/>
          <a:srcRect/>
          <a:stretch>
            <a:fillRect/>
          </a:stretch>
        </p:blipFill>
        <p:spPr bwMode="auto">
          <a:xfrm rot="10800000" flipV="1">
            <a:off x="2770389" y="9754879"/>
            <a:ext cx="12713082" cy="257177"/>
          </a:xfrm>
          <a:prstGeom prst="rect">
            <a:avLst/>
          </a:prstGeom>
          <a:noFill/>
          <a:ln w="9525">
            <a:noFill/>
            <a:miter lim="800000"/>
            <a:headEnd/>
            <a:tailEnd/>
          </a:ln>
        </p:spPr>
      </p:pic>
      <p:grpSp>
        <p:nvGrpSpPr>
          <p:cNvPr id="17" name="Group 16"/>
          <p:cNvGrpSpPr/>
          <p:nvPr/>
        </p:nvGrpSpPr>
        <p:grpSpPr>
          <a:xfrm>
            <a:off x="2457355" y="9506216"/>
            <a:ext cx="763925" cy="763925"/>
            <a:chOff x="452190" y="3133126"/>
            <a:chExt cx="286946" cy="286946"/>
          </a:xfrm>
        </p:grpSpPr>
        <p:sp>
          <p:nvSpPr>
            <p:cNvPr id="18" name="Oval 17"/>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19" name="Oval 18"/>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grpSp>
        <p:nvGrpSpPr>
          <p:cNvPr id="20" name="Group 19"/>
          <p:cNvGrpSpPr/>
          <p:nvPr/>
        </p:nvGrpSpPr>
        <p:grpSpPr>
          <a:xfrm>
            <a:off x="15056539" y="9506216"/>
            <a:ext cx="763925" cy="763925"/>
            <a:chOff x="452190" y="3133126"/>
            <a:chExt cx="286946" cy="286946"/>
          </a:xfrm>
        </p:grpSpPr>
        <p:sp>
          <p:nvSpPr>
            <p:cNvPr id="21" name="Oval 2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22" name="Oval 2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grpSp>
        <p:nvGrpSpPr>
          <p:cNvPr id="23" name="Group 22"/>
          <p:cNvGrpSpPr/>
          <p:nvPr/>
        </p:nvGrpSpPr>
        <p:grpSpPr>
          <a:xfrm>
            <a:off x="2457355" y="175586"/>
            <a:ext cx="763925" cy="763925"/>
            <a:chOff x="452190" y="3133126"/>
            <a:chExt cx="286946" cy="286946"/>
          </a:xfrm>
        </p:grpSpPr>
        <p:sp>
          <p:nvSpPr>
            <p:cNvPr id="24" name="Oval 2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25" name="Oval 2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grpSp>
        <p:nvGrpSpPr>
          <p:cNvPr id="26" name="Group 25"/>
          <p:cNvGrpSpPr/>
          <p:nvPr/>
        </p:nvGrpSpPr>
        <p:grpSpPr>
          <a:xfrm>
            <a:off x="15056539" y="175586"/>
            <a:ext cx="763925" cy="763925"/>
            <a:chOff x="452190" y="3133126"/>
            <a:chExt cx="286946" cy="286946"/>
          </a:xfrm>
        </p:grpSpPr>
        <p:sp>
          <p:nvSpPr>
            <p:cNvPr id="27" name="Oval 26"/>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28" name="Oval 27"/>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pic>
        <p:nvPicPr>
          <p:cNvPr id="31" name="nhacnen3">
            <a:hlinkClick r:id="" action="ppaction://media"/>
          </p:cNvPr>
          <p:cNvPicPr>
            <a:picLocks noChangeAspect="1"/>
          </p:cNvPicPr>
          <p:nvPr>
            <a:audioFile r:link="rId2"/>
            <p:extLst>
              <p:ext uri="{DAA4B4D4-6D71-4841-9C94-3DE7FCFB9230}">
                <p14:media xmlns:p14="http://schemas.microsoft.com/office/powerpoint/2010/main" r:embed="rId1">
                  <p14:bmkLst>
                    <p14:bmk name="Bookmark 1" time="0"/>
                  </p14:bmkLst>
                </p14:media>
              </p:ext>
            </p:extLst>
          </p:nvPr>
        </p:nvPicPr>
        <p:blipFill>
          <a:blip r:embed="rId11" cstate="print"/>
          <a:stretch>
            <a:fillRect/>
          </a:stretch>
        </p:blipFill>
        <p:spPr>
          <a:xfrm>
            <a:off x="18349067" y="8927759"/>
            <a:ext cx="685800" cy="685800"/>
          </a:xfrm>
          <a:prstGeom prst="rect">
            <a:avLst/>
          </a:prstGeom>
        </p:spPr>
      </p:pic>
      <p:sp>
        <p:nvSpPr>
          <p:cNvPr id="16" name="Rectangle 15"/>
          <p:cNvSpPr/>
          <p:nvPr/>
        </p:nvSpPr>
        <p:spPr>
          <a:xfrm>
            <a:off x="4927456" y="2783481"/>
            <a:ext cx="8426351" cy="4709944"/>
          </a:xfrm>
          <a:prstGeom prst="rect">
            <a:avLst/>
          </a:prstGeom>
        </p:spPr>
        <p:txBody>
          <a:bodyPr wrap="square">
            <a:spAutoFit/>
          </a:bodyPr>
          <a:lstStyle/>
          <a:p>
            <a:pPr algn="just" defTabSz="1828755">
              <a:lnSpc>
                <a:spcPct val="150000"/>
              </a:lnSpc>
              <a:buClr>
                <a:srgbClr val="000000"/>
              </a:buClr>
            </a:pPr>
            <a:r>
              <a:rPr lang="vi-VN" sz="4001" kern="0" dirty="0">
                <a:solidFill>
                  <a:prstClr val="white"/>
                </a:solidFill>
                <a:latin typeface="Arial"/>
                <a:cs typeface="Arial"/>
                <a:sym typeface="Arial"/>
              </a:rPr>
              <a:t>Với mỗi câu hỏi,</a:t>
            </a:r>
            <a:r>
              <a:rPr lang="en-US" sz="4001" kern="0" dirty="0">
                <a:solidFill>
                  <a:prstClr val="white"/>
                </a:solidFill>
                <a:latin typeface="Arial"/>
                <a:cs typeface="Arial"/>
                <a:sym typeface="Arial"/>
              </a:rPr>
              <a:t> </a:t>
            </a:r>
            <a:r>
              <a:rPr lang="en-US" sz="4001" kern="0" dirty="0" err="1">
                <a:solidFill>
                  <a:prstClr val="white"/>
                </a:solidFill>
                <a:latin typeface="Arial"/>
                <a:cs typeface="Arial"/>
                <a:sym typeface="Arial"/>
              </a:rPr>
              <a:t>trong</a:t>
            </a:r>
            <a:r>
              <a:rPr lang="en-US" sz="4001" kern="0" dirty="0">
                <a:solidFill>
                  <a:prstClr val="white"/>
                </a:solidFill>
                <a:latin typeface="Arial"/>
                <a:cs typeface="Arial"/>
                <a:sym typeface="Arial"/>
              </a:rPr>
              <a:t> </a:t>
            </a:r>
            <a:r>
              <a:rPr lang="en-US" sz="4001" kern="0" dirty="0" err="1">
                <a:solidFill>
                  <a:prstClr val="white"/>
                </a:solidFill>
                <a:latin typeface="Arial"/>
                <a:cs typeface="Arial"/>
                <a:sym typeface="Arial"/>
              </a:rPr>
              <a:t>vòng</a:t>
            </a:r>
            <a:r>
              <a:rPr lang="en-US" sz="4001" kern="0" dirty="0">
                <a:solidFill>
                  <a:prstClr val="white"/>
                </a:solidFill>
                <a:latin typeface="Arial"/>
                <a:cs typeface="Arial"/>
                <a:sym typeface="Arial"/>
              </a:rPr>
              <a:t> 10s</a:t>
            </a:r>
            <a:r>
              <a:rPr lang="vi-VN" sz="4001" kern="0" dirty="0">
                <a:solidFill>
                  <a:prstClr val="white"/>
                </a:solidFill>
                <a:latin typeface="Arial"/>
                <a:cs typeface="Arial"/>
                <a:sym typeface="Arial"/>
              </a:rPr>
              <a:t> đội nào bấm chuông trước được giành quyền trả lời trước. Trả lời sai sẽ nhường</a:t>
            </a:r>
            <a:r>
              <a:rPr lang="en-US" sz="4001" kern="0" dirty="0">
                <a:solidFill>
                  <a:prstClr val="white"/>
                </a:solidFill>
                <a:latin typeface="Arial"/>
                <a:cs typeface="Arial"/>
                <a:sym typeface="Arial"/>
              </a:rPr>
              <a:t> </a:t>
            </a:r>
            <a:r>
              <a:rPr lang="en-US" sz="4001" kern="0" dirty="0" err="1">
                <a:solidFill>
                  <a:prstClr val="white"/>
                </a:solidFill>
                <a:latin typeface="Arial"/>
                <a:cs typeface="Arial"/>
                <a:sym typeface="Arial"/>
              </a:rPr>
              <a:t>quyền</a:t>
            </a:r>
            <a:r>
              <a:rPr lang="en-US" sz="4001" kern="0" dirty="0">
                <a:solidFill>
                  <a:prstClr val="white"/>
                </a:solidFill>
                <a:latin typeface="Arial"/>
                <a:cs typeface="Arial"/>
                <a:sym typeface="Arial"/>
              </a:rPr>
              <a:t> </a:t>
            </a:r>
            <a:r>
              <a:rPr lang="en-US" sz="4001" kern="0" dirty="0" err="1">
                <a:solidFill>
                  <a:prstClr val="white"/>
                </a:solidFill>
                <a:latin typeface="Arial"/>
                <a:cs typeface="Arial"/>
                <a:sym typeface="Arial"/>
              </a:rPr>
              <a:t>trả</a:t>
            </a:r>
            <a:r>
              <a:rPr lang="en-US" sz="4001" kern="0" dirty="0">
                <a:solidFill>
                  <a:prstClr val="white"/>
                </a:solidFill>
                <a:latin typeface="Arial"/>
                <a:cs typeface="Arial"/>
                <a:sym typeface="Arial"/>
              </a:rPr>
              <a:t> </a:t>
            </a:r>
            <a:r>
              <a:rPr lang="en-US" sz="4001" kern="0" dirty="0" err="1">
                <a:solidFill>
                  <a:prstClr val="white"/>
                </a:solidFill>
                <a:latin typeface="Arial"/>
                <a:cs typeface="Arial"/>
                <a:sym typeface="Arial"/>
              </a:rPr>
              <a:t>lời</a:t>
            </a:r>
            <a:r>
              <a:rPr lang="vi-VN" sz="4001" kern="0" dirty="0">
                <a:solidFill>
                  <a:prstClr val="white"/>
                </a:solidFill>
                <a:latin typeface="Arial"/>
                <a:cs typeface="Arial"/>
                <a:sym typeface="Arial"/>
              </a:rPr>
              <a:t> cho các đội còn lại. </a:t>
            </a:r>
            <a:endParaRPr lang="en-US" sz="4001" kern="0" dirty="0">
              <a:solidFill>
                <a:prstClr val="white"/>
              </a:solidFill>
              <a:latin typeface="Arial"/>
              <a:cs typeface="Arial"/>
              <a:sym typeface="Arial"/>
            </a:endParaRPr>
          </a:p>
        </p:txBody>
      </p:sp>
    </p:spTree>
    <p:extLst>
      <p:ext uri="{BB962C8B-B14F-4D97-AF65-F5344CB8AC3E}">
        <p14:creationId xmlns:p14="http://schemas.microsoft.com/office/powerpoint/2010/main" val="31787696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5"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6"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mediacall" presetSubtype="0" fill="hold" nodeType="clickEffect">
                                      <p:stCondLst>
                                        <p:cond delay="0"/>
                                      </p:stCondLst>
                                      <p:childTnLst>
                                        <p:cmd type="call" cmd="playFromBookmark(Bookmark 1)">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7"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8"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12"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13"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00)">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14"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15"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514123" y="1141433"/>
            <a:ext cx="12418260"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828755">
              <a:lnSpc>
                <a:spcPct val="150000"/>
              </a:lnSpc>
            </a:pPr>
            <a:r>
              <a:rPr lang="vi-VN" sz="5600" b="1" dirty="0">
                <a:solidFill>
                  <a:srgbClr val="FFFF00"/>
                </a:solidFill>
                <a:latin typeface="Arial" panose="020B0604020202020204" pitchFamily="34" charset="0"/>
                <a:cs typeface="Arial" panose="020B0604020202020204" pitchFamily="34" charset="0"/>
                <a:sym typeface="Arial"/>
              </a:rPr>
              <a:t>Bánh mì cay, dừa dầm, chả chìa Hạ Lũng là đặc sản nổi tiếng của tỉnh nào nước ta?</a:t>
            </a:r>
            <a:endParaRPr lang="en-US" sz="5600" dirty="0">
              <a:solidFill>
                <a:srgbClr val="00FF00"/>
              </a:solidFill>
              <a:latin typeface="Arial" panose="020B0604020202020204" pitchFamily="34" charset="0"/>
              <a:cs typeface="Arial" panose="020B0604020202020204" pitchFamily="34" charset="0"/>
              <a:sym typeface="Arial"/>
            </a:endParaRPr>
          </a:p>
        </p:txBody>
      </p:sp>
      <p:grpSp>
        <p:nvGrpSpPr>
          <p:cNvPr id="61" name="Group 60"/>
          <p:cNvGrpSpPr/>
          <p:nvPr/>
        </p:nvGrpSpPr>
        <p:grpSpPr>
          <a:xfrm>
            <a:off x="4229968" y="947200"/>
            <a:ext cx="581687"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755"/>
              <a:endParaRPr lang="en-US" sz="2700">
                <a:solidFill>
                  <a:prstClr val="black"/>
                </a:solidFill>
                <a:latin typeface="Calibri"/>
                <a:sym typeface="Arial"/>
              </a:endParaRPr>
            </a:p>
          </p:txBody>
        </p:sp>
      </p:grpSp>
      <p:sp>
        <p:nvSpPr>
          <p:cNvPr id="58" name="Left Bracket 57"/>
          <p:cNvSpPr/>
          <p:nvPr/>
        </p:nvSpPr>
        <p:spPr>
          <a:xfrm flipH="1">
            <a:off x="16611127" y="1065373"/>
            <a:ext cx="321257"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755"/>
            <a:endParaRPr lang="en-US" sz="2700">
              <a:solidFill>
                <a:prstClr val="black"/>
              </a:solidFill>
              <a:latin typeface="Calibri"/>
              <a:sym typeface="Arial"/>
            </a:endParaRPr>
          </a:p>
        </p:txBody>
      </p:sp>
      <p:grpSp>
        <p:nvGrpSpPr>
          <p:cNvPr id="8" name="Group 7"/>
          <p:cNvGrpSpPr/>
          <p:nvPr/>
        </p:nvGrpSpPr>
        <p:grpSpPr>
          <a:xfrm>
            <a:off x="2875521" y="2062462"/>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grpSp>
      <p:grpSp>
        <p:nvGrpSpPr>
          <p:cNvPr id="31" name="Group 30"/>
          <p:cNvGrpSpPr/>
          <p:nvPr/>
        </p:nvGrpSpPr>
        <p:grpSpPr>
          <a:xfrm>
            <a:off x="3126652" y="5880893"/>
            <a:ext cx="11508659" cy="3982013"/>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55"/>
                <a:endParaRPr lang="en-US" sz="3000" dirty="0">
                  <a:solidFill>
                    <a:prstClr val="white"/>
                  </a:solidFill>
                  <a:latin typeface="Times New Roman" panose="02020603050405020304" pitchFamily="18" charset="0"/>
                  <a:cs typeface="Times New Roman" panose="02020603050405020304" pitchFamily="18" charset="0"/>
                  <a:sym typeface="Arial"/>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en-US" sz="3000" b="1" dirty="0">
                    <a:solidFill>
                      <a:srgbClr val="FF0000"/>
                    </a:solidFill>
                    <a:latin typeface="Arial" panose="020B0604020202020204" pitchFamily="34" charset="0"/>
                    <a:cs typeface="Arial" panose="020B0604020202020204" pitchFamily="34" charset="0"/>
                    <a:sym typeface="Arial"/>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vi-VN" sz="8500" b="1" dirty="0">
                  <a:solidFill>
                    <a:prstClr val="white"/>
                  </a:solidFill>
                  <a:latin typeface="Arial" panose="020B0604020202020204" pitchFamily="34" charset="0"/>
                  <a:cs typeface="Arial" panose="020B0604020202020204" pitchFamily="34" charset="0"/>
                  <a:sym typeface="Arial"/>
                </a:rPr>
                <a:t>HẢI PHÒNG</a:t>
              </a:r>
              <a:endParaRPr lang="en-US" sz="8500" b="1" dirty="0">
                <a:solidFill>
                  <a:prstClr val="white"/>
                </a:solidFill>
                <a:latin typeface="Arial" panose="020B0604020202020204" pitchFamily="34" charset="0"/>
                <a:cs typeface="Arial" panose="020B0604020202020204" pitchFamily="34" charset="0"/>
                <a:sym typeface="Arial"/>
              </a:endParaRP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9"/>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9000" b="1" dirty="0">
                <a:solidFill>
                  <a:srgbClr val="008CF5"/>
                </a:solidFill>
                <a:latin typeface="Arial" panose="020B0604020202020204" pitchFamily="34" charset="0"/>
                <a:cs typeface="Arial" panose="020B0604020202020204" pitchFamily="34" charset="0"/>
                <a:sym typeface="Arial"/>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5" y="277250"/>
              <a:ext cx="480046" cy="830997"/>
            </a:xfrm>
            <a:prstGeom prst="rect">
              <a:avLst/>
            </a:prstGeom>
            <a:noFill/>
          </p:spPr>
          <p:txBody>
            <a:bodyPr wrap="none" rtlCol="0">
              <a:spAutoFit/>
            </a:bodyPr>
            <a:lstStyle/>
            <a:p>
              <a:pPr algn="ctr" defTabSz="1828755"/>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sym typeface="Arial"/>
                </a:rPr>
                <a:t>1</a:t>
              </a:r>
            </a:p>
          </p:txBody>
        </p:sp>
      </p:grpSp>
      <p:sp>
        <p:nvSpPr>
          <p:cNvPr id="35" name="Parallelogram 34"/>
          <p:cNvSpPr/>
          <p:nvPr/>
        </p:nvSpPr>
        <p:spPr>
          <a:xfrm flipH="1">
            <a:off x="14635307" y="9776864"/>
            <a:ext cx="1725018" cy="51014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en-US" sz="1500" b="1" dirty="0">
                <a:solidFill>
                  <a:srgbClr val="FF0000"/>
                </a:solidFill>
                <a:latin typeface="Arial" panose="020B0604020202020204" pitchFamily="34" charset="0"/>
                <a:cs typeface="Arial" panose="020B0604020202020204" pitchFamily="34" charset="0"/>
                <a:sym typeface="Arial"/>
              </a:rPr>
              <a:t>Answer</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1"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1"/>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10</a:t>
            </a:r>
          </a:p>
        </p:txBody>
      </p:sp>
      <p:sp>
        <p:nvSpPr>
          <p:cNvPr id="45" name="Oval 176"/>
          <p:cNvSpPr>
            <a:spLocks noChangeArrowheads="1"/>
          </p:cNvSpPr>
          <p:nvPr/>
        </p:nvSpPr>
        <p:spPr bwMode="auto">
          <a:xfrm>
            <a:off x="2875235" y="3739913"/>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9</a:t>
            </a:r>
          </a:p>
        </p:txBody>
      </p:sp>
      <p:sp>
        <p:nvSpPr>
          <p:cNvPr id="46" name="Oval 176"/>
          <p:cNvSpPr>
            <a:spLocks noChangeArrowheads="1"/>
          </p:cNvSpPr>
          <p:nvPr/>
        </p:nvSpPr>
        <p:spPr bwMode="auto">
          <a:xfrm>
            <a:off x="2868594" y="3801311"/>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7</a:t>
            </a:r>
          </a:p>
        </p:txBody>
      </p:sp>
      <p:sp>
        <p:nvSpPr>
          <p:cNvPr id="48" name="Oval 176"/>
          <p:cNvSpPr>
            <a:spLocks noChangeArrowheads="1"/>
          </p:cNvSpPr>
          <p:nvPr/>
        </p:nvSpPr>
        <p:spPr bwMode="auto">
          <a:xfrm>
            <a:off x="2875235"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5</a:t>
            </a:r>
          </a:p>
        </p:txBody>
      </p:sp>
      <p:sp>
        <p:nvSpPr>
          <p:cNvPr id="50" name="Oval 176"/>
          <p:cNvSpPr>
            <a:spLocks noChangeArrowheads="1"/>
          </p:cNvSpPr>
          <p:nvPr/>
        </p:nvSpPr>
        <p:spPr bwMode="auto">
          <a:xfrm>
            <a:off x="2839598" y="3784007"/>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4</a:t>
            </a:r>
          </a:p>
        </p:txBody>
      </p:sp>
      <p:sp>
        <p:nvSpPr>
          <p:cNvPr id="51" name="Oval 176"/>
          <p:cNvSpPr>
            <a:spLocks noChangeArrowheads="1"/>
          </p:cNvSpPr>
          <p:nvPr/>
        </p:nvSpPr>
        <p:spPr bwMode="auto">
          <a:xfrm>
            <a:off x="2849951"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3</a:t>
            </a:r>
          </a:p>
        </p:txBody>
      </p:sp>
      <p:sp>
        <p:nvSpPr>
          <p:cNvPr id="52" name="Oval 176"/>
          <p:cNvSpPr>
            <a:spLocks noChangeArrowheads="1"/>
          </p:cNvSpPr>
          <p:nvPr/>
        </p:nvSpPr>
        <p:spPr bwMode="auto">
          <a:xfrm>
            <a:off x="2876780" y="3772127"/>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defTabSz="1828755" eaLnBrk="0" hangingPunct="0">
              <a:defRPr/>
            </a:pPr>
            <a:r>
              <a:rPr lang="en-US" sz="4200" dirty="0">
                <a:solidFill>
                  <a:srgbClr val="DC2608"/>
                </a:solidFill>
                <a:latin typeface=".VnBlack" pitchFamily="34" charset="0"/>
                <a:cs typeface="Arial"/>
                <a:sym typeface="Arial"/>
              </a:rPr>
              <a:t>0</a:t>
            </a:r>
          </a:p>
        </p:txBody>
      </p:sp>
    </p:spTree>
    <p:extLst>
      <p:ext uri="{BB962C8B-B14F-4D97-AF65-F5344CB8AC3E}">
        <p14:creationId xmlns:p14="http://schemas.microsoft.com/office/powerpoint/2010/main" val="392220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616294" y="1126559"/>
            <a:ext cx="12233327"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828755">
              <a:lnSpc>
                <a:spcPct val="150000"/>
              </a:lnSpc>
            </a:pPr>
            <a:r>
              <a:rPr lang="vi-VN" sz="4800" b="1" dirty="0">
                <a:solidFill>
                  <a:srgbClr val="FFFF00"/>
                </a:solidFill>
                <a:latin typeface="Arial" panose="020B0604020202020204" pitchFamily="34" charset="0"/>
                <a:cs typeface="Arial" panose="020B0604020202020204" pitchFamily="34" charset="0"/>
                <a:sym typeface="Arial"/>
              </a:rPr>
              <a:t>Điền từ còn thiếu trong câu ca dao sau:</a:t>
            </a:r>
            <a:endParaRPr lang="vi-VN" sz="4800" dirty="0">
              <a:solidFill>
                <a:prstClr val="white"/>
              </a:solidFill>
              <a:latin typeface="Arial" panose="020B0604020202020204" pitchFamily="34" charset="0"/>
              <a:cs typeface="Arial" panose="020B0604020202020204" pitchFamily="34" charset="0"/>
              <a:sym typeface="Arial"/>
            </a:endParaRPr>
          </a:p>
          <a:p>
            <a:pPr algn="ctr" defTabSz="1828755">
              <a:lnSpc>
                <a:spcPct val="150000"/>
              </a:lnSpc>
            </a:pPr>
            <a:r>
              <a:rPr lang="vi-VN" sz="4800" b="1" dirty="0">
                <a:solidFill>
                  <a:prstClr val="white"/>
                </a:solidFill>
                <a:latin typeface="Arial" panose="020B0604020202020204" pitchFamily="34" charset="0"/>
                <a:cs typeface="Arial" panose="020B0604020202020204" pitchFamily="34" charset="0"/>
                <a:sym typeface="Arial"/>
              </a:rPr>
              <a:t>Nhiễu điều phủ lấy giá gương</a:t>
            </a:r>
          </a:p>
          <a:p>
            <a:pPr algn="ctr" defTabSz="1828755">
              <a:lnSpc>
                <a:spcPct val="150000"/>
              </a:lnSpc>
            </a:pPr>
            <a:r>
              <a:rPr lang="vi-VN" sz="4800" b="1" dirty="0">
                <a:solidFill>
                  <a:prstClr val="white"/>
                </a:solidFill>
                <a:latin typeface="Arial" panose="020B0604020202020204" pitchFamily="34" charset="0"/>
                <a:cs typeface="Arial" panose="020B0604020202020204" pitchFamily="34" charset="0"/>
                <a:sym typeface="Arial"/>
              </a:rPr>
              <a:t>Người trong một nước phải...nhau cùng</a:t>
            </a:r>
            <a:endParaRPr lang="vi-VN" sz="4800" b="1" dirty="0">
              <a:solidFill>
                <a:srgbClr val="FFFF00"/>
              </a:solidFill>
              <a:latin typeface="Arial" panose="020B0604020202020204" pitchFamily="34" charset="0"/>
              <a:cs typeface="Arial" panose="020B0604020202020204" pitchFamily="34" charset="0"/>
              <a:sym typeface="Arial"/>
            </a:endParaRPr>
          </a:p>
        </p:txBody>
      </p:sp>
      <p:grpSp>
        <p:nvGrpSpPr>
          <p:cNvPr id="61" name="Group 60"/>
          <p:cNvGrpSpPr/>
          <p:nvPr/>
        </p:nvGrpSpPr>
        <p:grpSpPr>
          <a:xfrm>
            <a:off x="4229968" y="947200"/>
            <a:ext cx="581687"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755"/>
              <a:endParaRPr lang="en-US" sz="2700">
                <a:solidFill>
                  <a:prstClr val="black"/>
                </a:solidFill>
                <a:latin typeface="Calibri"/>
                <a:sym typeface="Arial"/>
              </a:endParaRPr>
            </a:p>
          </p:txBody>
        </p:sp>
      </p:grpSp>
      <p:sp>
        <p:nvSpPr>
          <p:cNvPr id="58" name="Left Bracket 57"/>
          <p:cNvSpPr/>
          <p:nvPr/>
        </p:nvSpPr>
        <p:spPr>
          <a:xfrm flipH="1">
            <a:off x="16528363" y="987854"/>
            <a:ext cx="321257"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755"/>
            <a:endParaRPr lang="en-US" sz="2700">
              <a:solidFill>
                <a:prstClr val="black"/>
              </a:solidFill>
              <a:latin typeface="Calibri"/>
              <a:sym typeface="Arial"/>
            </a:endParaRPr>
          </a:p>
        </p:txBody>
      </p:sp>
      <p:grpSp>
        <p:nvGrpSpPr>
          <p:cNvPr id="8" name="Group 7"/>
          <p:cNvGrpSpPr/>
          <p:nvPr/>
        </p:nvGrpSpPr>
        <p:grpSpPr>
          <a:xfrm>
            <a:off x="2875521" y="2062462"/>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grpSp>
      <p:grpSp>
        <p:nvGrpSpPr>
          <p:cNvPr id="31" name="Group 30"/>
          <p:cNvGrpSpPr/>
          <p:nvPr/>
        </p:nvGrpSpPr>
        <p:grpSpPr>
          <a:xfrm>
            <a:off x="3126652" y="5880893"/>
            <a:ext cx="11508659" cy="3982013"/>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55"/>
                <a:endParaRPr lang="en-US" sz="3000" dirty="0">
                  <a:solidFill>
                    <a:prstClr val="white"/>
                  </a:solidFill>
                  <a:latin typeface="Times New Roman" panose="02020603050405020304" pitchFamily="18" charset="0"/>
                  <a:cs typeface="Times New Roman" panose="02020603050405020304" pitchFamily="18" charset="0"/>
                  <a:sym typeface="Arial"/>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en-US" sz="3000" b="1" dirty="0">
                    <a:solidFill>
                      <a:srgbClr val="FF0000"/>
                    </a:solidFill>
                    <a:latin typeface="Arial" panose="020B0604020202020204" pitchFamily="34" charset="0"/>
                    <a:cs typeface="Arial" panose="020B0604020202020204" pitchFamily="34" charset="0"/>
                    <a:sym typeface="Arial"/>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vi-VN" sz="8500" b="1" dirty="0">
                  <a:solidFill>
                    <a:prstClr val="white"/>
                  </a:solidFill>
                  <a:latin typeface="Arial" panose="020B0604020202020204" pitchFamily="34" charset="0"/>
                  <a:cs typeface="Arial" panose="020B0604020202020204" pitchFamily="34" charset="0"/>
                  <a:sym typeface="Arial"/>
                </a:rPr>
                <a:t>THƯƠNG NHAU</a:t>
              </a:r>
              <a:endParaRPr lang="en-US" sz="8500" b="1" dirty="0">
                <a:solidFill>
                  <a:prstClr val="white"/>
                </a:solidFill>
                <a:latin typeface="Arial" panose="020B0604020202020204" pitchFamily="34" charset="0"/>
                <a:cs typeface="Arial" panose="020B0604020202020204" pitchFamily="34" charset="0"/>
                <a:sym typeface="Arial"/>
              </a:endParaRP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9"/>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9000" b="1" dirty="0">
                <a:solidFill>
                  <a:srgbClr val="008CF5"/>
                </a:solidFill>
                <a:latin typeface="Arial" panose="020B0604020202020204" pitchFamily="34" charset="0"/>
                <a:cs typeface="Arial" panose="020B0604020202020204" pitchFamily="34" charset="0"/>
                <a:sym typeface="Arial"/>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5" y="277250"/>
              <a:ext cx="480046" cy="830997"/>
            </a:xfrm>
            <a:prstGeom prst="rect">
              <a:avLst/>
            </a:prstGeom>
            <a:noFill/>
          </p:spPr>
          <p:txBody>
            <a:bodyPr wrap="none" rtlCol="0">
              <a:spAutoFit/>
            </a:bodyPr>
            <a:lstStyle/>
            <a:p>
              <a:pPr algn="ctr" defTabSz="1828755"/>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sym typeface="Arial"/>
                </a:rPr>
                <a:t>2</a:t>
              </a:r>
            </a:p>
          </p:txBody>
        </p:sp>
      </p:grpSp>
      <p:sp>
        <p:nvSpPr>
          <p:cNvPr id="35" name="Parallelogram 34"/>
          <p:cNvSpPr/>
          <p:nvPr/>
        </p:nvSpPr>
        <p:spPr>
          <a:xfrm flipH="1">
            <a:off x="14614205" y="9860125"/>
            <a:ext cx="1607826" cy="42688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en-US" sz="1500" b="1" dirty="0">
                <a:solidFill>
                  <a:srgbClr val="FF0000"/>
                </a:solidFill>
                <a:latin typeface="Arial" panose="020B0604020202020204" pitchFamily="34" charset="0"/>
                <a:cs typeface="Arial" panose="020B0604020202020204" pitchFamily="34" charset="0"/>
                <a:sym typeface="Arial"/>
              </a:rPr>
              <a:t>Answer</a:t>
            </a:r>
          </a:p>
        </p:txBody>
      </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1"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1"/>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10</a:t>
            </a:r>
          </a:p>
        </p:txBody>
      </p:sp>
      <p:sp>
        <p:nvSpPr>
          <p:cNvPr id="45" name="Oval 176"/>
          <p:cNvSpPr>
            <a:spLocks noChangeArrowheads="1"/>
          </p:cNvSpPr>
          <p:nvPr/>
        </p:nvSpPr>
        <p:spPr bwMode="auto">
          <a:xfrm>
            <a:off x="2875235" y="3739913"/>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9</a:t>
            </a:r>
          </a:p>
        </p:txBody>
      </p:sp>
      <p:sp>
        <p:nvSpPr>
          <p:cNvPr id="46" name="Oval 176"/>
          <p:cNvSpPr>
            <a:spLocks noChangeArrowheads="1"/>
          </p:cNvSpPr>
          <p:nvPr/>
        </p:nvSpPr>
        <p:spPr bwMode="auto">
          <a:xfrm>
            <a:off x="2868594" y="3801311"/>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7</a:t>
            </a:r>
          </a:p>
        </p:txBody>
      </p:sp>
      <p:sp>
        <p:nvSpPr>
          <p:cNvPr id="48" name="Oval 176"/>
          <p:cNvSpPr>
            <a:spLocks noChangeArrowheads="1"/>
          </p:cNvSpPr>
          <p:nvPr/>
        </p:nvSpPr>
        <p:spPr bwMode="auto">
          <a:xfrm>
            <a:off x="2875235"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5</a:t>
            </a:r>
          </a:p>
        </p:txBody>
      </p:sp>
      <p:sp>
        <p:nvSpPr>
          <p:cNvPr id="50" name="Oval 176"/>
          <p:cNvSpPr>
            <a:spLocks noChangeArrowheads="1"/>
          </p:cNvSpPr>
          <p:nvPr/>
        </p:nvSpPr>
        <p:spPr bwMode="auto">
          <a:xfrm>
            <a:off x="2839598" y="3784007"/>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4</a:t>
            </a:r>
          </a:p>
        </p:txBody>
      </p:sp>
      <p:sp>
        <p:nvSpPr>
          <p:cNvPr id="51" name="Oval 176"/>
          <p:cNvSpPr>
            <a:spLocks noChangeArrowheads="1"/>
          </p:cNvSpPr>
          <p:nvPr/>
        </p:nvSpPr>
        <p:spPr bwMode="auto">
          <a:xfrm>
            <a:off x="2849951"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3</a:t>
            </a:r>
          </a:p>
        </p:txBody>
      </p:sp>
      <p:sp>
        <p:nvSpPr>
          <p:cNvPr id="52" name="Oval 176"/>
          <p:cNvSpPr>
            <a:spLocks noChangeArrowheads="1"/>
          </p:cNvSpPr>
          <p:nvPr/>
        </p:nvSpPr>
        <p:spPr bwMode="auto">
          <a:xfrm>
            <a:off x="2876780" y="3772127"/>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defTabSz="1828755" eaLnBrk="0" hangingPunct="0">
              <a:defRPr/>
            </a:pPr>
            <a:r>
              <a:rPr lang="en-US" sz="4200" dirty="0">
                <a:solidFill>
                  <a:srgbClr val="DC2608"/>
                </a:solidFill>
                <a:latin typeface=".VnBlack" pitchFamily="34" charset="0"/>
                <a:cs typeface="Arial"/>
                <a:sym typeface="Arial"/>
              </a:rPr>
              <a:t>0</a:t>
            </a:r>
          </a:p>
        </p:txBody>
      </p:sp>
    </p:spTree>
    <p:extLst>
      <p:ext uri="{BB962C8B-B14F-4D97-AF65-F5344CB8AC3E}">
        <p14:creationId xmlns:p14="http://schemas.microsoft.com/office/powerpoint/2010/main" val="19974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35"/>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35"/>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616293" y="1126559"/>
            <a:ext cx="12048392"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828755">
              <a:lnSpc>
                <a:spcPct val="150000"/>
              </a:lnSpc>
            </a:pPr>
            <a:r>
              <a:rPr lang="vi-VN" sz="4800" b="1" dirty="0">
                <a:solidFill>
                  <a:srgbClr val="FFFF00"/>
                </a:solidFill>
                <a:latin typeface="Arial" panose="020B0604020202020204" pitchFamily="34" charset="0"/>
                <a:cs typeface="Arial" panose="020B0604020202020204" pitchFamily="34" charset="0"/>
                <a:sym typeface="Arial"/>
              </a:rPr>
              <a:t>Làn điệu dân ca quan họ là dàn điệu truyền thống nổi tiếng của tỉnh nào nước ta?</a:t>
            </a:r>
            <a:endParaRPr lang="en-US" sz="4800" dirty="0">
              <a:solidFill>
                <a:srgbClr val="00FF00"/>
              </a:solidFill>
              <a:latin typeface="Arial" panose="020B0604020202020204" pitchFamily="34" charset="0"/>
              <a:cs typeface="Arial" panose="020B0604020202020204" pitchFamily="34" charset="0"/>
              <a:sym typeface="Arial"/>
            </a:endParaRPr>
          </a:p>
        </p:txBody>
      </p:sp>
      <p:grpSp>
        <p:nvGrpSpPr>
          <p:cNvPr id="61" name="Group 60"/>
          <p:cNvGrpSpPr/>
          <p:nvPr/>
        </p:nvGrpSpPr>
        <p:grpSpPr>
          <a:xfrm>
            <a:off x="4229968" y="947200"/>
            <a:ext cx="581687"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755"/>
              <a:endParaRPr lang="en-US" sz="2700">
                <a:solidFill>
                  <a:prstClr val="black"/>
                </a:solidFill>
                <a:latin typeface="Calibri"/>
                <a:sym typeface="Arial"/>
              </a:endParaRPr>
            </a:p>
          </p:txBody>
        </p:sp>
      </p:grpSp>
      <p:sp>
        <p:nvSpPr>
          <p:cNvPr id="58" name="Left Bracket 57"/>
          <p:cNvSpPr/>
          <p:nvPr/>
        </p:nvSpPr>
        <p:spPr>
          <a:xfrm flipH="1">
            <a:off x="16343429" y="987854"/>
            <a:ext cx="321257"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755"/>
            <a:endParaRPr lang="en-US" sz="2700">
              <a:solidFill>
                <a:prstClr val="black"/>
              </a:solidFill>
              <a:latin typeface="Calibri"/>
              <a:sym typeface="Arial"/>
            </a:endParaRPr>
          </a:p>
        </p:txBody>
      </p:sp>
      <p:grpSp>
        <p:nvGrpSpPr>
          <p:cNvPr id="8" name="Group 7"/>
          <p:cNvGrpSpPr/>
          <p:nvPr/>
        </p:nvGrpSpPr>
        <p:grpSpPr>
          <a:xfrm>
            <a:off x="2875521" y="2062462"/>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grpSp>
      <p:grpSp>
        <p:nvGrpSpPr>
          <p:cNvPr id="31" name="Group 30"/>
          <p:cNvGrpSpPr/>
          <p:nvPr/>
        </p:nvGrpSpPr>
        <p:grpSpPr>
          <a:xfrm>
            <a:off x="3126652" y="5880893"/>
            <a:ext cx="11508659" cy="3982013"/>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55"/>
                <a:endParaRPr lang="en-US" sz="3000" dirty="0">
                  <a:solidFill>
                    <a:prstClr val="white"/>
                  </a:solidFill>
                  <a:latin typeface="Times New Roman" panose="02020603050405020304" pitchFamily="18" charset="0"/>
                  <a:cs typeface="Times New Roman" panose="02020603050405020304" pitchFamily="18" charset="0"/>
                  <a:sym typeface="Arial"/>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en-US" sz="3000" b="1" dirty="0">
                    <a:solidFill>
                      <a:srgbClr val="FF0000"/>
                    </a:solidFill>
                    <a:latin typeface="Arial" panose="020B0604020202020204" pitchFamily="34" charset="0"/>
                    <a:cs typeface="Arial" panose="020B0604020202020204" pitchFamily="34" charset="0"/>
                    <a:sym typeface="Arial"/>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vi-VN" sz="8500" b="1" dirty="0">
                  <a:solidFill>
                    <a:prstClr val="white"/>
                  </a:solidFill>
                  <a:latin typeface="Arial" panose="020B0604020202020204" pitchFamily="34" charset="0"/>
                  <a:cs typeface="Arial" panose="020B0604020202020204" pitchFamily="34" charset="0"/>
                  <a:sym typeface="Arial"/>
                </a:rPr>
                <a:t>BẮC NINH</a:t>
              </a:r>
              <a:endParaRPr lang="en-US" sz="8500" b="1" dirty="0">
                <a:solidFill>
                  <a:prstClr val="white"/>
                </a:solidFill>
                <a:latin typeface="Arial" panose="020B0604020202020204" pitchFamily="34" charset="0"/>
                <a:cs typeface="Arial" panose="020B0604020202020204" pitchFamily="34" charset="0"/>
                <a:sym typeface="Arial"/>
              </a:endParaRP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9"/>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9000" b="1" dirty="0">
                <a:solidFill>
                  <a:srgbClr val="008CF5"/>
                </a:solidFill>
                <a:latin typeface="Arial" panose="020B0604020202020204" pitchFamily="34" charset="0"/>
                <a:cs typeface="Arial" panose="020B0604020202020204" pitchFamily="34" charset="0"/>
                <a:sym typeface="Arial"/>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5" y="277250"/>
              <a:ext cx="480046" cy="830997"/>
            </a:xfrm>
            <a:prstGeom prst="rect">
              <a:avLst/>
            </a:prstGeom>
            <a:noFill/>
          </p:spPr>
          <p:txBody>
            <a:bodyPr wrap="none" rtlCol="0">
              <a:spAutoFit/>
            </a:bodyPr>
            <a:lstStyle/>
            <a:p>
              <a:pPr algn="ctr" defTabSz="1828755"/>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sym typeface="Arial"/>
                </a:rPr>
                <a:t>3</a:t>
              </a:r>
            </a:p>
          </p:txBody>
        </p:sp>
      </p:gr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1"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1"/>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10</a:t>
            </a:r>
          </a:p>
        </p:txBody>
      </p:sp>
      <p:sp>
        <p:nvSpPr>
          <p:cNvPr id="45" name="Oval 176"/>
          <p:cNvSpPr>
            <a:spLocks noChangeArrowheads="1"/>
          </p:cNvSpPr>
          <p:nvPr/>
        </p:nvSpPr>
        <p:spPr bwMode="auto">
          <a:xfrm>
            <a:off x="2875235" y="3739913"/>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9</a:t>
            </a:r>
          </a:p>
        </p:txBody>
      </p:sp>
      <p:sp>
        <p:nvSpPr>
          <p:cNvPr id="46" name="Oval 176"/>
          <p:cNvSpPr>
            <a:spLocks noChangeArrowheads="1"/>
          </p:cNvSpPr>
          <p:nvPr/>
        </p:nvSpPr>
        <p:spPr bwMode="auto">
          <a:xfrm>
            <a:off x="2868594" y="3801311"/>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7</a:t>
            </a:r>
          </a:p>
        </p:txBody>
      </p:sp>
      <p:sp>
        <p:nvSpPr>
          <p:cNvPr id="48" name="Oval 176"/>
          <p:cNvSpPr>
            <a:spLocks noChangeArrowheads="1"/>
          </p:cNvSpPr>
          <p:nvPr/>
        </p:nvSpPr>
        <p:spPr bwMode="auto">
          <a:xfrm>
            <a:off x="2875235"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5</a:t>
            </a:r>
          </a:p>
        </p:txBody>
      </p:sp>
      <p:sp>
        <p:nvSpPr>
          <p:cNvPr id="50" name="Oval 176"/>
          <p:cNvSpPr>
            <a:spLocks noChangeArrowheads="1"/>
          </p:cNvSpPr>
          <p:nvPr/>
        </p:nvSpPr>
        <p:spPr bwMode="auto">
          <a:xfrm>
            <a:off x="2839598" y="3784007"/>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4</a:t>
            </a:r>
          </a:p>
        </p:txBody>
      </p:sp>
      <p:sp>
        <p:nvSpPr>
          <p:cNvPr id="51" name="Oval 176"/>
          <p:cNvSpPr>
            <a:spLocks noChangeArrowheads="1"/>
          </p:cNvSpPr>
          <p:nvPr/>
        </p:nvSpPr>
        <p:spPr bwMode="auto">
          <a:xfrm>
            <a:off x="2849951"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3</a:t>
            </a:r>
          </a:p>
        </p:txBody>
      </p:sp>
      <p:sp>
        <p:nvSpPr>
          <p:cNvPr id="52" name="Oval 176"/>
          <p:cNvSpPr>
            <a:spLocks noChangeArrowheads="1"/>
          </p:cNvSpPr>
          <p:nvPr/>
        </p:nvSpPr>
        <p:spPr bwMode="auto">
          <a:xfrm>
            <a:off x="2876780" y="3772127"/>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defTabSz="1828755" eaLnBrk="0" hangingPunct="0">
              <a:defRPr/>
            </a:pPr>
            <a:r>
              <a:rPr lang="en-US" sz="4200" dirty="0">
                <a:solidFill>
                  <a:srgbClr val="DC2608"/>
                </a:solidFill>
                <a:latin typeface=".VnBlack" pitchFamily="34" charset="0"/>
                <a:cs typeface="Arial"/>
                <a:sym typeface="Arial"/>
              </a:rPr>
              <a:t>0</a:t>
            </a:r>
          </a:p>
        </p:txBody>
      </p:sp>
      <p:sp>
        <p:nvSpPr>
          <p:cNvPr id="41" name="Parallelogram 40">
            <a:extLst>
              <a:ext uri="{FF2B5EF4-FFF2-40B4-BE49-F238E27FC236}">
                <a16:creationId xmlns:a16="http://schemas.microsoft.com/office/drawing/2014/main" id="{B5BB0C9A-65F0-33F4-FD76-AD8F15DE4E1B}"/>
              </a:ext>
            </a:extLst>
          </p:cNvPr>
          <p:cNvSpPr/>
          <p:nvPr/>
        </p:nvSpPr>
        <p:spPr>
          <a:xfrm flipH="1">
            <a:off x="14614205" y="9860125"/>
            <a:ext cx="1607826" cy="42688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en-US" sz="1500" b="1" dirty="0">
                <a:solidFill>
                  <a:srgbClr val="FF0000"/>
                </a:solidFill>
                <a:latin typeface="Arial" panose="020B0604020202020204" pitchFamily="34" charset="0"/>
                <a:cs typeface="Arial" panose="020B0604020202020204" pitchFamily="34" charset="0"/>
                <a:sym typeface="Arial"/>
              </a:rPr>
              <a:t>Answer</a:t>
            </a:r>
          </a:p>
        </p:txBody>
      </p:sp>
    </p:spTree>
    <p:extLst>
      <p:ext uri="{BB962C8B-B14F-4D97-AF65-F5344CB8AC3E}">
        <p14:creationId xmlns:p14="http://schemas.microsoft.com/office/powerpoint/2010/main" val="257930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41"/>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41"/>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616294" y="1126559"/>
            <a:ext cx="12233327"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828755">
              <a:lnSpc>
                <a:spcPct val="150000"/>
              </a:lnSpc>
            </a:pPr>
            <a:r>
              <a:rPr lang="vi-VN" sz="4800" b="1" dirty="0">
                <a:solidFill>
                  <a:srgbClr val="FFFF00"/>
                </a:solidFill>
                <a:latin typeface="Arial" panose="020B0604020202020204" pitchFamily="34" charset="0"/>
                <a:cs typeface="Arial" panose="020B0604020202020204" pitchFamily="34" charset="0"/>
                <a:sym typeface="Arial"/>
              </a:rPr>
              <a:t>Trang phục truyền thống của người phụ nữ miền Bắc Việt Nam thời xưa là trang phục nào?</a:t>
            </a:r>
            <a:endParaRPr lang="en-US" sz="4800" dirty="0">
              <a:solidFill>
                <a:prstClr val="white"/>
              </a:solidFill>
              <a:latin typeface="Arial" panose="020B0604020202020204" pitchFamily="34" charset="0"/>
              <a:cs typeface="Arial" panose="020B0604020202020204" pitchFamily="34" charset="0"/>
              <a:sym typeface="Arial"/>
            </a:endParaRPr>
          </a:p>
        </p:txBody>
      </p:sp>
      <p:grpSp>
        <p:nvGrpSpPr>
          <p:cNvPr id="61" name="Group 60"/>
          <p:cNvGrpSpPr/>
          <p:nvPr/>
        </p:nvGrpSpPr>
        <p:grpSpPr>
          <a:xfrm>
            <a:off x="4229968" y="947200"/>
            <a:ext cx="581687"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755"/>
              <a:endParaRPr lang="en-US" sz="2700">
                <a:solidFill>
                  <a:prstClr val="black"/>
                </a:solidFill>
                <a:latin typeface="Calibri"/>
                <a:sym typeface="Arial"/>
              </a:endParaRPr>
            </a:p>
          </p:txBody>
        </p:sp>
      </p:grpSp>
      <p:sp>
        <p:nvSpPr>
          <p:cNvPr id="58" name="Left Bracket 57"/>
          <p:cNvSpPr/>
          <p:nvPr/>
        </p:nvSpPr>
        <p:spPr>
          <a:xfrm flipH="1">
            <a:off x="16528363" y="987854"/>
            <a:ext cx="321257"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755"/>
            <a:endParaRPr lang="en-US" sz="2700">
              <a:solidFill>
                <a:prstClr val="black"/>
              </a:solidFill>
              <a:latin typeface="Calibri"/>
              <a:sym typeface="Arial"/>
            </a:endParaRPr>
          </a:p>
        </p:txBody>
      </p:sp>
      <p:grpSp>
        <p:nvGrpSpPr>
          <p:cNvPr id="8" name="Group 7"/>
          <p:cNvGrpSpPr/>
          <p:nvPr/>
        </p:nvGrpSpPr>
        <p:grpSpPr>
          <a:xfrm>
            <a:off x="2875521" y="2062462"/>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grpSp>
      <p:grpSp>
        <p:nvGrpSpPr>
          <p:cNvPr id="31" name="Group 30"/>
          <p:cNvGrpSpPr/>
          <p:nvPr/>
        </p:nvGrpSpPr>
        <p:grpSpPr>
          <a:xfrm>
            <a:off x="3126652" y="5880893"/>
            <a:ext cx="11508659" cy="3982013"/>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55"/>
                <a:endParaRPr lang="en-US" sz="3000" dirty="0">
                  <a:solidFill>
                    <a:prstClr val="white"/>
                  </a:solidFill>
                  <a:latin typeface="Times New Roman" panose="02020603050405020304" pitchFamily="18" charset="0"/>
                  <a:cs typeface="Times New Roman" panose="02020603050405020304" pitchFamily="18" charset="0"/>
                  <a:sym typeface="Arial"/>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en-US" sz="3000" b="1" dirty="0">
                    <a:solidFill>
                      <a:srgbClr val="FF0000"/>
                    </a:solidFill>
                    <a:latin typeface="Arial" panose="020B0604020202020204" pitchFamily="34" charset="0"/>
                    <a:cs typeface="Arial" panose="020B0604020202020204" pitchFamily="34" charset="0"/>
                    <a:sym typeface="Arial"/>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vi-VN" sz="8500" b="1" dirty="0">
                  <a:solidFill>
                    <a:prstClr val="white"/>
                  </a:solidFill>
                  <a:latin typeface="Arial" panose="020B0604020202020204" pitchFamily="34" charset="0"/>
                  <a:cs typeface="Arial" panose="020B0604020202020204" pitchFamily="34" charset="0"/>
                  <a:sym typeface="Arial"/>
                </a:rPr>
                <a:t>ÁO TỨ THÂN</a:t>
              </a:r>
              <a:endParaRPr lang="en-US" sz="8500" b="1" dirty="0">
                <a:solidFill>
                  <a:prstClr val="white"/>
                </a:solidFill>
                <a:latin typeface="Arial" panose="020B0604020202020204" pitchFamily="34" charset="0"/>
                <a:cs typeface="Arial" panose="020B0604020202020204" pitchFamily="34" charset="0"/>
                <a:sym typeface="Arial"/>
              </a:endParaRP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9"/>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9000" b="1" dirty="0">
                <a:solidFill>
                  <a:srgbClr val="008CF5"/>
                </a:solidFill>
                <a:latin typeface="Arial" panose="020B0604020202020204" pitchFamily="34" charset="0"/>
                <a:cs typeface="Arial" panose="020B0604020202020204" pitchFamily="34" charset="0"/>
                <a:sym typeface="Arial"/>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5" y="277250"/>
              <a:ext cx="480046" cy="830997"/>
            </a:xfrm>
            <a:prstGeom prst="rect">
              <a:avLst/>
            </a:prstGeom>
            <a:noFill/>
          </p:spPr>
          <p:txBody>
            <a:bodyPr wrap="none" rtlCol="0">
              <a:spAutoFit/>
            </a:bodyPr>
            <a:lstStyle/>
            <a:p>
              <a:pPr algn="ctr" defTabSz="1828755"/>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sym typeface="Arial"/>
                </a:rPr>
                <a:t>4</a:t>
              </a:r>
            </a:p>
          </p:txBody>
        </p:sp>
      </p:gr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1"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1"/>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10</a:t>
            </a:r>
          </a:p>
        </p:txBody>
      </p:sp>
      <p:sp>
        <p:nvSpPr>
          <p:cNvPr id="45" name="Oval 176"/>
          <p:cNvSpPr>
            <a:spLocks noChangeArrowheads="1"/>
          </p:cNvSpPr>
          <p:nvPr/>
        </p:nvSpPr>
        <p:spPr bwMode="auto">
          <a:xfrm>
            <a:off x="2875235" y="3739913"/>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9</a:t>
            </a:r>
          </a:p>
        </p:txBody>
      </p:sp>
      <p:sp>
        <p:nvSpPr>
          <p:cNvPr id="46" name="Oval 176"/>
          <p:cNvSpPr>
            <a:spLocks noChangeArrowheads="1"/>
          </p:cNvSpPr>
          <p:nvPr/>
        </p:nvSpPr>
        <p:spPr bwMode="auto">
          <a:xfrm>
            <a:off x="2868594" y="3801311"/>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7</a:t>
            </a:r>
          </a:p>
        </p:txBody>
      </p:sp>
      <p:sp>
        <p:nvSpPr>
          <p:cNvPr id="48" name="Oval 176"/>
          <p:cNvSpPr>
            <a:spLocks noChangeArrowheads="1"/>
          </p:cNvSpPr>
          <p:nvPr/>
        </p:nvSpPr>
        <p:spPr bwMode="auto">
          <a:xfrm>
            <a:off x="2875235"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5</a:t>
            </a:r>
          </a:p>
        </p:txBody>
      </p:sp>
      <p:sp>
        <p:nvSpPr>
          <p:cNvPr id="50" name="Oval 176"/>
          <p:cNvSpPr>
            <a:spLocks noChangeArrowheads="1"/>
          </p:cNvSpPr>
          <p:nvPr/>
        </p:nvSpPr>
        <p:spPr bwMode="auto">
          <a:xfrm>
            <a:off x="2839598" y="3784007"/>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4</a:t>
            </a:r>
          </a:p>
        </p:txBody>
      </p:sp>
      <p:sp>
        <p:nvSpPr>
          <p:cNvPr id="51" name="Oval 176"/>
          <p:cNvSpPr>
            <a:spLocks noChangeArrowheads="1"/>
          </p:cNvSpPr>
          <p:nvPr/>
        </p:nvSpPr>
        <p:spPr bwMode="auto">
          <a:xfrm>
            <a:off x="2849951"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3</a:t>
            </a:r>
          </a:p>
        </p:txBody>
      </p:sp>
      <p:sp>
        <p:nvSpPr>
          <p:cNvPr id="52" name="Oval 176"/>
          <p:cNvSpPr>
            <a:spLocks noChangeArrowheads="1"/>
          </p:cNvSpPr>
          <p:nvPr/>
        </p:nvSpPr>
        <p:spPr bwMode="auto">
          <a:xfrm>
            <a:off x="2876780" y="3772127"/>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defTabSz="1828755" eaLnBrk="0" hangingPunct="0">
              <a:defRPr/>
            </a:pPr>
            <a:r>
              <a:rPr lang="en-US" sz="4200" dirty="0">
                <a:solidFill>
                  <a:srgbClr val="DC2608"/>
                </a:solidFill>
                <a:latin typeface=".VnBlack" pitchFamily="34" charset="0"/>
                <a:cs typeface="Arial"/>
                <a:sym typeface="Arial"/>
              </a:rPr>
              <a:t>0</a:t>
            </a:r>
          </a:p>
        </p:txBody>
      </p:sp>
      <p:sp>
        <p:nvSpPr>
          <p:cNvPr id="42" name="Parallelogram 41">
            <a:extLst>
              <a:ext uri="{FF2B5EF4-FFF2-40B4-BE49-F238E27FC236}">
                <a16:creationId xmlns:a16="http://schemas.microsoft.com/office/drawing/2014/main" id="{89A0EA39-193C-783B-D520-E1F9AE9BDABB}"/>
              </a:ext>
            </a:extLst>
          </p:cNvPr>
          <p:cNvSpPr/>
          <p:nvPr/>
        </p:nvSpPr>
        <p:spPr>
          <a:xfrm flipH="1">
            <a:off x="14614205" y="9860125"/>
            <a:ext cx="1607826" cy="42688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en-US" sz="1500" b="1" dirty="0">
                <a:solidFill>
                  <a:srgbClr val="FF0000"/>
                </a:solidFill>
                <a:latin typeface="Arial" panose="020B0604020202020204" pitchFamily="34" charset="0"/>
                <a:cs typeface="Arial" panose="020B0604020202020204" pitchFamily="34" charset="0"/>
                <a:sym typeface="Arial"/>
              </a:rPr>
              <a:t>Answer</a:t>
            </a:r>
          </a:p>
        </p:txBody>
      </p:sp>
    </p:spTree>
    <p:extLst>
      <p:ext uri="{BB962C8B-B14F-4D97-AF65-F5344CB8AC3E}">
        <p14:creationId xmlns:p14="http://schemas.microsoft.com/office/powerpoint/2010/main" val="338982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42"/>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42"/>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a:xfrm>
            <a:off x="4616293" y="1126559"/>
            <a:ext cx="12048392" cy="4328190"/>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828755">
              <a:lnSpc>
                <a:spcPct val="150000"/>
              </a:lnSpc>
            </a:pPr>
            <a:r>
              <a:rPr lang="vi-VN" sz="4800" b="1" dirty="0">
                <a:solidFill>
                  <a:srgbClr val="FFFF00"/>
                </a:solidFill>
                <a:cs typeface="Arial" panose="020B0604020202020204" pitchFamily="34" charset="0"/>
                <a:sym typeface="Arial"/>
              </a:rPr>
              <a:t>Điền từ còn thiếu trong câu ca dao sau:</a:t>
            </a:r>
            <a:endParaRPr lang="vi-VN" sz="4800" dirty="0">
              <a:solidFill>
                <a:prstClr val="white"/>
              </a:solidFill>
              <a:cs typeface="Arial" panose="020B0604020202020204" pitchFamily="34" charset="0"/>
              <a:sym typeface="Arial"/>
            </a:endParaRPr>
          </a:p>
          <a:p>
            <a:pPr algn="ctr" defTabSz="1828755">
              <a:lnSpc>
                <a:spcPct val="150000"/>
              </a:lnSpc>
            </a:pPr>
            <a:r>
              <a:rPr lang="vi-VN" sz="4800" b="1" dirty="0">
                <a:solidFill>
                  <a:prstClr val="white"/>
                </a:solidFill>
                <a:cs typeface="Arial" panose="020B0604020202020204" pitchFamily="34" charset="0"/>
                <a:sym typeface="Arial"/>
              </a:rPr>
              <a:t>Dù ai đi ngược về xuôi</a:t>
            </a:r>
          </a:p>
          <a:p>
            <a:pPr algn="ctr" defTabSz="1828755">
              <a:lnSpc>
                <a:spcPct val="150000"/>
              </a:lnSpc>
            </a:pPr>
            <a:r>
              <a:rPr lang="vi-VN" sz="4800" b="1" dirty="0">
                <a:solidFill>
                  <a:prstClr val="white"/>
                </a:solidFill>
                <a:cs typeface="Arial" panose="020B0604020202020204" pitchFamily="34" charset="0"/>
                <a:sym typeface="Arial"/>
              </a:rPr>
              <a:t>Nhớ ngày...mồng mười tháng ba</a:t>
            </a:r>
            <a:endParaRPr lang="vi-VN" sz="4800" b="1" dirty="0">
              <a:solidFill>
                <a:srgbClr val="FFFF00"/>
              </a:solidFill>
              <a:cs typeface="Arial" panose="020B0604020202020204" pitchFamily="34" charset="0"/>
              <a:sym typeface="Arial"/>
            </a:endParaRPr>
          </a:p>
        </p:txBody>
      </p:sp>
      <p:grpSp>
        <p:nvGrpSpPr>
          <p:cNvPr id="61" name="Group 60"/>
          <p:cNvGrpSpPr/>
          <p:nvPr/>
        </p:nvGrpSpPr>
        <p:grpSpPr>
          <a:xfrm>
            <a:off x="4229968" y="947200"/>
            <a:ext cx="581687" cy="4686914"/>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755"/>
              <a:endParaRPr lang="en-US" sz="2700">
                <a:solidFill>
                  <a:prstClr val="black"/>
                </a:solidFill>
                <a:latin typeface="Calibri"/>
                <a:sym typeface="Arial"/>
              </a:endParaRPr>
            </a:p>
          </p:txBody>
        </p:sp>
      </p:grpSp>
      <p:sp>
        <p:nvSpPr>
          <p:cNvPr id="58" name="Left Bracket 57"/>
          <p:cNvSpPr/>
          <p:nvPr/>
        </p:nvSpPr>
        <p:spPr>
          <a:xfrm flipH="1">
            <a:off x="16343429" y="987854"/>
            <a:ext cx="321257" cy="4686914"/>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828755"/>
            <a:endParaRPr lang="en-US" sz="2700">
              <a:solidFill>
                <a:prstClr val="black"/>
              </a:solidFill>
              <a:latin typeface="Calibri"/>
              <a:sym typeface="Arial"/>
            </a:endParaRPr>
          </a:p>
        </p:txBody>
      </p:sp>
      <p:grpSp>
        <p:nvGrpSpPr>
          <p:cNvPr id="8" name="Group 7"/>
          <p:cNvGrpSpPr/>
          <p:nvPr/>
        </p:nvGrpSpPr>
        <p:grpSpPr>
          <a:xfrm>
            <a:off x="2875521" y="2062462"/>
            <a:ext cx="683922" cy="4882778"/>
            <a:chOff x="393013" y="1032069"/>
            <a:chExt cx="455948" cy="3255185"/>
          </a:xfrm>
        </p:grpSpPr>
        <p:cxnSp>
          <p:nvCxnSpPr>
            <p:cNvPr id="13" name="Straight Connector 12"/>
            <p:cNvCxnSpPr>
              <a:stCxn id="29" idx="4"/>
              <a:endCxn id="64" idx="0"/>
            </p:cNvCxnSpPr>
            <p:nvPr/>
          </p:nvCxnSpPr>
          <p:spPr>
            <a:xfrm flipH="1">
              <a:off x="620987" y="1032069"/>
              <a:ext cx="14515" cy="2799237"/>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dirty="0">
                  <a:solidFill>
                    <a:prstClr val="white"/>
                  </a:solidFill>
                  <a:latin typeface="Calibri"/>
                  <a:sym typeface="Arial"/>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2700">
                  <a:solidFill>
                    <a:prstClr val="white"/>
                  </a:solidFill>
                  <a:latin typeface="Calibri"/>
                  <a:sym typeface="Arial"/>
                </a:endParaRPr>
              </a:p>
            </p:txBody>
          </p:sp>
        </p:grpSp>
      </p:grpSp>
      <p:grpSp>
        <p:nvGrpSpPr>
          <p:cNvPr id="31" name="Group 30"/>
          <p:cNvGrpSpPr/>
          <p:nvPr/>
        </p:nvGrpSpPr>
        <p:grpSpPr>
          <a:xfrm>
            <a:off x="3126652" y="5880893"/>
            <a:ext cx="11508659" cy="3982013"/>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55"/>
                <a:endParaRPr lang="vi-VN" sz="3000" noProof="1">
                  <a:solidFill>
                    <a:prstClr val="white"/>
                  </a:solidFill>
                  <a:latin typeface="Times New Roman" panose="02020603050405020304" pitchFamily="18" charset="0"/>
                  <a:cs typeface="Times New Roman" panose="02020603050405020304" pitchFamily="18" charset="0"/>
                  <a:sym typeface="Arial"/>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vi-VN" sz="3000" b="1" noProof="1">
                    <a:solidFill>
                      <a:srgbClr val="FF0000"/>
                    </a:solidFill>
                    <a:latin typeface="Arial" panose="020B0604020202020204" pitchFamily="34" charset="0"/>
                    <a:cs typeface="Arial" panose="020B0604020202020204" pitchFamily="34" charset="0"/>
                    <a:sym typeface="Arial"/>
                  </a:rPr>
                  <a:t>ĐÁP ÁN</a:t>
                </a: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vi-VN" sz="2700" noProof="1">
                  <a:solidFill>
                    <a:prstClr val="white"/>
                  </a:solidFill>
                  <a:latin typeface="Calibri"/>
                  <a:sym typeface="Arial"/>
                </a:endParaRPr>
              </a:p>
            </p:txBody>
          </p:sp>
        </p:grpSp>
        <p:cxnSp>
          <p:nvCxnSpPr>
            <p:cNvPr id="75" name="Straight Connector 74"/>
            <p:cNvCxnSpPr>
              <a:cxnSpLocks/>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vi-VN" sz="9900" b="1" noProof="1">
                  <a:solidFill>
                    <a:prstClr val="white"/>
                  </a:solidFill>
                  <a:latin typeface="Arial" panose="020B0604020202020204" pitchFamily="34" charset="0"/>
                  <a:cs typeface="Arial" panose="020B0604020202020204" pitchFamily="34" charset="0"/>
                  <a:sym typeface="Arial"/>
                </a:rPr>
                <a:t>GIỖ TỔ</a:t>
              </a:r>
            </a:p>
          </p:txBody>
        </p:sp>
        <p:pic>
          <p:nvPicPr>
            <p:cNvPr id="15" name="Picture 14"/>
            <p:cNvPicPr>
              <a:picLocks noChangeAspect="1"/>
            </p:cNvPicPr>
            <p:nvPr/>
          </p:nvPicPr>
          <p:blipFill>
            <a:blip r:embed="rId8"/>
            <a:stretch>
              <a:fillRect/>
            </a:stretch>
          </p:blipFill>
          <p:spPr>
            <a:xfrm rot="10800000">
              <a:off x="3221801" y="3879674"/>
              <a:ext cx="4997003" cy="303750"/>
            </a:xfrm>
            <a:prstGeom prst="rect">
              <a:avLst/>
            </a:prstGeom>
          </p:spPr>
        </p:pic>
      </p:grpSp>
      <p:grpSp>
        <p:nvGrpSpPr>
          <p:cNvPr id="28" name="Group 27"/>
          <p:cNvGrpSpPr/>
          <p:nvPr/>
        </p:nvGrpSpPr>
        <p:grpSpPr>
          <a:xfrm>
            <a:off x="2433264" y="456599"/>
            <a:ext cx="1623432" cy="1623432"/>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endParaRPr lang="en-US" sz="9000" b="1" dirty="0">
                <a:solidFill>
                  <a:srgbClr val="008CF5"/>
                </a:solidFill>
                <a:latin typeface="Arial" panose="020B0604020202020204" pitchFamily="34" charset="0"/>
                <a:cs typeface="Arial" panose="020B0604020202020204" pitchFamily="34" charset="0"/>
                <a:sym typeface="Arial"/>
              </a:endParaRPr>
            </a:p>
          </p:txBody>
        </p:sp>
        <p:pic>
          <p:nvPicPr>
            <p:cNvPr id="32" name="Picture 31"/>
            <p:cNvPicPr>
              <a:picLocks noChangeAspect="1"/>
            </p:cNvPicPr>
            <p:nvPr/>
          </p:nvPicPr>
          <p:blipFill>
            <a:blip r:embed="rId9"/>
            <a:stretch>
              <a:fillRect/>
            </a:stretch>
          </p:blipFill>
          <p:spPr>
            <a:xfrm>
              <a:off x="83662" y="159259"/>
              <a:ext cx="1082288" cy="1082288"/>
            </a:xfrm>
            <a:prstGeom prst="rect">
              <a:avLst/>
            </a:prstGeom>
          </p:spPr>
        </p:pic>
        <p:pic>
          <p:nvPicPr>
            <p:cNvPr id="33" name="Picture 32"/>
            <p:cNvPicPr>
              <a:picLocks noChangeAspect="1"/>
            </p:cNvPicPr>
            <p:nvPr/>
          </p:nvPicPr>
          <p:blipFill>
            <a:blip r:embed="rId10"/>
            <a:stretch>
              <a:fillRect/>
            </a:stretch>
          </p:blipFill>
          <p:spPr>
            <a:xfrm>
              <a:off x="140649" y="240741"/>
              <a:ext cx="757177" cy="937456"/>
            </a:xfrm>
            <a:prstGeom prst="rect">
              <a:avLst/>
            </a:prstGeom>
          </p:spPr>
        </p:pic>
        <p:sp>
          <p:nvSpPr>
            <p:cNvPr id="34" name="TextBox 33"/>
            <p:cNvSpPr txBox="1"/>
            <p:nvPr/>
          </p:nvSpPr>
          <p:spPr>
            <a:xfrm>
              <a:off x="384795" y="277250"/>
              <a:ext cx="480046" cy="830997"/>
            </a:xfrm>
            <a:prstGeom prst="rect">
              <a:avLst/>
            </a:prstGeom>
            <a:noFill/>
          </p:spPr>
          <p:txBody>
            <a:bodyPr wrap="none" rtlCol="0">
              <a:spAutoFit/>
            </a:bodyPr>
            <a:lstStyle/>
            <a:p>
              <a:pPr algn="ctr" defTabSz="1828755"/>
              <a:r>
                <a:rPr lang="en-US" sz="750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sym typeface="Arial"/>
                </a:rPr>
                <a:t>5</a:t>
              </a:r>
            </a:p>
          </p:txBody>
        </p:sp>
      </p:grpSp>
      <p:pic>
        <p:nvPicPr>
          <p:cNvPr id="38" name="Picture 115" descr="ALRMCLO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26472" y="3331310"/>
            <a:ext cx="1296641" cy="156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176"/>
          <p:cNvSpPr>
            <a:spLocks noChangeArrowheads="1"/>
          </p:cNvSpPr>
          <p:nvPr/>
        </p:nvSpPr>
        <p:spPr bwMode="auto">
          <a:xfrm>
            <a:off x="2869086" y="3781061"/>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10</a:t>
            </a:r>
          </a:p>
        </p:txBody>
      </p:sp>
      <p:sp>
        <p:nvSpPr>
          <p:cNvPr id="45" name="Oval 176"/>
          <p:cNvSpPr>
            <a:spLocks noChangeArrowheads="1"/>
          </p:cNvSpPr>
          <p:nvPr/>
        </p:nvSpPr>
        <p:spPr bwMode="auto">
          <a:xfrm>
            <a:off x="2875235" y="3739913"/>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9</a:t>
            </a:r>
          </a:p>
        </p:txBody>
      </p:sp>
      <p:sp>
        <p:nvSpPr>
          <p:cNvPr id="46" name="Oval 176"/>
          <p:cNvSpPr>
            <a:spLocks noChangeArrowheads="1"/>
          </p:cNvSpPr>
          <p:nvPr/>
        </p:nvSpPr>
        <p:spPr bwMode="auto">
          <a:xfrm>
            <a:off x="2868594" y="3801311"/>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8</a:t>
            </a:r>
          </a:p>
        </p:txBody>
      </p:sp>
      <p:sp>
        <p:nvSpPr>
          <p:cNvPr id="47" name="Oval 176"/>
          <p:cNvSpPr>
            <a:spLocks noChangeArrowheads="1"/>
          </p:cNvSpPr>
          <p:nvPr/>
        </p:nvSpPr>
        <p:spPr bwMode="auto">
          <a:xfrm>
            <a:off x="2894370" y="376517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7</a:t>
            </a:r>
          </a:p>
        </p:txBody>
      </p:sp>
      <p:sp>
        <p:nvSpPr>
          <p:cNvPr id="48" name="Oval 176"/>
          <p:cNvSpPr>
            <a:spLocks noChangeArrowheads="1"/>
          </p:cNvSpPr>
          <p:nvPr/>
        </p:nvSpPr>
        <p:spPr bwMode="auto">
          <a:xfrm>
            <a:off x="2875235" y="378602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6</a:t>
            </a:r>
          </a:p>
        </p:txBody>
      </p:sp>
      <p:sp>
        <p:nvSpPr>
          <p:cNvPr id="49" name="Oval 176"/>
          <p:cNvSpPr>
            <a:spLocks noChangeArrowheads="1"/>
          </p:cNvSpPr>
          <p:nvPr/>
        </p:nvSpPr>
        <p:spPr bwMode="auto">
          <a:xfrm>
            <a:off x="2892344" y="37806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5</a:t>
            </a:r>
          </a:p>
        </p:txBody>
      </p:sp>
      <p:sp>
        <p:nvSpPr>
          <p:cNvPr id="50" name="Oval 176"/>
          <p:cNvSpPr>
            <a:spLocks noChangeArrowheads="1"/>
          </p:cNvSpPr>
          <p:nvPr/>
        </p:nvSpPr>
        <p:spPr bwMode="auto">
          <a:xfrm>
            <a:off x="2839598" y="3784007"/>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4</a:t>
            </a:r>
          </a:p>
        </p:txBody>
      </p:sp>
      <p:sp>
        <p:nvSpPr>
          <p:cNvPr id="51" name="Oval 176"/>
          <p:cNvSpPr>
            <a:spLocks noChangeArrowheads="1"/>
          </p:cNvSpPr>
          <p:nvPr/>
        </p:nvSpPr>
        <p:spPr bwMode="auto">
          <a:xfrm>
            <a:off x="2849951" y="3744956"/>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3</a:t>
            </a:r>
          </a:p>
        </p:txBody>
      </p:sp>
      <p:sp>
        <p:nvSpPr>
          <p:cNvPr id="52" name="Oval 176"/>
          <p:cNvSpPr>
            <a:spLocks noChangeArrowheads="1"/>
          </p:cNvSpPr>
          <p:nvPr/>
        </p:nvSpPr>
        <p:spPr bwMode="auto">
          <a:xfrm>
            <a:off x="2876780" y="3772127"/>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2</a:t>
            </a:r>
          </a:p>
        </p:txBody>
      </p:sp>
      <p:sp>
        <p:nvSpPr>
          <p:cNvPr id="56" name="Oval 176"/>
          <p:cNvSpPr>
            <a:spLocks noChangeArrowheads="1"/>
          </p:cNvSpPr>
          <p:nvPr/>
        </p:nvSpPr>
        <p:spPr bwMode="auto">
          <a:xfrm>
            <a:off x="2892344" y="3709490"/>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828755" eaLnBrk="0" hangingPunct="0"/>
            <a:r>
              <a:rPr lang="en-US" altLang="en-US" sz="4200" dirty="0">
                <a:solidFill>
                  <a:srgbClr val="DC2608"/>
                </a:solidFill>
                <a:latin typeface=".VnBlack" pitchFamily="34" charset="0"/>
                <a:sym typeface="Arial"/>
              </a:rPr>
              <a:t>1</a:t>
            </a:r>
          </a:p>
        </p:txBody>
      </p:sp>
      <p:sp>
        <p:nvSpPr>
          <p:cNvPr id="59" name="Oval 176"/>
          <p:cNvSpPr>
            <a:spLocks noChangeArrowheads="1"/>
          </p:cNvSpPr>
          <p:nvPr/>
        </p:nvSpPr>
        <p:spPr bwMode="auto">
          <a:xfrm>
            <a:off x="2829482" y="3753482"/>
            <a:ext cx="800100" cy="8001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defTabSz="1828755" eaLnBrk="0" hangingPunct="0">
              <a:defRPr/>
            </a:pPr>
            <a:r>
              <a:rPr lang="en-US" sz="4200" dirty="0">
                <a:solidFill>
                  <a:srgbClr val="DC2608"/>
                </a:solidFill>
                <a:latin typeface=".VnBlack" pitchFamily="34" charset="0"/>
                <a:cs typeface="Arial"/>
                <a:sym typeface="Arial"/>
              </a:rPr>
              <a:t>0</a:t>
            </a:r>
          </a:p>
        </p:txBody>
      </p:sp>
      <p:sp>
        <p:nvSpPr>
          <p:cNvPr id="42" name="Parallelogram 41">
            <a:extLst>
              <a:ext uri="{FF2B5EF4-FFF2-40B4-BE49-F238E27FC236}">
                <a16:creationId xmlns:a16="http://schemas.microsoft.com/office/drawing/2014/main" id="{ADD6EC79-A562-FF63-2DFC-326C5B99C9EE}"/>
              </a:ext>
            </a:extLst>
          </p:cNvPr>
          <p:cNvSpPr/>
          <p:nvPr/>
        </p:nvSpPr>
        <p:spPr>
          <a:xfrm flipH="1">
            <a:off x="14614205" y="9860125"/>
            <a:ext cx="1607826" cy="426884"/>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r>
              <a:rPr lang="en-US" sz="1500" b="1" dirty="0">
                <a:solidFill>
                  <a:srgbClr val="FF0000"/>
                </a:solidFill>
                <a:latin typeface="Arial" panose="020B0604020202020204" pitchFamily="34" charset="0"/>
                <a:cs typeface="Arial" panose="020B0604020202020204" pitchFamily="34" charset="0"/>
                <a:sym typeface="Arial"/>
              </a:rPr>
              <a:t>Answer</a:t>
            </a:r>
          </a:p>
        </p:txBody>
      </p:sp>
    </p:spTree>
    <p:extLst>
      <p:ext uri="{BB962C8B-B14F-4D97-AF65-F5344CB8AC3E}">
        <p14:creationId xmlns:p14="http://schemas.microsoft.com/office/powerpoint/2010/main" val="187164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3"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2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beep.wav"/>
                                        </p:tgtEl>
                                      </p:cMediaNode>
                                    </p:audio>
                                  </p:sub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4"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42"/>
                    </p:tgtEl>
                  </p:cond>
                </p:stCondLst>
                <p:endSync evt="end" delay="0">
                  <p:rtn val="all"/>
                </p:endSync>
                <p:childTnLst>
                  <p:par>
                    <p:cTn id="61" fill="hold">
                      <p:stCondLst>
                        <p:cond delay="0"/>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up)">
                                      <p:cBhvr>
                                        <p:cTn id="65" dur="200"/>
                                        <p:tgtEl>
                                          <p:spTgt spid="8"/>
                                        </p:tgtEl>
                                      </p:cBhvr>
                                    </p:animEffect>
                                  </p:childTnLst>
                                </p:cTn>
                              </p:par>
                            </p:childTnLst>
                          </p:cTn>
                        </p:par>
                        <p:par>
                          <p:cTn id="66" fill="hold">
                            <p:stCondLst>
                              <p:cond delay="200"/>
                            </p:stCondLst>
                            <p:childTnLst>
                              <p:par>
                                <p:cTn id="67" presetID="17"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ppt_x</p:attrName>
                                        </p:attrNameLst>
                                      </p:cBhvr>
                                      <p:tavLst>
                                        <p:tav tm="0">
                                          <p:val>
                                            <p:strVal val="#ppt_x-#ppt_w/2"/>
                                          </p:val>
                                        </p:tav>
                                        <p:tav tm="100000">
                                          <p:val>
                                            <p:strVal val="#ppt_x"/>
                                          </p:val>
                                        </p:tav>
                                      </p:tavLst>
                                    </p:anim>
                                    <p:anim calcmode="lin" valueType="num">
                                      <p:cBhvr>
                                        <p:cTn id="70" dur="300" fill="hold"/>
                                        <p:tgtEl>
                                          <p:spTgt spid="31"/>
                                        </p:tgtEl>
                                        <p:attrNameLst>
                                          <p:attrName>ppt_y</p:attrName>
                                        </p:attrNameLst>
                                      </p:cBhvr>
                                      <p:tavLst>
                                        <p:tav tm="0">
                                          <p:val>
                                            <p:strVal val="#ppt_y"/>
                                          </p:val>
                                        </p:tav>
                                        <p:tav tm="100000">
                                          <p:val>
                                            <p:strVal val="#ppt_y"/>
                                          </p:val>
                                        </p:tav>
                                      </p:tavLst>
                                    </p:anim>
                                    <p:anim calcmode="lin" valueType="num">
                                      <p:cBhvr>
                                        <p:cTn id="71" dur="300" fill="hold"/>
                                        <p:tgtEl>
                                          <p:spTgt spid="31"/>
                                        </p:tgtEl>
                                        <p:attrNameLst>
                                          <p:attrName>ppt_w</p:attrName>
                                        </p:attrNameLst>
                                      </p:cBhvr>
                                      <p:tavLst>
                                        <p:tav tm="0">
                                          <p:val>
                                            <p:fltVal val="0"/>
                                          </p:val>
                                        </p:tav>
                                        <p:tav tm="100000">
                                          <p:val>
                                            <p:strVal val="#ppt_w"/>
                                          </p:val>
                                        </p:tav>
                                      </p:tavLst>
                                    </p:anim>
                                    <p:anim calcmode="lin" valueType="num">
                                      <p:cBhvr>
                                        <p:cTn id="72"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6" name="fins__success-2.wav"/>
                                        </p:tgtEl>
                                      </p:cMediaNode>
                                    </p:audio>
                                  </p:subTnLst>
                                </p:cTn>
                              </p:par>
                            </p:childTnLst>
                          </p:cTn>
                        </p:par>
                      </p:childTnLst>
                    </p:cTn>
                  </p:par>
                </p:childTnLst>
              </p:cTn>
              <p:nextCondLst>
                <p:cond evt="onClick" delay="0">
                  <p:tgtEl>
                    <p:spTgt spid="42"/>
                  </p:tgtEl>
                </p:cond>
              </p:nextCondLst>
            </p:seq>
          </p:childTnLst>
        </p:cTn>
      </p:par>
    </p:tnLst>
    <p:bldLst>
      <p:bldP spid="60" grpId="0" animBg="1"/>
      <p:bldP spid="58" grpId="0" animBg="1"/>
      <p:bldP spid="44" grpId="0" animBg="1"/>
      <p:bldP spid="45" grpId="0" animBg="1"/>
      <p:bldP spid="46" grpId="0" animBg="1"/>
      <p:bldP spid="47" grpId="0" animBg="1"/>
      <p:bldP spid="48" grpId="0" animBg="1"/>
      <p:bldP spid="49" grpId="0" animBg="1"/>
      <p:bldP spid="50" grpId="0" animBg="1"/>
      <p:bldP spid="51" grpId="0" animBg="1"/>
      <p:bldP spid="52" grpId="0" animBg="1"/>
      <p:bldP spid="56" grpId="0" animBg="1"/>
      <p:bldP spid="5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912</Words>
  <Application>Microsoft Office PowerPoint</Application>
  <PresentationFormat>Custom</PresentationFormat>
  <Paragraphs>140</Paragraphs>
  <Slides>23</Slides>
  <Notes>8</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Calibri</vt:lpstr>
      <vt:lpstr>Wingdings</vt:lpstr>
      <vt:lpstr>Arial</vt:lpstr>
      <vt:lpstr>.VnBlack</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dc:creator>
  <cp:lastModifiedBy>a2527</cp:lastModifiedBy>
  <cp:revision>1</cp:revision>
  <dcterms:created xsi:type="dcterms:W3CDTF">2006-08-16T00:00:00Z</dcterms:created>
  <dcterms:modified xsi:type="dcterms:W3CDTF">2025-06-15T10:26:04Z</dcterms:modified>
  <dc:identifier>DAEswOIwa4E</dc:identifier>
</cp:coreProperties>
</file>