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9/14/2025</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9/14/2025</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Giáo</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viên</a:t>
            </a:r>
            <a:r>
              <a:rPr lang="en-US" sz="2400" dirty="0">
                <a:solidFill>
                  <a:schemeClr val="bg1"/>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1" y="3865467"/>
            <a:ext cx="797789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dirty="0" err="1"/>
              <a:t>đơn</a:t>
            </a:r>
            <a:r>
              <a:rPr lang="en-US" dirty="0"/>
              <a:t> </a:t>
            </a:r>
            <a:r>
              <a:rPr lang="en-US" dirty="0" err="1"/>
              <a:t>vị</a:t>
            </a:r>
            <a:r>
              <a:rPr lang="en-US" dirty="0"/>
              <a:t> </a:t>
            </a:r>
            <a:r>
              <a:rPr lang="en-US" dirty="0" err="1"/>
              <a:t>đo</a:t>
            </a:r>
            <a:r>
              <a:rPr lang="en-US" dirty="0"/>
              <a:t> </a:t>
            </a:r>
            <a:r>
              <a:rPr lang="en-US" dirty="0" err="1"/>
              <a:t>là</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1" y="4540832"/>
            <a:ext cx="8351117"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dirty="0" err="1"/>
              <a:t>đơn</a:t>
            </a:r>
            <a:r>
              <a:rPr lang="en-US" dirty="0"/>
              <a:t> </a:t>
            </a:r>
            <a:r>
              <a:rPr lang="en-US" dirty="0" err="1"/>
              <a:t>vị</a:t>
            </a:r>
            <a:r>
              <a:rPr lang="en-US" dirty="0"/>
              <a:t> </a:t>
            </a:r>
            <a:r>
              <a:rPr lang="en-US" dirty="0" err="1"/>
              <a:t>đo</a:t>
            </a:r>
            <a:r>
              <a:rPr lang="en-US" dirty="0"/>
              <a:t> </a:t>
            </a:r>
            <a:r>
              <a:rPr lang="en-US" dirty="0" err="1"/>
              <a:t>là</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726876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dirty="0" err="1"/>
              <a:t>đơn</a:t>
            </a:r>
            <a:r>
              <a:rPr lang="en-US" dirty="0"/>
              <a:t> </a:t>
            </a:r>
            <a:r>
              <a:rPr lang="en-US" dirty="0" err="1"/>
              <a:t>vị</a:t>
            </a:r>
            <a:r>
              <a:rPr lang="en-US" dirty="0"/>
              <a:t> </a:t>
            </a:r>
            <a:r>
              <a:rPr lang="en-US" dirty="0" err="1"/>
              <a:t>đo</a:t>
            </a:r>
            <a:r>
              <a:rPr lang="en-US" dirty="0"/>
              <a:t> lag </a:t>
            </a:r>
            <a:r>
              <a:rPr lang="en-US" dirty="0" err="1"/>
              <a:t>jun</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6CDF6A9-3E8B-73F1-A62F-5DDE5C779AC3}"/>
              </a:ext>
            </a:extLst>
          </p:cNvPr>
          <p:cNvPicPr>
            <a:picLocks noChangeAspect="1"/>
          </p:cNvPicPr>
          <p:nvPr/>
        </p:nvPicPr>
        <p:blipFill>
          <a:blip r:embed="rId5"/>
          <a:stretch>
            <a:fillRect/>
          </a:stretch>
        </p:blipFill>
        <p:spPr>
          <a:xfrm>
            <a:off x="9144000" y="4496304"/>
            <a:ext cx="2358053" cy="1953254"/>
          </a:xfrm>
          <a:prstGeom prst="rect">
            <a:avLst/>
          </a:prstGeom>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748198" y="1694195"/>
            <a:ext cx="4919704"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9836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Times New Roman" panose="02020603050405020304" pitchFamily="18" charset="0"/>
                <a:cs typeface="Times New Roman" panose="02020603050405020304" pitchFamily="18" charset="0"/>
              </a:rPr>
              <a:t>Động</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năng</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của</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người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chơi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xích</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đu</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thay</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đổi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như</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thế</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nào</a:t>
            </a:r>
            <a:r>
              <a:rPr lang="en-US" sz="3600" dirty="0">
                <a:solidFill>
                  <a:srgbClr val="002C74"/>
                </a:solidFill>
                <a:latin typeface="Times New Roman" panose="02020603050405020304" pitchFamily="18" charset="0"/>
                <a:cs typeface="Times New Roman" panose="02020603050405020304" pitchFamily="18" charset="0"/>
              </a:rPr>
              <a:t> ở </a:t>
            </a:r>
            <a:r>
              <a:rPr lang="en-US" sz="3600" dirty="0" err="1">
                <a:solidFill>
                  <a:srgbClr val="002C74"/>
                </a:solidFill>
                <a:latin typeface="Times New Roman" panose="02020603050405020304" pitchFamily="18" charset="0"/>
                <a:cs typeface="Times New Roman" panose="02020603050405020304" pitchFamily="18" charset="0"/>
              </a:rPr>
              <a:t>các</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vị</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trí</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khác</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nhau</a:t>
            </a:r>
            <a:r>
              <a:rPr lang="en-US" sz="3600" dirty="0">
                <a:solidFill>
                  <a:srgbClr val="002C74"/>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F17264B-F01E-334B-6644-000BC7983182}"/>
              </a:ext>
            </a:extLst>
          </p:cNvPr>
          <p:cNvPicPr>
            <a:picLocks noChangeAspect="1"/>
          </p:cNvPicPr>
          <p:nvPr/>
        </p:nvPicPr>
        <p:blipFill>
          <a:blip r:embed="rId2"/>
          <a:stretch>
            <a:fillRect/>
          </a:stretch>
        </p:blipFill>
        <p:spPr>
          <a:xfrm>
            <a:off x="2769705" y="1993733"/>
            <a:ext cx="5261271" cy="4358087"/>
          </a:xfrm>
          <a:prstGeom prst="rect">
            <a:avLst/>
          </a:prstGeom>
        </p:spPr>
      </p:pic>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4348"/>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98858"/>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a:t>
            </a:r>
            <a:r>
              <a:rPr lang="en-US" dirty="0"/>
              <a:t>bánh </a:t>
            </a:r>
            <a:r>
              <a:rPr lang="en-US" dirty="0" err="1"/>
              <a:t>xe</a:t>
            </a:r>
            <a:r>
              <a:rPr lang="vi-VN" dirty="0"/>
              <a:t>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a:t>
            </a:r>
            <a:r>
              <a:rPr lang="en-US" sz="2800" kern="0" dirty="0" err="1">
                <a:solidFill>
                  <a:prstClr val="black">
                    <a:lumMod val="85000"/>
                    <a:lumOff val="15000"/>
                  </a:prstClr>
                </a:solidFill>
                <a:latin typeface="Arial" panose="020B0604020202020204" pitchFamily="34" charset="0"/>
                <a:cs typeface="Arial" panose="020B0604020202020204" pitchFamily="34" charset="0"/>
              </a:rPr>
              <a:t>mà</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en-US" sz="2800" kern="0" dirty="0" err="1">
                <a:solidFill>
                  <a:prstClr val="black">
                    <a:lumMod val="85000"/>
                    <a:lumOff val="15000"/>
                  </a:prstClr>
                </a:solidFill>
                <a:latin typeface="Arial" panose="020B0604020202020204" pitchFamily="34" charset="0"/>
                <a:cs typeface="Arial" panose="020B0604020202020204" pitchFamily="34" charset="0"/>
              </a:rPr>
              <a:t>có</a:t>
            </a:r>
            <a:r>
              <a:rPr lang="en-US" sz="2800" kern="0" dirty="0">
                <a:solidFill>
                  <a:prstClr val="black">
                    <a:lumMod val="85000"/>
                    <a:lumOff val="15000"/>
                  </a:prstClr>
                </a:solidFill>
                <a:latin typeface="Arial" panose="020B0604020202020204" pitchFamily="34" charset="0"/>
                <a:cs typeface="Arial" panose="020B0604020202020204" pitchFamily="34" charset="0"/>
              </a:rPr>
              <a:t> (</a:t>
            </a:r>
            <a:r>
              <a:rPr lang="vi-VN" sz="2800" kern="0" dirty="0">
                <a:solidFill>
                  <a:prstClr val="black">
                    <a:lumMod val="85000"/>
                    <a:lumOff val="15000"/>
                  </a:prstClr>
                </a:solidFill>
                <a:latin typeface="Arial" panose="020B0604020202020204" pitchFamily="34" charset="0"/>
                <a:cs typeface="Arial" panose="020B0604020202020204" pitchFamily="34" charset="0"/>
              </a:rPr>
              <a:t>như trong các ví dụ trên</a:t>
            </a:r>
            <a:r>
              <a:rPr lang="en-US" sz="2800" kern="0" dirty="0">
                <a:solidFill>
                  <a:prstClr val="black">
                    <a:lumMod val="85000"/>
                    <a:lumOff val="15000"/>
                  </a:prstClr>
                </a:solidFill>
                <a:latin typeface="Arial" panose="020B0604020202020204" pitchFamily="34" charset="0"/>
                <a:cs typeface="Arial" panose="020B0604020202020204" pitchFamily="34" charset="0"/>
              </a:rPr>
              <a:t>)</a:t>
            </a:r>
            <a:r>
              <a:rPr lang="vi-VN" sz="2800" kern="0" dirty="0">
                <a:solidFill>
                  <a:prstClr val="black">
                    <a:lumMod val="85000"/>
                    <a:lumOff val="15000"/>
                  </a:prstClr>
                </a:solidFill>
                <a:latin typeface="Arial" panose="020B0604020202020204" pitchFamily="34" charset="0"/>
                <a:cs typeface="Arial" panose="020B0604020202020204" pitchFamily="34" charset="0"/>
              </a:rPr>
              <a:t>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6034</TotalTime>
  <Words>1545</Words>
  <Application>Microsoft Office PowerPoint</Application>
  <PresentationFormat>Widescreen</PresentationFormat>
  <Paragraphs>199</Paragraphs>
  <Slides>39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Times New Roman</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luhoai.90.db@gmail.com</cp:lastModifiedBy>
  <cp:revision>15</cp:revision>
  <dcterms:created xsi:type="dcterms:W3CDTF">2024-01-13T16:09:11Z</dcterms:created>
  <dcterms:modified xsi:type="dcterms:W3CDTF">2025-09-14T15:47:00Z</dcterms:modified>
</cp:coreProperties>
</file>