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2"/>
  </p:notesMasterIdLst>
  <p:sldIdLst>
    <p:sldId id="256" r:id="rId2"/>
    <p:sldId id="258" r:id="rId3"/>
    <p:sldId id="300" r:id="rId4"/>
    <p:sldId id="276" r:id="rId5"/>
    <p:sldId id="302" r:id="rId6"/>
    <p:sldId id="305" r:id="rId7"/>
    <p:sldId id="301" r:id="rId8"/>
    <p:sldId id="303" r:id="rId9"/>
    <p:sldId id="304" r:id="rId10"/>
    <p:sldId id="306" r:id="rId11"/>
    <p:sldId id="307" r:id="rId12"/>
    <p:sldId id="308" r:id="rId13"/>
    <p:sldId id="309" r:id="rId14"/>
    <p:sldId id="310" r:id="rId15"/>
    <p:sldId id="311" r:id="rId16"/>
    <p:sldId id="314" r:id="rId17"/>
    <p:sldId id="312" r:id="rId18"/>
    <p:sldId id="266" r:id="rId19"/>
    <p:sldId id="313" r:id="rId20"/>
    <p:sldId id="260" r:id="rId21"/>
  </p:sldIdLst>
  <p:sldSz cx="9144000" cy="5143500" type="screen16x9"/>
  <p:notesSz cx="6858000" cy="9144000"/>
  <p:embeddedFontLst>
    <p:embeddedFont>
      <p:font typeface="Bakbak One" panose="020B0604020202020204" charset="0"/>
      <p:regular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Abel" panose="020B0604020202020204" charset="0"/>
      <p:regular r:id="rId26"/>
    </p:embeddedFont>
    <p:embeddedFont>
      <p:font typeface="Abhaya Libre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5E8E2"/>
    <a:srgbClr val="274E13"/>
    <a:srgbClr val="FC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7C53BA-0495-4E50-83C8-202676A2CCB0}">
  <a:tblStyle styleId="{6F7C53BA-0495-4E50-83C8-202676A2CC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13" autoAdjust="0"/>
  </p:normalViewPr>
  <p:slideViewPr>
    <p:cSldViewPr snapToGrid="0">
      <p:cViewPr varScale="1">
        <p:scale>
          <a:sx n="72" d="100"/>
          <a:sy n="72" d="100"/>
        </p:scale>
        <p:origin x="8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8a80d34a4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8a80d34a4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9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52a7caf94b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152a7caf94b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08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52a7caf94b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152a7caf94b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Listen</a:t>
            </a:r>
            <a:r>
              <a:rPr lang="en-US" baseline="0" dirty="0" smtClean="0"/>
              <a:t> to check and then correct and count the stressed syllables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5207a1783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15207a1783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31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5207a1783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15207a1783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8a80d34a48_1_28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8a80d34a48_1_28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2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2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has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practice saying the words, then call 1-2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repeat them individually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add more?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has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box, practice saying the words, then work individually to complete the sentence.</a:t>
            </a:r>
            <a:endParaRPr lang="en-US" dirty="0" smtClean="0"/>
          </a:p>
          <a:p>
            <a:r>
              <a:rPr lang="en-US" baseline="0" dirty="0" smtClean="0"/>
              <a:t>then swap the books to check </a:t>
            </a:r>
          </a:p>
        </p:txBody>
      </p:sp>
    </p:spTree>
    <p:extLst>
      <p:ext uri="{BB962C8B-B14F-4D97-AF65-F5344CB8AC3E}">
        <p14:creationId xmlns:p14="http://schemas.microsoft.com/office/powerpoint/2010/main" val="617538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</a:t>
            </a:r>
            <a:r>
              <a:rPr lang="en-US" baseline="0" dirty="0" smtClean="0"/>
              <a:t> the students to notice whether they raised or lowered their voice or not.</a:t>
            </a:r>
          </a:p>
          <a:p>
            <a:r>
              <a:rPr lang="en-US" baseline="0" dirty="0" smtClean="0"/>
              <a:t>Lead to sentence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4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41638" y="682250"/>
            <a:ext cx="4690200" cy="20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45738" y="2296938"/>
            <a:ext cx="32820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31248" flipH="1">
            <a:off x="1719168" y="3295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2231248" flipH="1">
            <a:off x="6823743" y="4220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5"/>
          <p:cNvSpPr/>
          <p:nvPr/>
        </p:nvSpPr>
        <p:spPr>
          <a:xfrm>
            <a:off x="7789950" y="192988"/>
            <a:ext cx="883583" cy="883564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5"/>
          <p:cNvSpPr/>
          <p:nvPr/>
        </p:nvSpPr>
        <p:spPr>
          <a:xfrm>
            <a:off x="5978300" y="3700350"/>
            <a:ext cx="6828950" cy="1443150"/>
          </a:xfrm>
          <a:custGeom>
            <a:avLst/>
            <a:gdLst/>
            <a:ahLst/>
            <a:cxnLst/>
            <a:rect l="l" t="t" r="r" b="b"/>
            <a:pathLst>
              <a:path w="273158" h="57726" extrusionOk="0">
                <a:moveTo>
                  <a:pt x="119043" y="0"/>
                </a:moveTo>
                <a:cubicBezTo>
                  <a:pt x="118808" y="0"/>
                  <a:pt x="118606" y="15"/>
                  <a:pt x="118436" y="44"/>
                </a:cubicBezTo>
                <a:cubicBezTo>
                  <a:pt x="114815" y="687"/>
                  <a:pt x="1" y="57726"/>
                  <a:pt x="1" y="57726"/>
                </a:cubicBezTo>
                <a:lnTo>
                  <a:pt x="273157" y="57726"/>
                </a:lnTo>
                <a:cubicBezTo>
                  <a:pt x="273157" y="57726"/>
                  <a:pt x="133756" y="0"/>
                  <a:pt x="1190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5"/>
          <p:cNvSpPr/>
          <p:nvPr/>
        </p:nvSpPr>
        <p:spPr>
          <a:xfrm>
            <a:off x="3757675" y="4322675"/>
            <a:ext cx="4251675" cy="820825"/>
          </a:xfrm>
          <a:custGeom>
            <a:avLst/>
            <a:gdLst/>
            <a:ahLst/>
            <a:cxnLst/>
            <a:rect l="l" t="t" r="r" b="b"/>
            <a:pathLst>
              <a:path w="170067" h="32833" extrusionOk="0">
                <a:moveTo>
                  <a:pt x="74126" y="0"/>
                </a:moveTo>
                <a:cubicBezTo>
                  <a:pt x="73980" y="0"/>
                  <a:pt x="73854" y="9"/>
                  <a:pt x="73748" y="26"/>
                </a:cubicBezTo>
                <a:cubicBezTo>
                  <a:pt x="71475" y="386"/>
                  <a:pt x="0" y="32832"/>
                  <a:pt x="0" y="32832"/>
                </a:cubicBezTo>
                <a:lnTo>
                  <a:pt x="170067" y="32832"/>
                </a:lnTo>
                <a:cubicBezTo>
                  <a:pt x="170067" y="32832"/>
                  <a:pt x="83280" y="0"/>
                  <a:pt x="741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5"/>
          <p:cNvSpPr/>
          <p:nvPr/>
        </p:nvSpPr>
        <p:spPr>
          <a:xfrm>
            <a:off x="-1555800" y="4086600"/>
            <a:ext cx="5473875" cy="1056900"/>
          </a:xfrm>
          <a:custGeom>
            <a:avLst/>
            <a:gdLst/>
            <a:ahLst/>
            <a:cxnLst/>
            <a:rect l="l" t="t" r="r" b="b"/>
            <a:pathLst>
              <a:path w="218955" h="42276" extrusionOk="0">
                <a:moveTo>
                  <a:pt x="95422" y="1"/>
                </a:moveTo>
                <a:cubicBezTo>
                  <a:pt x="95236" y="1"/>
                  <a:pt x="95075" y="11"/>
                  <a:pt x="94940" y="33"/>
                </a:cubicBezTo>
                <a:cubicBezTo>
                  <a:pt x="92024" y="503"/>
                  <a:pt x="0" y="42275"/>
                  <a:pt x="0" y="42275"/>
                </a:cubicBezTo>
                <a:lnTo>
                  <a:pt x="218955" y="42275"/>
                </a:lnTo>
                <a:cubicBezTo>
                  <a:pt x="218955" y="42275"/>
                  <a:pt x="107185" y="1"/>
                  <a:pt x="954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25"/>
          <p:cNvGrpSpPr/>
          <p:nvPr/>
        </p:nvGrpSpPr>
        <p:grpSpPr>
          <a:xfrm>
            <a:off x="-139347" y="3868275"/>
            <a:ext cx="9276783" cy="1398672"/>
            <a:chOff x="-139347" y="3868275"/>
            <a:chExt cx="9276783" cy="1398672"/>
          </a:xfrm>
        </p:grpSpPr>
        <p:sp>
          <p:nvSpPr>
            <p:cNvPr id="954" name="Google Shape;954;p25"/>
            <p:cNvSpPr/>
            <p:nvPr/>
          </p:nvSpPr>
          <p:spPr>
            <a:xfrm flipH="1">
              <a:off x="-139347" y="4015425"/>
              <a:ext cx="9276772" cy="548850"/>
            </a:xfrm>
            <a:custGeom>
              <a:avLst/>
              <a:gdLst/>
              <a:ahLst/>
              <a:cxnLst/>
              <a:rect l="l" t="t" r="r" b="b"/>
              <a:pathLst>
                <a:path w="219946" h="21954" extrusionOk="0">
                  <a:moveTo>
                    <a:pt x="0" y="12956"/>
                  </a:moveTo>
                  <a:lnTo>
                    <a:pt x="0" y="21954"/>
                  </a:lnTo>
                  <a:lnTo>
                    <a:pt x="219946" y="8998"/>
                  </a:lnTo>
                  <a:lnTo>
                    <a:pt x="219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5" name="Google Shape;955;p25"/>
            <p:cNvGrpSpPr/>
            <p:nvPr/>
          </p:nvGrpSpPr>
          <p:grpSpPr>
            <a:xfrm flipH="1">
              <a:off x="2134836" y="4216900"/>
              <a:ext cx="3484400" cy="1050047"/>
              <a:chOff x="3379075" y="4216900"/>
              <a:chExt cx="3484400" cy="1050047"/>
            </a:xfrm>
          </p:grpSpPr>
          <p:sp>
            <p:nvSpPr>
              <p:cNvPr id="956" name="Google Shape;956;p25"/>
              <p:cNvSpPr/>
              <p:nvPr/>
            </p:nvSpPr>
            <p:spPr>
              <a:xfrm>
                <a:off x="6638025" y="42169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5"/>
              <p:cNvSpPr/>
              <p:nvPr/>
            </p:nvSpPr>
            <p:spPr>
              <a:xfrm>
                <a:off x="5628575" y="4216900"/>
                <a:ext cx="22542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0661" extrusionOk="0">
                    <a:moveTo>
                      <a:pt x="0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5700425" y="4473175"/>
                <a:ext cx="72850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5"/>
              <p:cNvSpPr/>
              <p:nvPr/>
            </p:nvSpPr>
            <p:spPr>
              <a:xfrm>
                <a:off x="4520150" y="42931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4592025" y="4473175"/>
                <a:ext cx="72825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3379075" y="4327650"/>
                <a:ext cx="2254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492" extrusionOk="0">
                    <a:moveTo>
                      <a:pt x="1" y="10492"/>
                    </a:moveTo>
                    <a:lnTo>
                      <a:pt x="9017" y="10492"/>
                    </a:lnTo>
                    <a:lnTo>
                      <a:pt x="90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3450950" y="4494102"/>
                <a:ext cx="72825" cy="77284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7567" extrusionOk="0">
                    <a:moveTo>
                      <a:pt x="1" y="47567"/>
                    </a:moveTo>
                    <a:lnTo>
                      <a:pt x="2913" y="47567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3" name="Google Shape;963;p25"/>
            <p:cNvGrpSpPr/>
            <p:nvPr/>
          </p:nvGrpSpPr>
          <p:grpSpPr>
            <a:xfrm flipH="1">
              <a:off x="-57406" y="3868275"/>
              <a:ext cx="9194843" cy="559600"/>
              <a:chOff x="-139125" y="3868275"/>
              <a:chExt cx="9194843" cy="559600"/>
            </a:xfrm>
          </p:grpSpPr>
          <p:sp>
            <p:nvSpPr>
              <p:cNvPr id="964" name="Google Shape;964;p25"/>
              <p:cNvSpPr/>
              <p:nvPr/>
            </p:nvSpPr>
            <p:spPr>
              <a:xfrm>
                <a:off x="-139125" y="3868275"/>
                <a:ext cx="9194843" cy="351450"/>
              </a:xfrm>
              <a:custGeom>
                <a:avLst/>
                <a:gdLst/>
                <a:ahLst/>
                <a:cxnLst/>
                <a:rect l="l" t="t" r="r" b="b"/>
                <a:pathLst>
                  <a:path w="219946" h="14058" extrusionOk="0">
                    <a:moveTo>
                      <a:pt x="0" y="12956"/>
                    </a:moveTo>
                    <a:lnTo>
                      <a:pt x="0" y="14058"/>
                    </a:lnTo>
                    <a:lnTo>
                      <a:pt x="219946" y="1102"/>
                    </a:lnTo>
                    <a:lnTo>
                      <a:pt x="2199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125427" y="4182825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2"/>
                    </a:moveTo>
                    <a:lnTo>
                      <a:pt x="822" y="9802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336927" y="4176300"/>
                <a:ext cx="34406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783" extrusionOk="0">
                    <a:moveTo>
                      <a:pt x="1" y="9783"/>
                    </a:moveTo>
                    <a:lnTo>
                      <a:pt x="822" y="9783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548427" y="4169300"/>
                <a:ext cx="33611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02" extrusionOk="0">
                    <a:moveTo>
                      <a:pt x="1" y="9801"/>
                    </a:moveTo>
                    <a:lnTo>
                      <a:pt x="803" y="9801"/>
                    </a:lnTo>
                    <a:lnTo>
                      <a:pt x="80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759174" y="416230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1" y="9801"/>
                    </a:lnTo>
                    <a:lnTo>
                      <a:pt x="82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970673" y="415530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1" y="9801"/>
                    </a:lnTo>
                    <a:lnTo>
                      <a:pt x="82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1182173" y="4148775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0" y="9782"/>
                    </a:moveTo>
                    <a:lnTo>
                      <a:pt x="821" y="9782"/>
                    </a:lnTo>
                    <a:lnTo>
                      <a:pt x="8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1393673" y="4141775"/>
                <a:ext cx="34364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1" extrusionOk="0">
                    <a:moveTo>
                      <a:pt x="0" y="9801"/>
                    </a:moveTo>
                    <a:lnTo>
                      <a:pt x="821" y="9801"/>
                    </a:lnTo>
                    <a:lnTo>
                      <a:pt x="8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1605172" y="4134775"/>
                <a:ext cx="34364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1" extrusionOk="0">
                    <a:moveTo>
                      <a:pt x="0" y="9801"/>
                    </a:moveTo>
                    <a:lnTo>
                      <a:pt x="821" y="9801"/>
                    </a:lnTo>
                    <a:lnTo>
                      <a:pt x="8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1816672" y="4127775"/>
                <a:ext cx="33569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9801" extrusionOk="0">
                    <a:moveTo>
                      <a:pt x="0" y="9801"/>
                    </a:moveTo>
                    <a:lnTo>
                      <a:pt x="803" y="9801"/>
                    </a:lnTo>
                    <a:lnTo>
                      <a:pt x="8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2027377" y="4121225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0" y="9783"/>
                    </a:moveTo>
                    <a:lnTo>
                      <a:pt x="822" y="9783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5"/>
              <p:cNvSpPr/>
              <p:nvPr/>
            </p:nvSpPr>
            <p:spPr>
              <a:xfrm>
                <a:off x="2238877" y="4114225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5"/>
              <p:cNvSpPr/>
              <p:nvPr/>
            </p:nvSpPr>
            <p:spPr>
              <a:xfrm>
                <a:off x="2450377" y="4107225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5"/>
              <p:cNvSpPr/>
              <p:nvPr/>
            </p:nvSpPr>
            <p:spPr>
              <a:xfrm>
                <a:off x="2661876" y="4100225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5"/>
              <p:cNvSpPr/>
              <p:nvPr/>
            </p:nvSpPr>
            <p:spPr>
              <a:xfrm>
                <a:off x="2873376" y="4093700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0" y="9782"/>
                    </a:moveTo>
                    <a:lnTo>
                      <a:pt x="822" y="9782"/>
                    </a:lnTo>
                    <a:lnTo>
                      <a:pt x="8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5"/>
              <p:cNvSpPr/>
              <p:nvPr/>
            </p:nvSpPr>
            <p:spPr>
              <a:xfrm>
                <a:off x="3084876" y="4086700"/>
                <a:ext cx="33611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02" extrusionOk="0">
                    <a:moveTo>
                      <a:pt x="0" y="9801"/>
                    </a:moveTo>
                    <a:lnTo>
                      <a:pt x="803" y="9801"/>
                    </a:lnTo>
                    <a:lnTo>
                      <a:pt x="8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5"/>
              <p:cNvSpPr/>
              <p:nvPr/>
            </p:nvSpPr>
            <p:spPr>
              <a:xfrm>
                <a:off x="3296375" y="4079700"/>
                <a:ext cx="33611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02" extrusionOk="0">
                    <a:moveTo>
                      <a:pt x="0" y="9801"/>
                    </a:moveTo>
                    <a:lnTo>
                      <a:pt x="803" y="9801"/>
                    </a:lnTo>
                    <a:lnTo>
                      <a:pt x="8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5"/>
              <p:cNvSpPr/>
              <p:nvPr/>
            </p:nvSpPr>
            <p:spPr>
              <a:xfrm>
                <a:off x="3507081" y="4072700"/>
                <a:ext cx="34406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1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5"/>
              <p:cNvSpPr/>
              <p:nvPr/>
            </p:nvSpPr>
            <p:spPr>
              <a:xfrm>
                <a:off x="3718580" y="4066175"/>
                <a:ext cx="34406" cy="244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782" extrusionOk="0">
                    <a:moveTo>
                      <a:pt x="1" y="9782"/>
                    </a:moveTo>
                    <a:lnTo>
                      <a:pt x="822" y="9782"/>
                    </a:lnTo>
                    <a:lnTo>
                      <a:pt x="8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5"/>
              <p:cNvSpPr/>
              <p:nvPr/>
            </p:nvSpPr>
            <p:spPr>
              <a:xfrm>
                <a:off x="3930080" y="4059150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2"/>
                    </a:moveTo>
                    <a:lnTo>
                      <a:pt x="822" y="9802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4141580" y="4052150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2"/>
                    </a:moveTo>
                    <a:lnTo>
                      <a:pt x="822" y="9802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4353079" y="4045625"/>
                <a:ext cx="33611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783" extrusionOk="0">
                    <a:moveTo>
                      <a:pt x="1" y="9783"/>
                    </a:moveTo>
                    <a:lnTo>
                      <a:pt x="804" y="9783"/>
                    </a:lnTo>
                    <a:lnTo>
                      <a:pt x="804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4564579" y="4038625"/>
                <a:ext cx="33611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783" extrusionOk="0">
                    <a:moveTo>
                      <a:pt x="1" y="9783"/>
                    </a:moveTo>
                    <a:lnTo>
                      <a:pt x="804" y="9783"/>
                    </a:lnTo>
                    <a:lnTo>
                      <a:pt x="804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4775326" y="4031625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4986826" y="4024625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5198325" y="4018100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0" y="9782"/>
                    </a:moveTo>
                    <a:lnTo>
                      <a:pt x="822" y="9782"/>
                    </a:lnTo>
                    <a:lnTo>
                      <a:pt x="8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5409825" y="4011100"/>
                <a:ext cx="34364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1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5"/>
              <p:cNvSpPr/>
              <p:nvPr/>
            </p:nvSpPr>
            <p:spPr>
              <a:xfrm>
                <a:off x="5621325" y="4004100"/>
                <a:ext cx="34364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1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5"/>
              <p:cNvSpPr/>
              <p:nvPr/>
            </p:nvSpPr>
            <p:spPr>
              <a:xfrm>
                <a:off x="5832824" y="3997100"/>
                <a:ext cx="33569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9801" extrusionOk="0">
                    <a:moveTo>
                      <a:pt x="0" y="9801"/>
                    </a:moveTo>
                    <a:lnTo>
                      <a:pt x="803" y="9801"/>
                    </a:lnTo>
                    <a:lnTo>
                      <a:pt x="80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5"/>
              <p:cNvSpPr/>
              <p:nvPr/>
            </p:nvSpPr>
            <p:spPr>
              <a:xfrm>
                <a:off x="6043530" y="3990550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1" y="9783"/>
                    </a:moveTo>
                    <a:lnTo>
                      <a:pt x="822" y="9783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5"/>
              <p:cNvSpPr/>
              <p:nvPr/>
            </p:nvSpPr>
            <p:spPr>
              <a:xfrm>
                <a:off x="6255029" y="398355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5"/>
              <p:cNvSpPr/>
              <p:nvPr/>
            </p:nvSpPr>
            <p:spPr>
              <a:xfrm>
                <a:off x="6466529" y="397655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5"/>
              <p:cNvSpPr/>
              <p:nvPr/>
            </p:nvSpPr>
            <p:spPr>
              <a:xfrm>
                <a:off x="6678029" y="396955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5"/>
              <p:cNvSpPr/>
              <p:nvPr/>
            </p:nvSpPr>
            <p:spPr>
              <a:xfrm>
                <a:off x="6889528" y="3963025"/>
                <a:ext cx="34364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783" extrusionOk="0">
                    <a:moveTo>
                      <a:pt x="1" y="9782"/>
                    </a:moveTo>
                    <a:lnTo>
                      <a:pt x="822" y="9782"/>
                    </a:lnTo>
                    <a:lnTo>
                      <a:pt x="8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5"/>
              <p:cNvSpPr/>
              <p:nvPr/>
            </p:nvSpPr>
            <p:spPr>
              <a:xfrm>
                <a:off x="7101028" y="3956025"/>
                <a:ext cx="33611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02" extrusionOk="0">
                    <a:moveTo>
                      <a:pt x="1" y="9801"/>
                    </a:moveTo>
                    <a:lnTo>
                      <a:pt x="803" y="9801"/>
                    </a:lnTo>
                    <a:lnTo>
                      <a:pt x="80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5"/>
              <p:cNvSpPr/>
              <p:nvPr/>
            </p:nvSpPr>
            <p:spPr>
              <a:xfrm>
                <a:off x="7311733" y="3949025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5"/>
              <p:cNvSpPr/>
              <p:nvPr/>
            </p:nvSpPr>
            <p:spPr>
              <a:xfrm>
                <a:off x="7523233" y="3942025"/>
                <a:ext cx="34406" cy="2450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1" extrusionOk="0">
                    <a:moveTo>
                      <a:pt x="1" y="9801"/>
                    </a:moveTo>
                    <a:lnTo>
                      <a:pt x="822" y="9801"/>
                    </a:lnTo>
                    <a:lnTo>
                      <a:pt x="8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5"/>
              <p:cNvSpPr/>
              <p:nvPr/>
            </p:nvSpPr>
            <p:spPr>
              <a:xfrm>
                <a:off x="7734733" y="3935475"/>
                <a:ext cx="34406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783" extrusionOk="0">
                    <a:moveTo>
                      <a:pt x="1" y="9783"/>
                    </a:moveTo>
                    <a:lnTo>
                      <a:pt x="822" y="9783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5"/>
              <p:cNvSpPr/>
              <p:nvPr/>
            </p:nvSpPr>
            <p:spPr>
              <a:xfrm>
                <a:off x="7946232" y="3928475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2"/>
                    </a:moveTo>
                    <a:lnTo>
                      <a:pt x="822" y="9802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5"/>
              <p:cNvSpPr/>
              <p:nvPr/>
            </p:nvSpPr>
            <p:spPr>
              <a:xfrm>
                <a:off x="8157732" y="3921475"/>
                <a:ext cx="34406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802" extrusionOk="0">
                    <a:moveTo>
                      <a:pt x="1" y="9802"/>
                    </a:moveTo>
                    <a:lnTo>
                      <a:pt x="822" y="9802"/>
                    </a:lnTo>
                    <a:lnTo>
                      <a:pt x="82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5"/>
              <p:cNvSpPr/>
              <p:nvPr/>
            </p:nvSpPr>
            <p:spPr>
              <a:xfrm>
                <a:off x="8369232" y="3914475"/>
                <a:ext cx="33611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9802" extrusionOk="0">
                    <a:moveTo>
                      <a:pt x="1" y="9802"/>
                    </a:moveTo>
                    <a:lnTo>
                      <a:pt x="804" y="9802"/>
                    </a:lnTo>
                    <a:lnTo>
                      <a:pt x="804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5"/>
              <p:cNvSpPr/>
              <p:nvPr/>
            </p:nvSpPr>
            <p:spPr>
              <a:xfrm>
                <a:off x="8580773" y="3907950"/>
                <a:ext cx="33569" cy="24457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9783" extrusionOk="0">
                    <a:moveTo>
                      <a:pt x="0" y="9783"/>
                    </a:moveTo>
                    <a:lnTo>
                      <a:pt x="803" y="9783"/>
                    </a:lnTo>
                    <a:lnTo>
                      <a:pt x="80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5"/>
              <p:cNvSpPr/>
              <p:nvPr/>
            </p:nvSpPr>
            <p:spPr>
              <a:xfrm>
                <a:off x="8791478" y="3900950"/>
                <a:ext cx="34364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802" extrusionOk="0">
                    <a:moveTo>
                      <a:pt x="0" y="9801"/>
                    </a:moveTo>
                    <a:lnTo>
                      <a:pt x="822" y="9801"/>
                    </a:lnTo>
                    <a:lnTo>
                      <a:pt x="82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25"/>
            <p:cNvGrpSpPr/>
            <p:nvPr/>
          </p:nvGrpSpPr>
          <p:grpSpPr>
            <a:xfrm flipH="1">
              <a:off x="5406861" y="4293100"/>
              <a:ext cx="3484400" cy="973847"/>
              <a:chOff x="3379075" y="4293100"/>
              <a:chExt cx="3484400" cy="973847"/>
            </a:xfrm>
          </p:grpSpPr>
          <p:sp>
            <p:nvSpPr>
              <p:cNvPr id="1008" name="Google Shape;1008;p25"/>
              <p:cNvSpPr/>
              <p:nvPr/>
            </p:nvSpPr>
            <p:spPr>
              <a:xfrm>
                <a:off x="6638025" y="42931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5"/>
              <p:cNvSpPr/>
              <p:nvPr/>
            </p:nvSpPr>
            <p:spPr>
              <a:xfrm>
                <a:off x="5628575" y="4369300"/>
                <a:ext cx="22542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0661" extrusionOk="0">
                    <a:moveTo>
                      <a:pt x="0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5"/>
              <p:cNvSpPr/>
              <p:nvPr/>
            </p:nvSpPr>
            <p:spPr>
              <a:xfrm>
                <a:off x="5700425" y="4473175"/>
                <a:ext cx="72850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5"/>
              <p:cNvSpPr/>
              <p:nvPr/>
            </p:nvSpPr>
            <p:spPr>
              <a:xfrm>
                <a:off x="4520150" y="43693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5"/>
              <p:cNvSpPr/>
              <p:nvPr/>
            </p:nvSpPr>
            <p:spPr>
              <a:xfrm>
                <a:off x="4592025" y="4473175"/>
                <a:ext cx="72825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5"/>
              <p:cNvSpPr/>
              <p:nvPr/>
            </p:nvSpPr>
            <p:spPr>
              <a:xfrm>
                <a:off x="3379075" y="4403850"/>
                <a:ext cx="2254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492" extrusionOk="0">
                    <a:moveTo>
                      <a:pt x="1" y="10492"/>
                    </a:moveTo>
                    <a:lnTo>
                      <a:pt x="9017" y="10492"/>
                    </a:lnTo>
                    <a:lnTo>
                      <a:pt x="90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5"/>
              <p:cNvSpPr/>
              <p:nvPr/>
            </p:nvSpPr>
            <p:spPr>
              <a:xfrm>
                <a:off x="3450950" y="4494102"/>
                <a:ext cx="72825" cy="77284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7567" extrusionOk="0">
                    <a:moveTo>
                      <a:pt x="1" y="47567"/>
                    </a:moveTo>
                    <a:lnTo>
                      <a:pt x="2913" y="47567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5" name="Google Shape;1015;p25"/>
            <p:cNvGrpSpPr/>
            <p:nvPr/>
          </p:nvGrpSpPr>
          <p:grpSpPr>
            <a:xfrm flipH="1">
              <a:off x="-109714" y="4175950"/>
              <a:ext cx="2474925" cy="1050047"/>
              <a:chOff x="3379075" y="4216900"/>
              <a:chExt cx="2474925" cy="1050047"/>
            </a:xfrm>
          </p:grpSpPr>
          <p:sp>
            <p:nvSpPr>
              <p:cNvPr id="1016" name="Google Shape;1016;p25"/>
              <p:cNvSpPr/>
              <p:nvPr/>
            </p:nvSpPr>
            <p:spPr>
              <a:xfrm>
                <a:off x="5628575" y="4216900"/>
                <a:ext cx="22542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0661" extrusionOk="0">
                    <a:moveTo>
                      <a:pt x="0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5"/>
              <p:cNvSpPr/>
              <p:nvPr/>
            </p:nvSpPr>
            <p:spPr>
              <a:xfrm>
                <a:off x="5700425" y="4473175"/>
                <a:ext cx="72850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5"/>
              <p:cNvSpPr/>
              <p:nvPr/>
            </p:nvSpPr>
            <p:spPr>
              <a:xfrm>
                <a:off x="4520150" y="42169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5"/>
              <p:cNvSpPr/>
              <p:nvPr/>
            </p:nvSpPr>
            <p:spPr>
              <a:xfrm>
                <a:off x="4592025" y="4473175"/>
                <a:ext cx="72825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5"/>
              <p:cNvSpPr/>
              <p:nvPr/>
            </p:nvSpPr>
            <p:spPr>
              <a:xfrm>
                <a:off x="3379075" y="4251450"/>
                <a:ext cx="2254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492" extrusionOk="0">
                    <a:moveTo>
                      <a:pt x="1" y="10492"/>
                    </a:moveTo>
                    <a:lnTo>
                      <a:pt x="9017" y="10492"/>
                    </a:lnTo>
                    <a:lnTo>
                      <a:pt x="90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5"/>
              <p:cNvSpPr/>
              <p:nvPr/>
            </p:nvSpPr>
            <p:spPr>
              <a:xfrm>
                <a:off x="3450950" y="4494102"/>
                <a:ext cx="72825" cy="77284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7567" extrusionOk="0">
                    <a:moveTo>
                      <a:pt x="1" y="47567"/>
                    </a:moveTo>
                    <a:lnTo>
                      <a:pt x="2913" y="47567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2" name="Google Shape;1022;p25"/>
          <p:cNvGrpSpPr/>
          <p:nvPr/>
        </p:nvGrpSpPr>
        <p:grpSpPr>
          <a:xfrm rot="127889">
            <a:off x="6158601" y="3415032"/>
            <a:ext cx="2323761" cy="719730"/>
            <a:chOff x="3962175" y="2631750"/>
            <a:chExt cx="3075700" cy="952625"/>
          </a:xfrm>
        </p:grpSpPr>
        <p:sp>
          <p:nvSpPr>
            <p:cNvPr id="1023" name="Google Shape;1023;p25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5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5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4570325" y="2631750"/>
              <a:ext cx="2293575" cy="582700"/>
            </a:xfrm>
            <a:custGeom>
              <a:avLst/>
              <a:gdLst/>
              <a:ahLst/>
              <a:cxnLst/>
              <a:rect l="l" t="t" r="r" b="b"/>
              <a:pathLst>
                <a:path w="91743" h="23308" extrusionOk="0">
                  <a:moveTo>
                    <a:pt x="23857" y="188"/>
                  </a:moveTo>
                  <a:cubicBezTo>
                    <a:pt x="21694" y="658"/>
                    <a:pt x="19813" y="1944"/>
                    <a:pt x="17854" y="2947"/>
                  </a:cubicBezTo>
                  <a:lnTo>
                    <a:pt x="17854" y="2947"/>
                  </a:lnTo>
                  <a:cubicBezTo>
                    <a:pt x="15001" y="4420"/>
                    <a:pt x="11835" y="5376"/>
                    <a:pt x="8637" y="5282"/>
                  </a:cubicBezTo>
                  <a:lnTo>
                    <a:pt x="8637" y="5282"/>
                  </a:lnTo>
                  <a:cubicBezTo>
                    <a:pt x="5440" y="5204"/>
                    <a:pt x="2211" y="4013"/>
                    <a:pt x="1" y="1709"/>
                  </a:cubicBezTo>
                  <a:lnTo>
                    <a:pt x="1" y="1709"/>
                  </a:lnTo>
                  <a:cubicBezTo>
                    <a:pt x="251" y="3339"/>
                    <a:pt x="1458" y="4467"/>
                    <a:pt x="2963" y="5173"/>
                  </a:cubicBezTo>
                  <a:lnTo>
                    <a:pt x="2963" y="5173"/>
                  </a:lnTo>
                  <a:cubicBezTo>
                    <a:pt x="6082" y="6615"/>
                    <a:pt x="9672" y="7022"/>
                    <a:pt x="13026" y="6286"/>
                  </a:cubicBezTo>
                  <a:lnTo>
                    <a:pt x="13026" y="6286"/>
                  </a:lnTo>
                  <a:cubicBezTo>
                    <a:pt x="15910" y="5643"/>
                    <a:pt x="18559" y="4232"/>
                    <a:pt x="21365" y="3323"/>
                  </a:cubicBezTo>
                  <a:lnTo>
                    <a:pt x="21365" y="3323"/>
                  </a:lnTo>
                  <a:cubicBezTo>
                    <a:pt x="24170" y="2414"/>
                    <a:pt x="27384" y="2069"/>
                    <a:pt x="29954" y="3511"/>
                  </a:cubicBezTo>
                  <a:lnTo>
                    <a:pt x="29954" y="3511"/>
                  </a:lnTo>
                  <a:cubicBezTo>
                    <a:pt x="31804" y="4546"/>
                    <a:pt x="33058" y="6364"/>
                    <a:pt x="34735" y="7649"/>
                  </a:cubicBezTo>
                  <a:lnTo>
                    <a:pt x="34735" y="7649"/>
                  </a:lnTo>
                  <a:cubicBezTo>
                    <a:pt x="39108" y="11051"/>
                    <a:pt x="45440" y="10330"/>
                    <a:pt x="50629" y="8386"/>
                  </a:cubicBezTo>
                  <a:lnTo>
                    <a:pt x="50629" y="8386"/>
                  </a:lnTo>
                  <a:cubicBezTo>
                    <a:pt x="52274" y="7775"/>
                    <a:pt x="53905" y="7038"/>
                    <a:pt x="55644" y="6803"/>
                  </a:cubicBezTo>
                  <a:lnTo>
                    <a:pt x="55644" y="6803"/>
                  </a:lnTo>
                  <a:cubicBezTo>
                    <a:pt x="57384" y="6552"/>
                    <a:pt x="59312" y="6897"/>
                    <a:pt x="60550" y="8135"/>
                  </a:cubicBezTo>
                  <a:lnTo>
                    <a:pt x="60550" y="8135"/>
                  </a:lnTo>
                  <a:cubicBezTo>
                    <a:pt x="61851" y="9452"/>
                    <a:pt x="62149" y="11489"/>
                    <a:pt x="63340" y="12916"/>
                  </a:cubicBezTo>
                  <a:lnTo>
                    <a:pt x="63340" y="12916"/>
                  </a:lnTo>
                  <a:cubicBezTo>
                    <a:pt x="64516" y="14326"/>
                    <a:pt x="66413" y="14922"/>
                    <a:pt x="68231" y="15126"/>
                  </a:cubicBezTo>
                  <a:lnTo>
                    <a:pt x="68231" y="15126"/>
                  </a:lnTo>
                  <a:cubicBezTo>
                    <a:pt x="73215" y="15690"/>
                    <a:pt x="76648" y="12571"/>
                    <a:pt x="81397" y="12383"/>
                  </a:cubicBezTo>
                  <a:lnTo>
                    <a:pt x="81397" y="12383"/>
                  </a:lnTo>
                  <a:cubicBezTo>
                    <a:pt x="83200" y="12305"/>
                    <a:pt x="85081" y="12712"/>
                    <a:pt x="86476" y="13841"/>
                  </a:cubicBezTo>
                  <a:lnTo>
                    <a:pt x="86476" y="13841"/>
                  </a:lnTo>
                  <a:cubicBezTo>
                    <a:pt x="87479" y="14656"/>
                    <a:pt x="88169" y="15800"/>
                    <a:pt x="88796" y="16944"/>
                  </a:cubicBezTo>
                  <a:lnTo>
                    <a:pt x="88796" y="16944"/>
                  </a:lnTo>
                  <a:cubicBezTo>
                    <a:pt x="89877" y="18935"/>
                    <a:pt x="90833" y="21051"/>
                    <a:pt x="91225" y="23292"/>
                  </a:cubicBezTo>
                  <a:lnTo>
                    <a:pt x="91225" y="23292"/>
                  </a:lnTo>
                  <a:lnTo>
                    <a:pt x="91398" y="23308"/>
                  </a:lnTo>
                  <a:cubicBezTo>
                    <a:pt x="91742" y="20048"/>
                    <a:pt x="91492" y="16631"/>
                    <a:pt x="89940" y="13747"/>
                  </a:cubicBezTo>
                  <a:lnTo>
                    <a:pt x="89940" y="13747"/>
                  </a:lnTo>
                  <a:cubicBezTo>
                    <a:pt x="88388" y="10862"/>
                    <a:pt x="85332" y="8637"/>
                    <a:pt x="82056" y="8746"/>
                  </a:cubicBezTo>
                  <a:lnTo>
                    <a:pt x="82056" y="8746"/>
                  </a:lnTo>
                  <a:cubicBezTo>
                    <a:pt x="79846" y="8809"/>
                    <a:pt x="77808" y="9891"/>
                    <a:pt x="75723" y="10643"/>
                  </a:cubicBezTo>
                  <a:lnTo>
                    <a:pt x="75723" y="10643"/>
                  </a:lnTo>
                  <a:cubicBezTo>
                    <a:pt x="73544" y="11411"/>
                    <a:pt x="71240" y="11819"/>
                    <a:pt x="68936" y="11850"/>
                  </a:cubicBezTo>
                  <a:lnTo>
                    <a:pt x="68936" y="11850"/>
                  </a:lnTo>
                  <a:cubicBezTo>
                    <a:pt x="67745" y="11881"/>
                    <a:pt x="66491" y="11787"/>
                    <a:pt x="65425" y="11223"/>
                  </a:cubicBezTo>
                  <a:lnTo>
                    <a:pt x="65425" y="11223"/>
                  </a:lnTo>
                  <a:cubicBezTo>
                    <a:pt x="63654" y="10314"/>
                    <a:pt x="62714" y="8370"/>
                    <a:pt x="61334" y="6944"/>
                  </a:cubicBezTo>
                  <a:lnTo>
                    <a:pt x="61334" y="6944"/>
                  </a:lnTo>
                  <a:cubicBezTo>
                    <a:pt x="57839" y="3370"/>
                    <a:pt x="51977" y="3574"/>
                    <a:pt x="47243" y="5188"/>
                  </a:cubicBezTo>
                  <a:lnTo>
                    <a:pt x="47243" y="5188"/>
                  </a:lnTo>
                  <a:cubicBezTo>
                    <a:pt x="45064" y="5925"/>
                    <a:pt x="42838" y="6913"/>
                    <a:pt x="40581" y="6521"/>
                  </a:cubicBezTo>
                  <a:lnTo>
                    <a:pt x="40581" y="6521"/>
                  </a:lnTo>
                  <a:cubicBezTo>
                    <a:pt x="39030" y="6239"/>
                    <a:pt x="37682" y="5345"/>
                    <a:pt x="36381" y="4452"/>
                  </a:cubicBezTo>
                  <a:lnTo>
                    <a:pt x="36381" y="4452"/>
                  </a:lnTo>
                  <a:cubicBezTo>
                    <a:pt x="33152" y="2273"/>
                    <a:pt x="29515" y="0"/>
                    <a:pt x="25738" y="0"/>
                  </a:cubicBezTo>
                  <a:lnTo>
                    <a:pt x="25738" y="0"/>
                  </a:lnTo>
                  <a:cubicBezTo>
                    <a:pt x="25111" y="0"/>
                    <a:pt x="24484" y="63"/>
                    <a:pt x="23857" y="188"/>
                  </a:cubicBezTo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2" name="Google Shape;1042;p25"/>
          <p:cNvSpPr/>
          <p:nvPr/>
        </p:nvSpPr>
        <p:spPr>
          <a:xfrm>
            <a:off x="5571400" y="360025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5"/>
          <p:cNvSpPr/>
          <p:nvPr/>
        </p:nvSpPr>
        <p:spPr>
          <a:xfrm rot="-2231248" flipH="1">
            <a:off x="593018" y="11732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5"/>
          <p:cNvSpPr/>
          <p:nvPr/>
        </p:nvSpPr>
        <p:spPr>
          <a:xfrm rot="-2231248" flipH="1">
            <a:off x="757493" y="5528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6"/>
          <p:cNvSpPr/>
          <p:nvPr/>
        </p:nvSpPr>
        <p:spPr>
          <a:xfrm flipH="1">
            <a:off x="470467" y="398238"/>
            <a:ext cx="883583" cy="883564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26"/>
          <p:cNvSpPr/>
          <p:nvPr/>
        </p:nvSpPr>
        <p:spPr>
          <a:xfrm flipH="1">
            <a:off x="0" y="565275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26"/>
          <p:cNvSpPr/>
          <p:nvPr/>
        </p:nvSpPr>
        <p:spPr>
          <a:xfrm rot="-2231248" flipH="1">
            <a:off x="1679693" y="10102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6"/>
          <p:cNvSpPr/>
          <p:nvPr/>
        </p:nvSpPr>
        <p:spPr>
          <a:xfrm rot="-2231248" flipH="1">
            <a:off x="1844168" y="3898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0" name="Google Shape;1050;p26"/>
          <p:cNvGrpSpPr/>
          <p:nvPr/>
        </p:nvGrpSpPr>
        <p:grpSpPr>
          <a:xfrm flipH="1">
            <a:off x="4964675" y="2631750"/>
            <a:ext cx="3075700" cy="952625"/>
            <a:chOff x="3962175" y="2631750"/>
            <a:chExt cx="3075700" cy="952625"/>
          </a:xfrm>
        </p:grpSpPr>
        <p:sp>
          <p:nvSpPr>
            <p:cNvPr id="1051" name="Google Shape;1051;p26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4570325" y="2631750"/>
              <a:ext cx="2293575" cy="582700"/>
            </a:xfrm>
            <a:custGeom>
              <a:avLst/>
              <a:gdLst/>
              <a:ahLst/>
              <a:cxnLst/>
              <a:rect l="l" t="t" r="r" b="b"/>
              <a:pathLst>
                <a:path w="91743" h="23308" extrusionOk="0">
                  <a:moveTo>
                    <a:pt x="23857" y="188"/>
                  </a:moveTo>
                  <a:cubicBezTo>
                    <a:pt x="21694" y="658"/>
                    <a:pt x="19813" y="1944"/>
                    <a:pt x="17854" y="2947"/>
                  </a:cubicBezTo>
                  <a:lnTo>
                    <a:pt x="17854" y="2947"/>
                  </a:lnTo>
                  <a:cubicBezTo>
                    <a:pt x="15001" y="4420"/>
                    <a:pt x="11835" y="5376"/>
                    <a:pt x="8637" y="5282"/>
                  </a:cubicBezTo>
                  <a:lnTo>
                    <a:pt x="8637" y="5282"/>
                  </a:lnTo>
                  <a:cubicBezTo>
                    <a:pt x="5440" y="5204"/>
                    <a:pt x="2211" y="4013"/>
                    <a:pt x="1" y="1709"/>
                  </a:cubicBezTo>
                  <a:lnTo>
                    <a:pt x="1" y="1709"/>
                  </a:lnTo>
                  <a:cubicBezTo>
                    <a:pt x="251" y="3339"/>
                    <a:pt x="1458" y="4467"/>
                    <a:pt x="2963" y="5173"/>
                  </a:cubicBezTo>
                  <a:lnTo>
                    <a:pt x="2963" y="5173"/>
                  </a:lnTo>
                  <a:cubicBezTo>
                    <a:pt x="6082" y="6615"/>
                    <a:pt x="9672" y="7022"/>
                    <a:pt x="13026" y="6286"/>
                  </a:cubicBezTo>
                  <a:lnTo>
                    <a:pt x="13026" y="6286"/>
                  </a:lnTo>
                  <a:cubicBezTo>
                    <a:pt x="15910" y="5643"/>
                    <a:pt x="18559" y="4232"/>
                    <a:pt x="21365" y="3323"/>
                  </a:cubicBezTo>
                  <a:lnTo>
                    <a:pt x="21365" y="3323"/>
                  </a:lnTo>
                  <a:cubicBezTo>
                    <a:pt x="24170" y="2414"/>
                    <a:pt x="27384" y="2069"/>
                    <a:pt x="29954" y="3511"/>
                  </a:cubicBezTo>
                  <a:lnTo>
                    <a:pt x="29954" y="3511"/>
                  </a:lnTo>
                  <a:cubicBezTo>
                    <a:pt x="31804" y="4546"/>
                    <a:pt x="33058" y="6364"/>
                    <a:pt x="34735" y="7649"/>
                  </a:cubicBezTo>
                  <a:lnTo>
                    <a:pt x="34735" y="7649"/>
                  </a:lnTo>
                  <a:cubicBezTo>
                    <a:pt x="39108" y="11051"/>
                    <a:pt x="45440" y="10330"/>
                    <a:pt x="50629" y="8386"/>
                  </a:cubicBezTo>
                  <a:lnTo>
                    <a:pt x="50629" y="8386"/>
                  </a:lnTo>
                  <a:cubicBezTo>
                    <a:pt x="52274" y="7775"/>
                    <a:pt x="53905" y="7038"/>
                    <a:pt x="55644" y="6803"/>
                  </a:cubicBezTo>
                  <a:lnTo>
                    <a:pt x="55644" y="6803"/>
                  </a:lnTo>
                  <a:cubicBezTo>
                    <a:pt x="57384" y="6552"/>
                    <a:pt x="59312" y="6897"/>
                    <a:pt x="60550" y="8135"/>
                  </a:cubicBezTo>
                  <a:lnTo>
                    <a:pt x="60550" y="8135"/>
                  </a:lnTo>
                  <a:cubicBezTo>
                    <a:pt x="61851" y="9452"/>
                    <a:pt x="62149" y="11489"/>
                    <a:pt x="63340" y="12916"/>
                  </a:cubicBezTo>
                  <a:lnTo>
                    <a:pt x="63340" y="12916"/>
                  </a:lnTo>
                  <a:cubicBezTo>
                    <a:pt x="64516" y="14326"/>
                    <a:pt x="66413" y="14922"/>
                    <a:pt x="68231" y="15126"/>
                  </a:cubicBezTo>
                  <a:lnTo>
                    <a:pt x="68231" y="15126"/>
                  </a:lnTo>
                  <a:cubicBezTo>
                    <a:pt x="73215" y="15690"/>
                    <a:pt x="76648" y="12571"/>
                    <a:pt x="81397" y="12383"/>
                  </a:cubicBezTo>
                  <a:lnTo>
                    <a:pt x="81397" y="12383"/>
                  </a:lnTo>
                  <a:cubicBezTo>
                    <a:pt x="83200" y="12305"/>
                    <a:pt x="85081" y="12712"/>
                    <a:pt x="86476" y="13841"/>
                  </a:cubicBezTo>
                  <a:lnTo>
                    <a:pt x="86476" y="13841"/>
                  </a:lnTo>
                  <a:cubicBezTo>
                    <a:pt x="87479" y="14656"/>
                    <a:pt x="88169" y="15800"/>
                    <a:pt x="88796" y="16944"/>
                  </a:cubicBezTo>
                  <a:lnTo>
                    <a:pt x="88796" y="16944"/>
                  </a:lnTo>
                  <a:cubicBezTo>
                    <a:pt x="89877" y="18935"/>
                    <a:pt x="90833" y="21051"/>
                    <a:pt x="91225" y="23292"/>
                  </a:cubicBezTo>
                  <a:lnTo>
                    <a:pt x="91225" y="23292"/>
                  </a:lnTo>
                  <a:lnTo>
                    <a:pt x="91398" y="23308"/>
                  </a:lnTo>
                  <a:cubicBezTo>
                    <a:pt x="91742" y="20048"/>
                    <a:pt x="91492" y="16631"/>
                    <a:pt x="89940" y="13747"/>
                  </a:cubicBezTo>
                  <a:lnTo>
                    <a:pt x="89940" y="13747"/>
                  </a:lnTo>
                  <a:cubicBezTo>
                    <a:pt x="88388" y="10862"/>
                    <a:pt x="85332" y="8637"/>
                    <a:pt x="82056" y="8746"/>
                  </a:cubicBezTo>
                  <a:lnTo>
                    <a:pt x="82056" y="8746"/>
                  </a:lnTo>
                  <a:cubicBezTo>
                    <a:pt x="79846" y="8809"/>
                    <a:pt x="77808" y="9891"/>
                    <a:pt x="75723" y="10643"/>
                  </a:cubicBezTo>
                  <a:lnTo>
                    <a:pt x="75723" y="10643"/>
                  </a:lnTo>
                  <a:cubicBezTo>
                    <a:pt x="73544" y="11411"/>
                    <a:pt x="71240" y="11819"/>
                    <a:pt x="68936" y="11850"/>
                  </a:cubicBezTo>
                  <a:lnTo>
                    <a:pt x="68936" y="11850"/>
                  </a:lnTo>
                  <a:cubicBezTo>
                    <a:pt x="67745" y="11881"/>
                    <a:pt x="66491" y="11787"/>
                    <a:pt x="65425" y="11223"/>
                  </a:cubicBezTo>
                  <a:lnTo>
                    <a:pt x="65425" y="11223"/>
                  </a:lnTo>
                  <a:cubicBezTo>
                    <a:pt x="63654" y="10314"/>
                    <a:pt x="62714" y="8370"/>
                    <a:pt x="61334" y="6944"/>
                  </a:cubicBezTo>
                  <a:lnTo>
                    <a:pt x="61334" y="6944"/>
                  </a:lnTo>
                  <a:cubicBezTo>
                    <a:pt x="57839" y="3370"/>
                    <a:pt x="51977" y="3574"/>
                    <a:pt x="47243" y="5188"/>
                  </a:cubicBezTo>
                  <a:lnTo>
                    <a:pt x="47243" y="5188"/>
                  </a:lnTo>
                  <a:cubicBezTo>
                    <a:pt x="45064" y="5925"/>
                    <a:pt x="42838" y="6913"/>
                    <a:pt x="40581" y="6521"/>
                  </a:cubicBezTo>
                  <a:lnTo>
                    <a:pt x="40581" y="6521"/>
                  </a:lnTo>
                  <a:cubicBezTo>
                    <a:pt x="39030" y="6239"/>
                    <a:pt x="37682" y="5345"/>
                    <a:pt x="36381" y="4452"/>
                  </a:cubicBezTo>
                  <a:lnTo>
                    <a:pt x="36381" y="4452"/>
                  </a:lnTo>
                  <a:cubicBezTo>
                    <a:pt x="33152" y="2273"/>
                    <a:pt x="29515" y="0"/>
                    <a:pt x="25738" y="0"/>
                  </a:cubicBezTo>
                  <a:lnTo>
                    <a:pt x="25738" y="0"/>
                  </a:lnTo>
                  <a:cubicBezTo>
                    <a:pt x="25111" y="0"/>
                    <a:pt x="24484" y="63"/>
                    <a:pt x="23857" y="188"/>
                  </a:cubicBezTo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26"/>
          <p:cNvGrpSpPr/>
          <p:nvPr/>
        </p:nvGrpSpPr>
        <p:grpSpPr>
          <a:xfrm flipH="1">
            <a:off x="-613275" y="3559275"/>
            <a:ext cx="9800100" cy="1657575"/>
            <a:chOff x="-613275" y="3559275"/>
            <a:chExt cx="9800100" cy="1657575"/>
          </a:xfrm>
        </p:grpSpPr>
        <p:sp>
          <p:nvSpPr>
            <p:cNvPr id="1071" name="Google Shape;1071;p26"/>
            <p:cNvSpPr/>
            <p:nvPr/>
          </p:nvSpPr>
          <p:spPr>
            <a:xfrm>
              <a:off x="8699600" y="3962263"/>
              <a:ext cx="444400" cy="1230850"/>
            </a:xfrm>
            <a:custGeom>
              <a:avLst/>
              <a:gdLst/>
              <a:ahLst/>
              <a:cxnLst/>
              <a:rect l="l" t="t" r="r" b="b"/>
              <a:pathLst>
                <a:path w="17776" h="49234" extrusionOk="0">
                  <a:moveTo>
                    <a:pt x="1" y="15017"/>
                  </a:moveTo>
                  <a:lnTo>
                    <a:pt x="1" y="49234"/>
                  </a:lnTo>
                  <a:lnTo>
                    <a:pt x="5487" y="49234"/>
                  </a:lnTo>
                  <a:lnTo>
                    <a:pt x="5487" y="15017"/>
                  </a:lnTo>
                  <a:cubicBezTo>
                    <a:pt x="5487" y="7665"/>
                    <a:pt x="10785" y="1537"/>
                    <a:pt x="17776" y="251"/>
                  </a:cubicBezTo>
                  <a:lnTo>
                    <a:pt x="17776" y="251"/>
                  </a:lnTo>
                  <a:cubicBezTo>
                    <a:pt x="16882" y="79"/>
                    <a:pt x="15957" y="1"/>
                    <a:pt x="15033" y="1"/>
                  </a:cubicBezTo>
                  <a:lnTo>
                    <a:pt x="15033" y="1"/>
                  </a:lnTo>
                  <a:cubicBezTo>
                    <a:pt x="6725" y="1"/>
                    <a:pt x="1" y="6725"/>
                    <a:pt x="1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756675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69" y="1537"/>
                    <a:pt x="17759" y="251"/>
                  </a:cubicBezTo>
                  <a:lnTo>
                    <a:pt x="17759" y="251"/>
                  </a:lnTo>
                  <a:cubicBezTo>
                    <a:pt x="16866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643350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59" y="251"/>
                  </a:cubicBezTo>
                  <a:lnTo>
                    <a:pt x="17759" y="251"/>
                  </a:lnTo>
                  <a:cubicBezTo>
                    <a:pt x="16881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>
              <a:off x="5300250" y="3962263"/>
              <a:ext cx="444375" cy="1230850"/>
            </a:xfrm>
            <a:custGeom>
              <a:avLst/>
              <a:gdLst/>
              <a:ahLst/>
              <a:cxnLst/>
              <a:rect l="l" t="t" r="r" b="b"/>
              <a:pathLst>
                <a:path w="17775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75" y="251"/>
                  </a:cubicBezTo>
                  <a:lnTo>
                    <a:pt x="17775" y="251"/>
                  </a:lnTo>
                  <a:cubicBezTo>
                    <a:pt x="16881" y="79"/>
                    <a:pt x="15957" y="1"/>
                    <a:pt x="15032" y="1"/>
                  </a:cubicBezTo>
                  <a:lnTo>
                    <a:pt x="15032" y="1"/>
                  </a:lnTo>
                  <a:cubicBezTo>
                    <a:pt x="6724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5" name="Google Shape;1075;p26"/>
            <p:cNvGrpSpPr/>
            <p:nvPr/>
          </p:nvGrpSpPr>
          <p:grpSpPr>
            <a:xfrm>
              <a:off x="-613275" y="3559275"/>
              <a:ext cx="9800100" cy="1657575"/>
              <a:chOff x="-613275" y="3443675"/>
              <a:chExt cx="9800100" cy="1657575"/>
            </a:xfrm>
          </p:grpSpPr>
          <p:sp>
            <p:nvSpPr>
              <p:cNvPr id="1076" name="Google Shape;1076;p26"/>
              <p:cNvSpPr/>
              <p:nvPr/>
            </p:nvSpPr>
            <p:spPr>
              <a:xfrm>
                <a:off x="3962175" y="3443675"/>
                <a:ext cx="5224650" cy="1657575"/>
              </a:xfrm>
              <a:custGeom>
                <a:avLst/>
                <a:gdLst/>
                <a:ahLst/>
                <a:cxnLst/>
                <a:rect l="l" t="t" r="r" b="b"/>
                <a:pathLst>
                  <a:path w="208986" h="66303" extrusionOk="0">
                    <a:moveTo>
                      <a:pt x="0" y="0"/>
                    </a:moveTo>
                    <a:lnTo>
                      <a:pt x="0" y="1207"/>
                    </a:lnTo>
                    <a:lnTo>
                      <a:pt x="5486" y="1207"/>
                    </a:lnTo>
                    <a:lnTo>
                      <a:pt x="5486" y="5439"/>
                    </a:lnTo>
                    <a:lnTo>
                      <a:pt x="0" y="5439"/>
                    </a:lnTo>
                    <a:lnTo>
                      <a:pt x="0" y="66303"/>
                    </a:lnTo>
                    <a:lnTo>
                      <a:pt x="8104" y="66303"/>
                    </a:lnTo>
                    <a:lnTo>
                      <a:pt x="8104" y="32086"/>
                    </a:lnTo>
                    <a:cubicBezTo>
                      <a:pt x="8104" y="23794"/>
                      <a:pt x="14828" y="17070"/>
                      <a:pt x="23120" y="17070"/>
                    </a:cubicBezTo>
                    <a:lnTo>
                      <a:pt x="23120" y="17070"/>
                    </a:lnTo>
                    <a:cubicBezTo>
                      <a:pt x="31411" y="17070"/>
                      <a:pt x="38136" y="23794"/>
                      <a:pt x="38136" y="32086"/>
                    </a:cubicBezTo>
                    <a:lnTo>
                      <a:pt x="38136" y="32086"/>
                    </a:lnTo>
                    <a:lnTo>
                      <a:pt x="38136" y="66303"/>
                    </a:lnTo>
                    <a:lnTo>
                      <a:pt x="53434" y="66303"/>
                    </a:lnTo>
                    <a:lnTo>
                      <a:pt x="53434" y="32086"/>
                    </a:lnTo>
                    <a:cubicBezTo>
                      <a:pt x="53434" y="23794"/>
                      <a:pt x="60158" y="17070"/>
                      <a:pt x="68450" y="17070"/>
                    </a:cubicBezTo>
                    <a:lnTo>
                      <a:pt x="68450" y="17070"/>
                    </a:lnTo>
                    <a:cubicBezTo>
                      <a:pt x="76741" y="17070"/>
                      <a:pt x="83466" y="23794"/>
                      <a:pt x="83466" y="32086"/>
                    </a:cubicBezTo>
                    <a:lnTo>
                      <a:pt x="83466" y="32086"/>
                    </a:lnTo>
                    <a:lnTo>
                      <a:pt x="83466" y="66303"/>
                    </a:lnTo>
                    <a:lnTo>
                      <a:pt x="98764" y="66303"/>
                    </a:lnTo>
                    <a:lnTo>
                      <a:pt x="98764" y="32086"/>
                    </a:lnTo>
                    <a:cubicBezTo>
                      <a:pt x="98764" y="23794"/>
                      <a:pt x="105488" y="17070"/>
                      <a:pt x="113780" y="17070"/>
                    </a:cubicBezTo>
                    <a:lnTo>
                      <a:pt x="113780" y="17070"/>
                    </a:lnTo>
                    <a:cubicBezTo>
                      <a:pt x="122072" y="17070"/>
                      <a:pt x="128796" y="23794"/>
                      <a:pt x="128796" y="32086"/>
                    </a:cubicBezTo>
                    <a:lnTo>
                      <a:pt x="128796" y="32086"/>
                    </a:lnTo>
                    <a:lnTo>
                      <a:pt x="128796" y="66303"/>
                    </a:lnTo>
                    <a:lnTo>
                      <a:pt x="144094" y="66303"/>
                    </a:lnTo>
                    <a:lnTo>
                      <a:pt x="144094" y="32086"/>
                    </a:lnTo>
                    <a:cubicBezTo>
                      <a:pt x="144094" y="23794"/>
                      <a:pt x="150818" y="17070"/>
                      <a:pt x="159110" y="17070"/>
                    </a:cubicBezTo>
                    <a:lnTo>
                      <a:pt x="159110" y="17070"/>
                    </a:lnTo>
                    <a:cubicBezTo>
                      <a:pt x="167402" y="17070"/>
                      <a:pt x="174126" y="23794"/>
                      <a:pt x="174126" y="32086"/>
                    </a:cubicBezTo>
                    <a:lnTo>
                      <a:pt x="174126" y="32086"/>
                    </a:lnTo>
                    <a:lnTo>
                      <a:pt x="174126" y="66303"/>
                    </a:lnTo>
                    <a:lnTo>
                      <a:pt x="189424" y="66303"/>
                    </a:lnTo>
                    <a:lnTo>
                      <a:pt x="189424" y="32086"/>
                    </a:lnTo>
                    <a:cubicBezTo>
                      <a:pt x="189424" y="23794"/>
                      <a:pt x="196148" y="17070"/>
                      <a:pt x="204440" y="17070"/>
                    </a:cubicBezTo>
                    <a:lnTo>
                      <a:pt x="204440" y="17070"/>
                    </a:lnTo>
                    <a:cubicBezTo>
                      <a:pt x="205976" y="17070"/>
                      <a:pt x="207591" y="17305"/>
                      <a:pt x="208986" y="17728"/>
                    </a:cubicBezTo>
                    <a:lnTo>
                      <a:pt x="208986" y="17728"/>
                    </a:lnTo>
                    <a:lnTo>
                      <a:pt x="208986" y="5439"/>
                    </a:lnTo>
                    <a:lnTo>
                      <a:pt x="205083" y="5439"/>
                    </a:lnTo>
                    <a:lnTo>
                      <a:pt x="205083" y="1207"/>
                    </a:lnTo>
                    <a:lnTo>
                      <a:pt x="208986" y="1207"/>
                    </a:lnTo>
                    <a:lnTo>
                      <a:pt x="208986" y="0"/>
                    </a:lnTo>
                    <a:close/>
                    <a:moveTo>
                      <a:pt x="189832" y="1207"/>
                    </a:moveTo>
                    <a:lnTo>
                      <a:pt x="203766" y="1207"/>
                    </a:lnTo>
                    <a:lnTo>
                      <a:pt x="203766" y="5439"/>
                    </a:lnTo>
                    <a:lnTo>
                      <a:pt x="189832" y="5439"/>
                    </a:lnTo>
                    <a:close/>
                    <a:moveTo>
                      <a:pt x="174581" y="1207"/>
                    </a:moveTo>
                    <a:lnTo>
                      <a:pt x="188515" y="1207"/>
                    </a:lnTo>
                    <a:lnTo>
                      <a:pt x="188515" y="5439"/>
                    </a:lnTo>
                    <a:lnTo>
                      <a:pt x="174581" y="5439"/>
                    </a:lnTo>
                    <a:close/>
                    <a:moveTo>
                      <a:pt x="159314" y="1207"/>
                    </a:moveTo>
                    <a:lnTo>
                      <a:pt x="173264" y="1207"/>
                    </a:lnTo>
                    <a:lnTo>
                      <a:pt x="173264" y="5439"/>
                    </a:lnTo>
                    <a:lnTo>
                      <a:pt x="159314" y="5439"/>
                    </a:lnTo>
                    <a:close/>
                    <a:moveTo>
                      <a:pt x="144063" y="1207"/>
                    </a:moveTo>
                    <a:lnTo>
                      <a:pt x="158013" y="1207"/>
                    </a:lnTo>
                    <a:lnTo>
                      <a:pt x="158013" y="5439"/>
                    </a:lnTo>
                    <a:lnTo>
                      <a:pt x="144063" y="5439"/>
                    </a:lnTo>
                    <a:close/>
                    <a:moveTo>
                      <a:pt x="128812" y="1207"/>
                    </a:moveTo>
                    <a:lnTo>
                      <a:pt x="142762" y="1207"/>
                    </a:lnTo>
                    <a:lnTo>
                      <a:pt x="142762" y="5439"/>
                    </a:lnTo>
                    <a:lnTo>
                      <a:pt x="128812" y="5439"/>
                    </a:lnTo>
                    <a:close/>
                    <a:moveTo>
                      <a:pt x="113560" y="1207"/>
                    </a:moveTo>
                    <a:lnTo>
                      <a:pt x="127511" y="1207"/>
                    </a:lnTo>
                    <a:lnTo>
                      <a:pt x="127511" y="5439"/>
                    </a:lnTo>
                    <a:lnTo>
                      <a:pt x="113560" y="5439"/>
                    </a:lnTo>
                    <a:close/>
                    <a:moveTo>
                      <a:pt x="98309" y="1207"/>
                    </a:moveTo>
                    <a:lnTo>
                      <a:pt x="112259" y="1207"/>
                    </a:lnTo>
                    <a:lnTo>
                      <a:pt x="112259" y="5439"/>
                    </a:lnTo>
                    <a:lnTo>
                      <a:pt x="98309" y="5439"/>
                    </a:lnTo>
                    <a:close/>
                    <a:moveTo>
                      <a:pt x="83058" y="1207"/>
                    </a:moveTo>
                    <a:lnTo>
                      <a:pt x="97008" y="1207"/>
                    </a:lnTo>
                    <a:lnTo>
                      <a:pt x="97008" y="5439"/>
                    </a:lnTo>
                    <a:lnTo>
                      <a:pt x="83058" y="5439"/>
                    </a:lnTo>
                    <a:close/>
                    <a:moveTo>
                      <a:pt x="67807" y="1207"/>
                    </a:moveTo>
                    <a:lnTo>
                      <a:pt x="81757" y="1207"/>
                    </a:lnTo>
                    <a:lnTo>
                      <a:pt x="81757" y="5439"/>
                    </a:lnTo>
                    <a:lnTo>
                      <a:pt x="67807" y="5439"/>
                    </a:lnTo>
                    <a:close/>
                    <a:moveTo>
                      <a:pt x="52556" y="1207"/>
                    </a:moveTo>
                    <a:lnTo>
                      <a:pt x="66490" y="1207"/>
                    </a:lnTo>
                    <a:lnTo>
                      <a:pt x="66490" y="5439"/>
                    </a:lnTo>
                    <a:lnTo>
                      <a:pt x="52556" y="5439"/>
                    </a:lnTo>
                    <a:close/>
                    <a:moveTo>
                      <a:pt x="37305" y="1207"/>
                    </a:moveTo>
                    <a:lnTo>
                      <a:pt x="51239" y="1207"/>
                    </a:lnTo>
                    <a:lnTo>
                      <a:pt x="51239" y="5439"/>
                    </a:lnTo>
                    <a:lnTo>
                      <a:pt x="37305" y="5439"/>
                    </a:lnTo>
                    <a:close/>
                    <a:moveTo>
                      <a:pt x="22038" y="1207"/>
                    </a:moveTo>
                    <a:lnTo>
                      <a:pt x="35988" y="1207"/>
                    </a:lnTo>
                    <a:lnTo>
                      <a:pt x="35988" y="5439"/>
                    </a:lnTo>
                    <a:lnTo>
                      <a:pt x="22038" y="5439"/>
                    </a:lnTo>
                    <a:close/>
                    <a:moveTo>
                      <a:pt x="6787" y="1207"/>
                    </a:moveTo>
                    <a:lnTo>
                      <a:pt x="20737" y="1207"/>
                    </a:lnTo>
                    <a:lnTo>
                      <a:pt x="20737" y="5439"/>
                    </a:lnTo>
                    <a:lnTo>
                      <a:pt x="6787" y="5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7" name="Google Shape;1077;p26"/>
              <p:cNvGrpSpPr/>
              <p:nvPr/>
            </p:nvGrpSpPr>
            <p:grpSpPr>
              <a:xfrm>
                <a:off x="-613275" y="3443675"/>
                <a:ext cx="5224650" cy="1657575"/>
                <a:chOff x="1161525" y="3805200"/>
                <a:chExt cx="5224650" cy="1657575"/>
              </a:xfrm>
            </p:grpSpPr>
            <p:sp>
              <p:nvSpPr>
                <p:cNvPr id="1078" name="Google Shape;1078;p26"/>
                <p:cNvSpPr/>
                <p:nvPr/>
              </p:nvSpPr>
              <p:spPr>
                <a:xfrm>
                  <a:off x="5896325" y="4231925"/>
                  <a:ext cx="4444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6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85" y="1537"/>
                        <a:pt x="17776" y="251"/>
                      </a:cubicBezTo>
                      <a:lnTo>
                        <a:pt x="17776" y="251"/>
                      </a:lnTo>
                      <a:cubicBezTo>
                        <a:pt x="16882" y="79"/>
                        <a:pt x="15957" y="1"/>
                        <a:pt x="15033" y="1"/>
                      </a:cubicBezTo>
                      <a:lnTo>
                        <a:pt x="15033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6"/>
                <p:cNvSpPr/>
                <p:nvPr/>
              </p:nvSpPr>
              <p:spPr>
                <a:xfrm>
                  <a:off x="476347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69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66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26"/>
                <p:cNvSpPr/>
                <p:nvPr/>
              </p:nvSpPr>
              <p:spPr>
                <a:xfrm>
                  <a:off x="363022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81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26"/>
                <p:cNvSpPr/>
                <p:nvPr/>
              </p:nvSpPr>
              <p:spPr>
                <a:xfrm>
                  <a:off x="2496975" y="4231925"/>
                  <a:ext cx="444375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5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75" y="251"/>
                      </a:cubicBezTo>
                      <a:lnTo>
                        <a:pt x="17775" y="251"/>
                      </a:lnTo>
                      <a:cubicBezTo>
                        <a:pt x="16881" y="79"/>
                        <a:pt x="15957" y="1"/>
                        <a:pt x="15032" y="1"/>
                      </a:cubicBezTo>
                      <a:lnTo>
                        <a:pt x="15032" y="1"/>
                      </a:lnTo>
                      <a:cubicBezTo>
                        <a:pt x="6724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6"/>
                <p:cNvSpPr/>
                <p:nvPr/>
              </p:nvSpPr>
              <p:spPr>
                <a:xfrm>
                  <a:off x="1364100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69" y="1537"/>
                        <a:pt x="17760" y="251"/>
                      </a:cubicBezTo>
                      <a:lnTo>
                        <a:pt x="17760" y="251"/>
                      </a:lnTo>
                      <a:cubicBezTo>
                        <a:pt x="16866" y="79"/>
                        <a:pt x="15957" y="1"/>
                        <a:pt x="15017" y="1"/>
                      </a:cubicBezTo>
                      <a:lnTo>
                        <a:pt x="15017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26"/>
                <p:cNvSpPr/>
                <p:nvPr/>
              </p:nvSpPr>
              <p:spPr>
                <a:xfrm>
                  <a:off x="1161525" y="3805200"/>
                  <a:ext cx="5224650" cy="16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86" h="66303" extrusionOk="0">
                      <a:moveTo>
                        <a:pt x="0" y="0"/>
                      </a:moveTo>
                      <a:lnTo>
                        <a:pt x="0" y="1207"/>
                      </a:lnTo>
                      <a:lnTo>
                        <a:pt x="5486" y="1207"/>
                      </a:lnTo>
                      <a:lnTo>
                        <a:pt x="5486" y="5439"/>
                      </a:lnTo>
                      <a:lnTo>
                        <a:pt x="0" y="5439"/>
                      </a:lnTo>
                      <a:lnTo>
                        <a:pt x="0" y="66303"/>
                      </a:lnTo>
                      <a:lnTo>
                        <a:pt x="8104" y="66303"/>
                      </a:lnTo>
                      <a:lnTo>
                        <a:pt x="8104" y="32086"/>
                      </a:lnTo>
                      <a:cubicBezTo>
                        <a:pt x="8104" y="23794"/>
                        <a:pt x="14828" y="17070"/>
                        <a:pt x="23120" y="17070"/>
                      </a:cubicBezTo>
                      <a:lnTo>
                        <a:pt x="23120" y="17070"/>
                      </a:lnTo>
                      <a:cubicBezTo>
                        <a:pt x="31411" y="17070"/>
                        <a:pt x="38136" y="23794"/>
                        <a:pt x="38136" y="32086"/>
                      </a:cubicBezTo>
                      <a:lnTo>
                        <a:pt x="38136" y="32086"/>
                      </a:lnTo>
                      <a:lnTo>
                        <a:pt x="38136" y="66303"/>
                      </a:lnTo>
                      <a:lnTo>
                        <a:pt x="53434" y="66303"/>
                      </a:lnTo>
                      <a:lnTo>
                        <a:pt x="53434" y="32086"/>
                      </a:lnTo>
                      <a:cubicBezTo>
                        <a:pt x="53434" y="23794"/>
                        <a:pt x="60158" y="17070"/>
                        <a:pt x="68450" y="17070"/>
                      </a:cubicBezTo>
                      <a:lnTo>
                        <a:pt x="68450" y="17070"/>
                      </a:lnTo>
                      <a:cubicBezTo>
                        <a:pt x="76741" y="17070"/>
                        <a:pt x="83466" y="23794"/>
                        <a:pt x="83466" y="32086"/>
                      </a:cubicBezTo>
                      <a:lnTo>
                        <a:pt x="83466" y="32086"/>
                      </a:lnTo>
                      <a:lnTo>
                        <a:pt x="83466" y="66303"/>
                      </a:lnTo>
                      <a:lnTo>
                        <a:pt x="98764" y="66303"/>
                      </a:lnTo>
                      <a:lnTo>
                        <a:pt x="98764" y="32086"/>
                      </a:lnTo>
                      <a:cubicBezTo>
                        <a:pt x="98764" y="23794"/>
                        <a:pt x="105488" y="17070"/>
                        <a:pt x="113780" y="17070"/>
                      </a:cubicBezTo>
                      <a:lnTo>
                        <a:pt x="113780" y="17070"/>
                      </a:lnTo>
                      <a:cubicBezTo>
                        <a:pt x="122072" y="17070"/>
                        <a:pt x="128796" y="23794"/>
                        <a:pt x="128796" y="32086"/>
                      </a:cubicBezTo>
                      <a:lnTo>
                        <a:pt x="128796" y="32086"/>
                      </a:lnTo>
                      <a:lnTo>
                        <a:pt x="128796" y="66303"/>
                      </a:lnTo>
                      <a:lnTo>
                        <a:pt x="144094" y="66303"/>
                      </a:lnTo>
                      <a:lnTo>
                        <a:pt x="144094" y="32086"/>
                      </a:lnTo>
                      <a:cubicBezTo>
                        <a:pt x="144094" y="23794"/>
                        <a:pt x="150818" y="17070"/>
                        <a:pt x="159110" y="17070"/>
                      </a:cubicBezTo>
                      <a:lnTo>
                        <a:pt x="159110" y="17070"/>
                      </a:lnTo>
                      <a:cubicBezTo>
                        <a:pt x="167402" y="17070"/>
                        <a:pt x="174126" y="23794"/>
                        <a:pt x="174126" y="32086"/>
                      </a:cubicBezTo>
                      <a:lnTo>
                        <a:pt x="174126" y="32086"/>
                      </a:lnTo>
                      <a:lnTo>
                        <a:pt x="174126" y="66303"/>
                      </a:lnTo>
                      <a:lnTo>
                        <a:pt x="189424" y="66303"/>
                      </a:lnTo>
                      <a:lnTo>
                        <a:pt x="189424" y="32086"/>
                      </a:lnTo>
                      <a:cubicBezTo>
                        <a:pt x="189424" y="23794"/>
                        <a:pt x="196148" y="17070"/>
                        <a:pt x="204440" y="17070"/>
                      </a:cubicBezTo>
                      <a:lnTo>
                        <a:pt x="204440" y="17070"/>
                      </a:lnTo>
                      <a:cubicBezTo>
                        <a:pt x="205976" y="17070"/>
                        <a:pt x="207591" y="17305"/>
                        <a:pt x="208986" y="17728"/>
                      </a:cubicBezTo>
                      <a:lnTo>
                        <a:pt x="208986" y="17728"/>
                      </a:lnTo>
                      <a:lnTo>
                        <a:pt x="208986" y="5439"/>
                      </a:lnTo>
                      <a:lnTo>
                        <a:pt x="205083" y="5439"/>
                      </a:lnTo>
                      <a:lnTo>
                        <a:pt x="205083" y="1207"/>
                      </a:lnTo>
                      <a:lnTo>
                        <a:pt x="208986" y="1207"/>
                      </a:lnTo>
                      <a:lnTo>
                        <a:pt x="208986" y="0"/>
                      </a:lnTo>
                      <a:close/>
                      <a:moveTo>
                        <a:pt x="189832" y="1207"/>
                      </a:moveTo>
                      <a:lnTo>
                        <a:pt x="203766" y="1207"/>
                      </a:lnTo>
                      <a:lnTo>
                        <a:pt x="203766" y="5439"/>
                      </a:lnTo>
                      <a:lnTo>
                        <a:pt x="189832" y="5439"/>
                      </a:lnTo>
                      <a:close/>
                      <a:moveTo>
                        <a:pt x="174581" y="1207"/>
                      </a:moveTo>
                      <a:lnTo>
                        <a:pt x="188515" y="1207"/>
                      </a:lnTo>
                      <a:lnTo>
                        <a:pt x="188515" y="5439"/>
                      </a:lnTo>
                      <a:lnTo>
                        <a:pt x="174581" y="5439"/>
                      </a:lnTo>
                      <a:close/>
                      <a:moveTo>
                        <a:pt x="159314" y="1207"/>
                      </a:moveTo>
                      <a:lnTo>
                        <a:pt x="173264" y="1207"/>
                      </a:lnTo>
                      <a:lnTo>
                        <a:pt x="173264" y="5439"/>
                      </a:lnTo>
                      <a:lnTo>
                        <a:pt x="159314" y="5439"/>
                      </a:lnTo>
                      <a:close/>
                      <a:moveTo>
                        <a:pt x="144063" y="1207"/>
                      </a:moveTo>
                      <a:lnTo>
                        <a:pt x="158013" y="1207"/>
                      </a:lnTo>
                      <a:lnTo>
                        <a:pt x="158013" y="5439"/>
                      </a:lnTo>
                      <a:lnTo>
                        <a:pt x="144063" y="5439"/>
                      </a:lnTo>
                      <a:close/>
                      <a:moveTo>
                        <a:pt x="128812" y="1207"/>
                      </a:moveTo>
                      <a:lnTo>
                        <a:pt x="142762" y="1207"/>
                      </a:lnTo>
                      <a:lnTo>
                        <a:pt x="142762" y="5439"/>
                      </a:lnTo>
                      <a:lnTo>
                        <a:pt x="128812" y="5439"/>
                      </a:lnTo>
                      <a:close/>
                      <a:moveTo>
                        <a:pt x="113560" y="1207"/>
                      </a:moveTo>
                      <a:lnTo>
                        <a:pt x="127511" y="1207"/>
                      </a:lnTo>
                      <a:lnTo>
                        <a:pt x="127511" y="5439"/>
                      </a:lnTo>
                      <a:lnTo>
                        <a:pt x="113560" y="5439"/>
                      </a:lnTo>
                      <a:close/>
                      <a:moveTo>
                        <a:pt x="98309" y="1207"/>
                      </a:moveTo>
                      <a:lnTo>
                        <a:pt x="112259" y="1207"/>
                      </a:lnTo>
                      <a:lnTo>
                        <a:pt x="112259" y="5439"/>
                      </a:lnTo>
                      <a:lnTo>
                        <a:pt x="98309" y="5439"/>
                      </a:lnTo>
                      <a:close/>
                      <a:moveTo>
                        <a:pt x="83058" y="1207"/>
                      </a:moveTo>
                      <a:lnTo>
                        <a:pt x="97008" y="1207"/>
                      </a:lnTo>
                      <a:lnTo>
                        <a:pt x="97008" y="5439"/>
                      </a:lnTo>
                      <a:lnTo>
                        <a:pt x="83058" y="5439"/>
                      </a:lnTo>
                      <a:close/>
                      <a:moveTo>
                        <a:pt x="67807" y="1207"/>
                      </a:moveTo>
                      <a:lnTo>
                        <a:pt x="81757" y="1207"/>
                      </a:lnTo>
                      <a:lnTo>
                        <a:pt x="81757" y="5439"/>
                      </a:lnTo>
                      <a:lnTo>
                        <a:pt x="67807" y="5439"/>
                      </a:lnTo>
                      <a:close/>
                      <a:moveTo>
                        <a:pt x="52556" y="1207"/>
                      </a:moveTo>
                      <a:lnTo>
                        <a:pt x="66490" y="1207"/>
                      </a:lnTo>
                      <a:lnTo>
                        <a:pt x="66490" y="5439"/>
                      </a:lnTo>
                      <a:lnTo>
                        <a:pt x="52556" y="5439"/>
                      </a:lnTo>
                      <a:close/>
                      <a:moveTo>
                        <a:pt x="37305" y="1207"/>
                      </a:moveTo>
                      <a:lnTo>
                        <a:pt x="51239" y="1207"/>
                      </a:lnTo>
                      <a:lnTo>
                        <a:pt x="51239" y="5439"/>
                      </a:lnTo>
                      <a:lnTo>
                        <a:pt x="37305" y="5439"/>
                      </a:lnTo>
                      <a:close/>
                      <a:moveTo>
                        <a:pt x="22038" y="1207"/>
                      </a:moveTo>
                      <a:lnTo>
                        <a:pt x="35988" y="1207"/>
                      </a:lnTo>
                      <a:lnTo>
                        <a:pt x="35988" y="5439"/>
                      </a:lnTo>
                      <a:lnTo>
                        <a:pt x="22038" y="5439"/>
                      </a:lnTo>
                      <a:close/>
                      <a:moveTo>
                        <a:pt x="6787" y="1207"/>
                      </a:moveTo>
                      <a:lnTo>
                        <a:pt x="20737" y="1207"/>
                      </a:lnTo>
                      <a:lnTo>
                        <a:pt x="20737" y="5439"/>
                      </a:lnTo>
                      <a:lnTo>
                        <a:pt x="6787" y="543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84" name="Google Shape;1084;p26"/>
          <p:cNvSpPr/>
          <p:nvPr/>
        </p:nvSpPr>
        <p:spPr>
          <a:xfrm>
            <a:off x="-799400" y="4052725"/>
            <a:ext cx="12354226" cy="1111684"/>
          </a:xfrm>
          <a:custGeom>
            <a:avLst/>
            <a:gdLst/>
            <a:ahLst/>
            <a:cxnLst/>
            <a:rect l="l" t="t" r="r" b="b"/>
            <a:pathLst>
              <a:path w="285317" h="25674" extrusionOk="0">
                <a:moveTo>
                  <a:pt x="17986" y="1"/>
                </a:moveTo>
                <a:cubicBezTo>
                  <a:pt x="17752" y="1"/>
                  <a:pt x="17518" y="144"/>
                  <a:pt x="17439" y="429"/>
                </a:cubicBezTo>
                <a:lnTo>
                  <a:pt x="15498" y="6797"/>
                </a:lnTo>
                <a:cubicBezTo>
                  <a:pt x="13376" y="6866"/>
                  <a:pt x="11321" y="7003"/>
                  <a:pt x="9358" y="7208"/>
                </a:cubicBezTo>
                <a:lnTo>
                  <a:pt x="7578" y="1342"/>
                </a:lnTo>
                <a:cubicBezTo>
                  <a:pt x="7498" y="1057"/>
                  <a:pt x="7264" y="914"/>
                  <a:pt x="7030" y="914"/>
                </a:cubicBezTo>
                <a:cubicBezTo>
                  <a:pt x="6796" y="914"/>
                  <a:pt x="6562" y="1057"/>
                  <a:pt x="6482" y="1342"/>
                </a:cubicBezTo>
                <a:lnTo>
                  <a:pt x="4497" y="7893"/>
                </a:lnTo>
                <a:cubicBezTo>
                  <a:pt x="2922" y="8167"/>
                  <a:pt x="1438" y="8486"/>
                  <a:pt x="0" y="8897"/>
                </a:cubicBezTo>
                <a:lnTo>
                  <a:pt x="0" y="25674"/>
                </a:lnTo>
                <a:lnTo>
                  <a:pt x="285316" y="25674"/>
                </a:lnTo>
                <a:lnTo>
                  <a:pt x="285316" y="13531"/>
                </a:lnTo>
                <a:cubicBezTo>
                  <a:pt x="284038" y="13622"/>
                  <a:pt x="282691" y="13713"/>
                  <a:pt x="281208" y="13850"/>
                </a:cubicBezTo>
                <a:lnTo>
                  <a:pt x="279222" y="7277"/>
                </a:lnTo>
                <a:cubicBezTo>
                  <a:pt x="279165" y="7083"/>
                  <a:pt x="278999" y="6986"/>
                  <a:pt x="278834" y="6986"/>
                </a:cubicBezTo>
                <a:cubicBezTo>
                  <a:pt x="278668" y="6986"/>
                  <a:pt x="278503" y="7083"/>
                  <a:pt x="278446" y="7277"/>
                </a:cubicBezTo>
                <a:lnTo>
                  <a:pt x="276300" y="14330"/>
                </a:lnTo>
                <a:cubicBezTo>
                  <a:pt x="275045" y="14467"/>
                  <a:pt x="273721" y="14603"/>
                  <a:pt x="272306" y="14763"/>
                </a:cubicBezTo>
                <a:lnTo>
                  <a:pt x="270457" y="8646"/>
                </a:lnTo>
                <a:cubicBezTo>
                  <a:pt x="270400" y="8452"/>
                  <a:pt x="270235" y="8355"/>
                  <a:pt x="270069" y="8355"/>
                </a:cubicBezTo>
                <a:cubicBezTo>
                  <a:pt x="269904" y="8355"/>
                  <a:pt x="269738" y="8452"/>
                  <a:pt x="269681" y="8646"/>
                </a:cubicBezTo>
                <a:lnTo>
                  <a:pt x="267650" y="15334"/>
                </a:lnTo>
                <a:cubicBezTo>
                  <a:pt x="266485" y="15471"/>
                  <a:pt x="265276" y="15608"/>
                  <a:pt x="264020" y="15768"/>
                </a:cubicBezTo>
                <a:cubicBezTo>
                  <a:pt x="261030" y="16156"/>
                  <a:pt x="258314" y="16498"/>
                  <a:pt x="255803" y="16840"/>
                </a:cubicBezTo>
                <a:lnTo>
                  <a:pt x="254571" y="12755"/>
                </a:lnTo>
                <a:cubicBezTo>
                  <a:pt x="254514" y="12561"/>
                  <a:pt x="254348" y="12464"/>
                  <a:pt x="254183" y="12464"/>
                </a:cubicBezTo>
                <a:cubicBezTo>
                  <a:pt x="254017" y="12464"/>
                  <a:pt x="253852" y="12561"/>
                  <a:pt x="253795" y="12755"/>
                </a:cubicBezTo>
                <a:lnTo>
                  <a:pt x="252425" y="17297"/>
                </a:lnTo>
                <a:cubicBezTo>
                  <a:pt x="250416" y="17571"/>
                  <a:pt x="248590" y="17822"/>
                  <a:pt x="246901" y="18050"/>
                </a:cubicBezTo>
                <a:lnTo>
                  <a:pt x="245532" y="13576"/>
                </a:lnTo>
                <a:cubicBezTo>
                  <a:pt x="245475" y="13382"/>
                  <a:pt x="245309" y="13285"/>
                  <a:pt x="245144" y="13285"/>
                </a:cubicBezTo>
                <a:cubicBezTo>
                  <a:pt x="244978" y="13285"/>
                  <a:pt x="244813" y="13382"/>
                  <a:pt x="244756" y="13576"/>
                </a:cubicBezTo>
                <a:lnTo>
                  <a:pt x="243226" y="18598"/>
                </a:lnTo>
                <a:cubicBezTo>
                  <a:pt x="228390" y="20789"/>
                  <a:pt x="225719" y="21634"/>
                  <a:pt x="216452" y="21862"/>
                </a:cubicBezTo>
                <a:cubicBezTo>
                  <a:pt x="215292" y="21891"/>
                  <a:pt x="214213" y="21904"/>
                  <a:pt x="213204" y="21904"/>
                </a:cubicBezTo>
                <a:cubicBezTo>
                  <a:pt x="198249" y="21904"/>
                  <a:pt x="198516" y="18933"/>
                  <a:pt x="174226" y="18826"/>
                </a:cubicBezTo>
                <a:cubicBezTo>
                  <a:pt x="173569" y="18821"/>
                  <a:pt x="172926" y="18819"/>
                  <a:pt x="172296" y="18819"/>
                </a:cubicBezTo>
                <a:cubicBezTo>
                  <a:pt x="166993" y="18819"/>
                  <a:pt x="162591" y="18980"/>
                  <a:pt x="158225" y="19123"/>
                </a:cubicBezTo>
                <a:lnTo>
                  <a:pt x="156353" y="12937"/>
                </a:lnTo>
                <a:cubicBezTo>
                  <a:pt x="156296" y="12743"/>
                  <a:pt x="156125" y="12646"/>
                  <a:pt x="155954" y="12646"/>
                </a:cubicBezTo>
                <a:cubicBezTo>
                  <a:pt x="155783" y="12646"/>
                  <a:pt x="155612" y="12743"/>
                  <a:pt x="155554" y="12937"/>
                </a:cubicBezTo>
                <a:lnTo>
                  <a:pt x="153637" y="19260"/>
                </a:lnTo>
                <a:cubicBezTo>
                  <a:pt x="152359" y="19305"/>
                  <a:pt x="151058" y="19328"/>
                  <a:pt x="149711" y="19351"/>
                </a:cubicBezTo>
                <a:lnTo>
                  <a:pt x="147588" y="12389"/>
                </a:lnTo>
                <a:cubicBezTo>
                  <a:pt x="147531" y="12195"/>
                  <a:pt x="147360" y="12098"/>
                  <a:pt x="147189" y="12098"/>
                </a:cubicBezTo>
                <a:cubicBezTo>
                  <a:pt x="147018" y="12098"/>
                  <a:pt x="146847" y="12195"/>
                  <a:pt x="146790" y="12389"/>
                </a:cubicBezTo>
                <a:lnTo>
                  <a:pt x="144644" y="19420"/>
                </a:lnTo>
                <a:cubicBezTo>
                  <a:pt x="143206" y="19420"/>
                  <a:pt x="141700" y="19397"/>
                  <a:pt x="140125" y="19374"/>
                </a:cubicBezTo>
                <a:lnTo>
                  <a:pt x="138002" y="12389"/>
                </a:lnTo>
                <a:cubicBezTo>
                  <a:pt x="137945" y="12195"/>
                  <a:pt x="137774" y="12098"/>
                  <a:pt x="137602" y="12098"/>
                </a:cubicBezTo>
                <a:cubicBezTo>
                  <a:pt x="137431" y="12098"/>
                  <a:pt x="137260" y="12195"/>
                  <a:pt x="137203" y="12389"/>
                </a:cubicBezTo>
                <a:lnTo>
                  <a:pt x="135103" y="19260"/>
                </a:lnTo>
                <a:cubicBezTo>
                  <a:pt x="134464" y="19237"/>
                  <a:pt x="133825" y="19214"/>
                  <a:pt x="133140" y="19191"/>
                </a:cubicBezTo>
                <a:cubicBezTo>
                  <a:pt x="131382" y="19123"/>
                  <a:pt x="129671" y="19054"/>
                  <a:pt x="128027" y="18963"/>
                </a:cubicBezTo>
                <a:lnTo>
                  <a:pt x="125950" y="12115"/>
                </a:lnTo>
                <a:cubicBezTo>
                  <a:pt x="125893" y="11921"/>
                  <a:pt x="125722" y="11824"/>
                  <a:pt x="125551" y="11824"/>
                </a:cubicBezTo>
                <a:cubicBezTo>
                  <a:pt x="125379" y="11824"/>
                  <a:pt x="125208" y="11921"/>
                  <a:pt x="125151" y="12115"/>
                </a:cubicBezTo>
                <a:lnTo>
                  <a:pt x="123165" y="18666"/>
                </a:lnTo>
                <a:cubicBezTo>
                  <a:pt x="121362" y="18552"/>
                  <a:pt x="119650" y="18415"/>
                  <a:pt x="118007" y="18278"/>
                </a:cubicBezTo>
                <a:lnTo>
                  <a:pt x="115542" y="10198"/>
                </a:lnTo>
                <a:cubicBezTo>
                  <a:pt x="115485" y="10004"/>
                  <a:pt x="115313" y="9907"/>
                  <a:pt x="115142" y="9907"/>
                </a:cubicBezTo>
                <a:cubicBezTo>
                  <a:pt x="114971" y="9907"/>
                  <a:pt x="114800" y="10004"/>
                  <a:pt x="114743" y="10198"/>
                </a:cubicBezTo>
                <a:lnTo>
                  <a:pt x="112437" y="17776"/>
                </a:lnTo>
                <a:cubicBezTo>
                  <a:pt x="110360" y="17571"/>
                  <a:pt x="108375" y="17365"/>
                  <a:pt x="106457" y="17160"/>
                </a:cubicBezTo>
                <a:lnTo>
                  <a:pt x="104517" y="10814"/>
                </a:lnTo>
                <a:cubicBezTo>
                  <a:pt x="104460" y="10609"/>
                  <a:pt x="104289" y="10506"/>
                  <a:pt x="104118" y="10506"/>
                </a:cubicBezTo>
                <a:cubicBezTo>
                  <a:pt x="103946" y="10506"/>
                  <a:pt x="103775" y="10609"/>
                  <a:pt x="103718" y="10814"/>
                </a:cubicBezTo>
                <a:lnTo>
                  <a:pt x="101938" y="16658"/>
                </a:lnTo>
                <a:cubicBezTo>
                  <a:pt x="83449" y="14558"/>
                  <a:pt x="72288" y="12321"/>
                  <a:pt x="63272" y="10495"/>
                </a:cubicBezTo>
                <a:lnTo>
                  <a:pt x="61902" y="6044"/>
                </a:lnTo>
                <a:cubicBezTo>
                  <a:pt x="61822" y="5759"/>
                  <a:pt x="61588" y="5616"/>
                  <a:pt x="61354" y="5616"/>
                </a:cubicBezTo>
                <a:cubicBezTo>
                  <a:pt x="61120" y="5616"/>
                  <a:pt x="60887" y="5759"/>
                  <a:pt x="60807" y="6044"/>
                </a:cubicBezTo>
                <a:lnTo>
                  <a:pt x="59665" y="9764"/>
                </a:lnTo>
                <a:cubicBezTo>
                  <a:pt x="57999" y="9422"/>
                  <a:pt x="56379" y="9125"/>
                  <a:pt x="54781" y="8829"/>
                </a:cubicBezTo>
                <a:lnTo>
                  <a:pt x="53137" y="3442"/>
                </a:lnTo>
                <a:cubicBezTo>
                  <a:pt x="53057" y="3157"/>
                  <a:pt x="52823" y="3014"/>
                  <a:pt x="52590" y="3014"/>
                </a:cubicBezTo>
                <a:cubicBezTo>
                  <a:pt x="52356" y="3014"/>
                  <a:pt x="52122" y="3157"/>
                  <a:pt x="52042" y="3442"/>
                </a:cubicBezTo>
                <a:lnTo>
                  <a:pt x="50604" y="8121"/>
                </a:lnTo>
                <a:cubicBezTo>
                  <a:pt x="48915" y="7847"/>
                  <a:pt x="47203" y="7619"/>
                  <a:pt x="45400" y="7413"/>
                </a:cubicBezTo>
                <a:lnTo>
                  <a:pt x="43551" y="1342"/>
                </a:lnTo>
                <a:cubicBezTo>
                  <a:pt x="43471" y="1057"/>
                  <a:pt x="43237" y="914"/>
                  <a:pt x="43003" y="914"/>
                </a:cubicBezTo>
                <a:cubicBezTo>
                  <a:pt x="42769" y="914"/>
                  <a:pt x="42535" y="1057"/>
                  <a:pt x="42455" y="1342"/>
                </a:cubicBezTo>
                <a:lnTo>
                  <a:pt x="40720" y="7003"/>
                </a:lnTo>
                <a:cubicBezTo>
                  <a:pt x="37844" y="6797"/>
                  <a:pt x="34717" y="6660"/>
                  <a:pt x="31202" y="6637"/>
                </a:cubicBezTo>
                <a:cubicBezTo>
                  <a:pt x="29633" y="6628"/>
                  <a:pt x="28099" y="6622"/>
                  <a:pt x="26598" y="6622"/>
                </a:cubicBezTo>
                <a:cubicBezTo>
                  <a:pt x="24476" y="6622"/>
                  <a:pt x="22421" y="6634"/>
                  <a:pt x="20429" y="6660"/>
                </a:cubicBezTo>
                <a:lnTo>
                  <a:pt x="18534" y="429"/>
                </a:lnTo>
                <a:cubicBezTo>
                  <a:pt x="18454" y="144"/>
                  <a:pt x="18220" y="1"/>
                  <a:pt x="179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13225" y="2193100"/>
            <a:ext cx="3957000" cy="11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686500"/>
            <a:ext cx="1303200" cy="13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90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13225" y="3285275"/>
            <a:ext cx="3740400" cy="3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-2231248" flipH="1">
            <a:off x="371793" y="3640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73825" y="872975"/>
            <a:ext cx="395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73825" y="1648025"/>
            <a:ext cx="3951900" cy="20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Chivo"/>
              <a:buChar char="●"/>
              <a:defRPr sz="14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613275" y="4743925"/>
            <a:ext cx="9800100" cy="1657575"/>
            <a:chOff x="-613275" y="3559275"/>
            <a:chExt cx="9800100" cy="1657575"/>
          </a:xfrm>
        </p:grpSpPr>
        <p:sp>
          <p:nvSpPr>
            <p:cNvPr id="46" name="Google Shape;46;p6"/>
            <p:cNvSpPr/>
            <p:nvPr/>
          </p:nvSpPr>
          <p:spPr>
            <a:xfrm>
              <a:off x="8699600" y="3962263"/>
              <a:ext cx="444400" cy="1230850"/>
            </a:xfrm>
            <a:custGeom>
              <a:avLst/>
              <a:gdLst/>
              <a:ahLst/>
              <a:cxnLst/>
              <a:rect l="l" t="t" r="r" b="b"/>
              <a:pathLst>
                <a:path w="17776" h="49234" extrusionOk="0">
                  <a:moveTo>
                    <a:pt x="1" y="15017"/>
                  </a:moveTo>
                  <a:lnTo>
                    <a:pt x="1" y="49234"/>
                  </a:lnTo>
                  <a:lnTo>
                    <a:pt x="5487" y="49234"/>
                  </a:lnTo>
                  <a:lnTo>
                    <a:pt x="5487" y="15017"/>
                  </a:lnTo>
                  <a:cubicBezTo>
                    <a:pt x="5487" y="7665"/>
                    <a:pt x="10785" y="1537"/>
                    <a:pt x="17776" y="251"/>
                  </a:cubicBezTo>
                  <a:lnTo>
                    <a:pt x="17776" y="251"/>
                  </a:lnTo>
                  <a:cubicBezTo>
                    <a:pt x="16882" y="79"/>
                    <a:pt x="15957" y="1"/>
                    <a:pt x="15033" y="1"/>
                  </a:cubicBezTo>
                  <a:lnTo>
                    <a:pt x="15033" y="1"/>
                  </a:lnTo>
                  <a:cubicBezTo>
                    <a:pt x="6725" y="1"/>
                    <a:pt x="1" y="6725"/>
                    <a:pt x="1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756675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69" y="1537"/>
                    <a:pt x="17759" y="251"/>
                  </a:cubicBezTo>
                  <a:lnTo>
                    <a:pt x="17759" y="251"/>
                  </a:lnTo>
                  <a:cubicBezTo>
                    <a:pt x="16866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643350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59" y="251"/>
                  </a:cubicBezTo>
                  <a:lnTo>
                    <a:pt x="17759" y="251"/>
                  </a:lnTo>
                  <a:cubicBezTo>
                    <a:pt x="16881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5300250" y="3962263"/>
              <a:ext cx="444375" cy="1230850"/>
            </a:xfrm>
            <a:custGeom>
              <a:avLst/>
              <a:gdLst/>
              <a:ahLst/>
              <a:cxnLst/>
              <a:rect l="l" t="t" r="r" b="b"/>
              <a:pathLst>
                <a:path w="17775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75" y="251"/>
                  </a:cubicBezTo>
                  <a:lnTo>
                    <a:pt x="17775" y="251"/>
                  </a:lnTo>
                  <a:cubicBezTo>
                    <a:pt x="16881" y="79"/>
                    <a:pt x="15957" y="1"/>
                    <a:pt x="15032" y="1"/>
                  </a:cubicBezTo>
                  <a:lnTo>
                    <a:pt x="15032" y="1"/>
                  </a:lnTo>
                  <a:cubicBezTo>
                    <a:pt x="6724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6"/>
            <p:cNvGrpSpPr/>
            <p:nvPr/>
          </p:nvGrpSpPr>
          <p:grpSpPr>
            <a:xfrm>
              <a:off x="-613275" y="3559275"/>
              <a:ext cx="9800100" cy="1657575"/>
              <a:chOff x="-613275" y="3443675"/>
              <a:chExt cx="9800100" cy="1657575"/>
            </a:xfrm>
          </p:grpSpPr>
          <p:sp>
            <p:nvSpPr>
              <p:cNvPr id="51" name="Google Shape;51;p6"/>
              <p:cNvSpPr/>
              <p:nvPr/>
            </p:nvSpPr>
            <p:spPr>
              <a:xfrm>
                <a:off x="3962175" y="3443675"/>
                <a:ext cx="5224650" cy="1657575"/>
              </a:xfrm>
              <a:custGeom>
                <a:avLst/>
                <a:gdLst/>
                <a:ahLst/>
                <a:cxnLst/>
                <a:rect l="l" t="t" r="r" b="b"/>
                <a:pathLst>
                  <a:path w="208986" h="66303" extrusionOk="0">
                    <a:moveTo>
                      <a:pt x="0" y="0"/>
                    </a:moveTo>
                    <a:lnTo>
                      <a:pt x="0" y="1207"/>
                    </a:lnTo>
                    <a:lnTo>
                      <a:pt x="5486" y="1207"/>
                    </a:lnTo>
                    <a:lnTo>
                      <a:pt x="5486" y="5439"/>
                    </a:lnTo>
                    <a:lnTo>
                      <a:pt x="0" y="5439"/>
                    </a:lnTo>
                    <a:lnTo>
                      <a:pt x="0" y="66303"/>
                    </a:lnTo>
                    <a:lnTo>
                      <a:pt x="8104" y="66303"/>
                    </a:lnTo>
                    <a:lnTo>
                      <a:pt x="8104" y="32086"/>
                    </a:lnTo>
                    <a:cubicBezTo>
                      <a:pt x="8104" y="23794"/>
                      <a:pt x="14828" y="17070"/>
                      <a:pt x="23120" y="17070"/>
                    </a:cubicBezTo>
                    <a:lnTo>
                      <a:pt x="23120" y="17070"/>
                    </a:lnTo>
                    <a:cubicBezTo>
                      <a:pt x="31411" y="17070"/>
                      <a:pt x="38136" y="23794"/>
                      <a:pt x="38136" y="32086"/>
                    </a:cubicBezTo>
                    <a:lnTo>
                      <a:pt x="38136" y="32086"/>
                    </a:lnTo>
                    <a:lnTo>
                      <a:pt x="38136" y="66303"/>
                    </a:lnTo>
                    <a:lnTo>
                      <a:pt x="53434" y="66303"/>
                    </a:lnTo>
                    <a:lnTo>
                      <a:pt x="53434" y="32086"/>
                    </a:lnTo>
                    <a:cubicBezTo>
                      <a:pt x="53434" y="23794"/>
                      <a:pt x="60158" y="17070"/>
                      <a:pt x="68450" y="17070"/>
                    </a:cubicBezTo>
                    <a:lnTo>
                      <a:pt x="68450" y="17070"/>
                    </a:lnTo>
                    <a:cubicBezTo>
                      <a:pt x="76741" y="17070"/>
                      <a:pt x="83466" y="23794"/>
                      <a:pt x="83466" y="32086"/>
                    </a:cubicBezTo>
                    <a:lnTo>
                      <a:pt x="83466" y="32086"/>
                    </a:lnTo>
                    <a:lnTo>
                      <a:pt x="83466" y="66303"/>
                    </a:lnTo>
                    <a:lnTo>
                      <a:pt x="98764" y="66303"/>
                    </a:lnTo>
                    <a:lnTo>
                      <a:pt x="98764" y="32086"/>
                    </a:lnTo>
                    <a:cubicBezTo>
                      <a:pt x="98764" y="23794"/>
                      <a:pt x="105488" y="17070"/>
                      <a:pt x="113780" y="17070"/>
                    </a:cubicBezTo>
                    <a:lnTo>
                      <a:pt x="113780" y="17070"/>
                    </a:lnTo>
                    <a:cubicBezTo>
                      <a:pt x="122072" y="17070"/>
                      <a:pt x="128796" y="23794"/>
                      <a:pt x="128796" y="32086"/>
                    </a:cubicBezTo>
                    <a:lnTo>
                      <a:pt x="128796" y="32086"/>
                    </a:lnTo>
                    <a:lnTo>
                      <a:pt x="128796" y="66303"/>
                    </a:lnTo>
                    <a:lnTo>
                      <a:pt x="144094" y="66303"/>
                    </a:lnTo>
                    <a:lnTo>
                      <a:pt x="144094" y="32086"/>
                    </a:lnTo>
                    <a:cubicBezTo>
                      <a:pt x="144094" y="23794"/>
                      <a:pt x="150818" y="17070"/>
                      <a:pt x="159110" y="17070"/>
                    </a:cubicBezTo>
                    <a:lnTo>
                      <a:pt x="159110" y="17070"/>
                    </a:lnTo>
                    <a:cubicBezTo>
                      <a:pt x="167402" y="17070"/>
                      <a:pt x="174126" y="23794"/>
                      <a:pt x="174126" y="32086"/>
                    </a:cubicBezTo>
                    <a:lnTo>
                      <a:pt x="174126" y="32086"/>
                    </a:lnTo>
                    <a:lnTo>
                      <a:pt x="174126" y="66303"/>
                    </a:lnTo>
                    <a:lnTo>
                      <a:pt x="189424" y="66303"/>
                    </a:lnTo>
                    <a:lnTo>
                      <a:pt x="189424" y="32086"/>
                    </a:lnTo>
                    <a:cubicBezTo>
                      <a:pt x="189424" y="23794"/>
                      <a:pt x="196148" y="17070"/>
                      <a:pt x="204440" y="17070"/>
                    </a:cubicBezTo>
                    <a:lnTo>
                      <a:pt x="204440" y="17070"/>
                    </a:lnTo>
                    <a:cubicBezTo>
                      <a:pt x="205976" y="17070"/>
                      <a:pt x="207591" y="17305"/>
                      <a:pt x="208986" y="17728"/>
                    </a:cubicBezTo>
                    <a:lnTo>
                      <a:pt x="208986" y="17728"/>
                    </a:lnTo>
                    <a:lnTo>
                      <a:pt x="208986" y="5439"/>
                    </a:lnTo>
                    <a:lnTo>
                      <a:pt x="205083" y="5439"/>
                    </a:lnTo>
                    <a:lnTo>
                      <a:pt x="205083" y="1207"/>
                    </a:lnTo>
                    <a:lnTo>
                      <a:pt x="208986" y="1207"/>
                    </a:lnTo>
                    <a:lnTo>
                      <a:pt x="208986" y="0"/>
                    </a:lnTo>
                    <a:close/>
                    <a:moveTo>
                      <a:pt x="189832" y="1207"/>
                    </a:moveTo>
                    <a:lnTo>
                      <a:pt x="203766" y="1207"/>
                    </a:lnTo>
                    <a:lnTo>
                      <a:pt x="203766" y="5439"/>
                    </a:lnTo>
                    <a:lnTo>
                      <a:pt x="189832" y="5439"/>
                    </a:lnTo>
                    <a:close/>
                    <a:moveTo>
                      <a:pt x="174581" y="1207"/>
                    </a:moveTo>
                    <a:lnTo>
                      <a:pt x="188515" y="1207"/>
                    </a:lnTo>
                    <a:lnTo>
                      <a:pt x="188515" y="5439"/>
                    </a:lnTo>
                    <a:lnTo>
                      <a:pt x="174581" y="5439"/>
                    </a:lnTo>
                    <a:close/>
                    <a:moveTo>
                      <a:pt x="159314" y="1207"/>
                    </a:moveTo>
                    <a:lnTo>
                      <a:pt x="173264" y="1207"/>
                    </a:lnTo>
                    <a:lnTo>
                      <a:pt x="173264" y="5439"/>
                    </a:lnTo>
                    <a:lnTo>
                      <a:pt x="159314" y="5439"/>
                    </a:lnTo>
                    <a:close/>
                    <a:moveTo>
                      <a:pt x="144063" y="1207"/>
                    </a:moveTo>
                    <a:lnTo>
                      <a:pt x="158013" y="1207"/>
                    </a:lnTo>
                    <a:lnTo>
                      <a:pt x="158013" y="5439"/>
                    </a:lnTo>
                    <a:lnTo>
                      <a:pt x="144063" y="5439"/>
                    </a:lnTo>
                    <a:close/>
                    <a:moveTo>
                      <a:pt x="128812" y="1207"/>
                    </a:moveTo>
                    <a:lnTo>
                      <a:pt x="142762" y="1207"/>
                    </a:lnTo>
                    <a:lnTo>
                      <a:pt x="142762" y="5439"/>
                    </a:lnTo>
                    <a:lnTo>
                      <a:pt x="128812" y="5439"/>
                    </a:lnTo>
                    <a:close/>
                    <a:moveTo>
                      <a:pt x="113560" y="1207"/>
                    </a:moveTo>
                    <a:lnTo>
                      <a:pt x="127511" y="1207"/>
                    </a:lnTo>
                    <a:lnTo>
                      <a:pt x="127511" y="5439"/>
                    </a:lnTo>
                    <a:lnTo>
                      <a:pt x="113560" y="5439"/>
                    </a:lnTo>
                    <a:close/>
                    <a:moveTo>
                      <a:pt x="98309" y="1207"/>
                    </a:moveTo>
                    <a:lnTo>
                      <a:pt x="112259" y="1207"/>
                    </a:lnTo>
                    <a:lnTo>
                      <a:pt x="112259" y="5439"/>
                    </a:lnTo>
                    <a:lnTo>
                      <a:pt x="98309" y="5439"/>
                    </a:lnTo>
                    <a:close/>
                    <a:moveTo>
                      <a:pt x="83058" y="1207"/>
                    </a:moveTo>
                    <a:lnTo>
                      <a:pt x="97008" y="1207"/>
                    </a:lnTo>
                    <a:lnTo>
                      <a:pt x="97008" y="5439"/>
                    </a:lnTo>
                    <a:lnTo>
                      <a:pt x="83058" y="5439"/>
                    </a:lnTo>
                    <a:close/>
                    <a:moveTo>
                      <a:pt x="67807" y="1207"/>
                    </a:moveTo>
                    <a:lnTo>
                      <a:pt x="81757" y="1207"/>
                    </a:lnTo>
                    <a:lnTo>
                      <a:pt x="81757" y="5439"/>
                    </a:lnTo>
                    <a:lnTo>
                      <a:pt x="67807" y="5439"/>
                    </a:lnTo>
                    <a:close/>
                    <a:moveTo>
                      <a:pt x="52556" y="1207"/>
                    </a:moveTo>
                    <a:lnTo>
                      <a:pt x="66490" y="1207"/>
                    </a:lnTo>
                    <a:lnTo>
                      <a:pt x="66490" y="5439"/>
                    </a:lnTo>
                    <a:lnTo>
                      <a:pt x="52556" y="5439"/>
                    </a:lnTo>
                    <a:close/>
                    <a:moveTo>
                      <a:pt x="37305" y="1207"/>
                    </a:moveTo>
                    <a:lnTo>
                      <a:pt x="51239" y="1207"/>
                    </a:lnTo>
                    <a:lnTo>
                      <a:pt x="51239" y="5439"/>
                    </a:lnTo>
                    <a:lnTo>
                      <a:pt x="37305" y="5439"/>
                    </a:lnTo>
                    <a:close/>
                    <a:moveTo>
                      <a:pt x="22038" y="1207"/>
                    </a:moveTo>
                    <a:lnTo>
                      <a:pt x="35988" y="1207"/>
                    </a:lnTo>
                    <a:lnTo>
                      <a:pt x="35988" y="5439"/>
                    </a:lnTo>
                    <a:lnTo>
                      <a:pt x="22038" y="5439"/>
                    </a:lnTo>
                    <a:close/>
                    <a:moveTo>
                      <a:pt x="6787" y="1207"/>
                    </a:moveTo>
                    <a:lnTo>
                      <a:pt x="20737" y="1207"/>
                    </a:lnTo>
                    <a:lnTo>
                      <a:pt x="20737" y="5439"/>
                    </a:lnTo>
                    <a:lnTo>
                      <a:pt x="6787" y="5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" name="Google Shape;52;p6"/>
              <p:cNvGrpSpPr/>
              <p:nvPr/>
            </p:nvGrpSpPr>
            <p:grpSpPr>
              <a:xfrm>
                <a:off x="-613275" y="3443675"/>
                <a:ext cx="5224650" cy="1657575"/>
                <a:chOff x="1161525" y="3805200"/>
                <a:chExt cx="5224650" cy="1657575"/>
              </a:xfrm>
            </p:grpSpPr>
            <p:sp>
              <p:nvSpPr>
                <p:cNvPr id="53" name="Google Shape;53;p6"/>
                <p:cNvSpPr/>
                <p:nvPr/>
              </p:nvSpPr>
              <p:spPr>
                <a:xfrm>
                  <a:off x="5896325" y="4231925"/>
                  <a:ext cx="4444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6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85" y="1537"/>
                        <a:pt x="17776" y="251"/>
                      </a:cubicBezTo>
                      <a:lnTo>
                        <a:pt x="17776" y="251"/>
                      </a:lnTo>
                      <a:cubicBezTo>
                        <a:pt x="16882" y="79"/>
                        <a:pt x="15957" y="1"/>
                        <a:pt x="15033" y="1"/>
                      </a:cubicBezTo>
                      <a:lnTo>
                        <a:pt x="15033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6"/>
                <p:cNvSpPr/>
                <p:nvPr/>
              </p:nvSpPr>
              <p:spPr>
                <a:xfrm>
                  <a:off x="476347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69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66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6"/>
                <p:cNvSpPr/>
                <p:nvPr/>
              </p:nvSpPr>
              <p:spPr>
                <a:xfrm>
                  <a:off x="363022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81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6"/>
                <p:cNvSpPr/>
                <p:nvPr/>
              </p:nvSpPr>
              <p:spPr>
                <a:xfrm>
                  <a:off x="2496975" y="4231925"/>
                  <a:ext cx="444375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5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75" y="251"/>
                      </a:cubicBezTo>
                      <a:lnTo>
                        <a:pt x="17775" y="251"/>
                      </a:lnTo>
                      <a:cubicBezTo>
                        <a:pt x="16881" y="79"/>
                        <a:pt x="15957" y="1"/>
                        <a:pt x="15032" y="1"/>
                      </a:cubicBezTo>
                      <a:lnTo>
                        <a:pt x="15032" y="1"/>
                      </a:lnTo>
                      <a:cubicBezTo>
                        <a:pt x="6724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6"/>
                <p:cNvSpPr/>
                <p:nvPr/>
              </p:nvSpPr>
              <p:spPr>
                <a:xfrm>
                  <a:off x="1364100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69" y="1537"/>
                        <a:pt x="17760" y="251"/>
                      </a:cubicBezTo>
                      <a:lnTo>
                        <a:pt x="17760" y="251"/>
                      </a:lnTo>
                      <a:cubicBezTo>
                        <a:pt x="16866" y="79"/>
                        <a:pt x="15957" y="1"/>
                        <a:pt x="15017" y="1"/>
                      </a:cubicBezTo>
                      <a:lnTo>
                        <a:pt x="15017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6"/>
                <p:cNvSpPr/>
                <p:nvPr/>
              </p:nvSpPr>
              <p:spPr>
                <a:xfrm>
                  <a:off x="1161525" y="3805200"/>
                  <a:ext cx="5224650" cy="16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86" h="66303" extrusionOk="0">
                      <a:moveTo>
                        <a:pt x="0" y="0"/>
                      </a:moveTo>
                      <a:lnTo>
                        <a:pt x="0" y="1207"/>
                      </a:lnTo>
                      <a:lnTo>
                        <a:pt x="5486" y="1207"/>
                      </a:lnTo>
                      <a:lnTo>
                        <a:pt x="5486" y="5439"/>
                      </a:lnTo>
                      <a:lnTo>
                        <a:pt x="0" y="5439"/>
                      </a:lnTo>
                      <a:lnTo>
                        <a:pt x="0" y="66303"/>
                      </a:lnTo>
                      <a:lnTo>
                        <a:pt x="8104" y="66303"/>
                      </a:lnTo>
                      <a:lnTo>
                        <a:pt x="8104" y="32086"/>
                      </a:lnTo>
                      <a:cubicBezTo>
                        <a:pt x="8104" y="23794"/>
                        <a:pt x="14828" y="17070"/>
                        <a:pt x="23120" y="17070"/>
                      </a:cubicBezTo>
                      <a:lnTo>
                        <a:pt x="23120" y="17070"/>
                      </a:lnTo>
                      <a:cubicBezTo>
                        <a:pt x="31411" y="17070"/>
                        <a:pt x="38136" y="23794"/>
                        <a:pt x="38136" y="32086"/>
                      </a:cubicBezTo>
                      <a:lnTo>
                        <a:pt x="38136" y="32086"/>
                      </a:lnTo>
                      <a:lnTo>
                        <a:pt x="38136" y="66303"/>
                      </a:lnTo>
                      <a:lnTo>
                        <a:pt x="53434" y="66303"/>
                      </a:lnTo>
                      <a:lnTo>
                        <a:pt x="53434" y="32086"/>
                      </a:lnTo>
                      <a:cubicBezTo>
                        <a:pt x="53434" y="23794"/>
                        <a:pt x="60158" y="17070"/>
                        <a:pt x="68450" y="17070"/>
                      </a:cubicBezTo>
                      <a:lnTo>
                        <a:pt x="68450" y="17070"/>
                      </a:lnTo>
                      <a:cubicBezTo>
                        <a:pt x="76741" y="17070"/>
                        <a:pt x="83466" y="23794"/>
                        <a:pt x="83466" y="32086"/>
                      </a:cubicBezTo>
                      <a:lnTo>
                        <a:pt x="83466" y="32086"/>
                      </a:lnTo>
                      <a:lnTo>
                        <a:pt x="83466" y="66303"/>
                      </a:lnTo>
                      <a:lnTo>
                        <a:pt x="98764" y="66303"/>
                      </a:lnTo>
                      <a:lnTo>
                        <a:pt x="98764" y="32086"/>
                      </a:lnTo>
                      <a:cubicBezTo>
                        <a:pt x="98764" y="23794"/>
                        <a:pt x="105488" y="17070"/>
                        <a:pt x="113780" y="17070"/>
                      </a:cubicBezTo>
                      <a:lnTo>
                        <a:pt x="113780" y="17070"/>
                      </a:lnTo>
                      <a:cubicBezTo>
                        <a:pt x="122072" y="17070"/>
                        <a:pt x="128796" y="23794"/>
                        <a:pt x="128796" y="32086"/>
                      </a:cubicBezTo>
                      <a:lnTo>
                        <a:pt x="128796" y="32086"/>
                      </a:lnTo>
                      <a:lnTo>
                        <a:pt x="128796" y="66303"/>
                      </a:lnTo>
                      <a:lnTo>
                        <a:pt x="144094" y="66303"/>
                      </a:lnTo>
                      <a:lnTo>
                        <a:pt x="144094" y="32086"/>
                      </a:lnTo>
                      <a:cubicBezTo>
                        <a:pt x="144094" y="23794"/>
                        <a:pt x="150818" y="17070"/>
                        <a:pt x="159110" y="17070"/>
                      </a:cubicBezTo>
                      <a:lnTo>
                        <a:pt x="159110" y="17070"/>
                      </a:lnTo>
                      <a:cubicBezTo>
                        <a:pt x="167402" y="17070"/>
                        <a:pt x="174126" y="23794"/>
                        <a:pt x="174126" y="32086"/>
                      </a:cubicBezTo>
                      <a:lnTo>
                        <a:pt x="174126" y="32086"/>
                      </a:lnTo>
                      <a:lnTo>
                        <a:pt x="174126" y="66303"/>
                      </a:lnTo>
                      <a:lnTo>
                        <a:pt x="189424" y="66303"/>
                      </a:lnTo>
                      <a:lnTo>
                        <a:pt x="189424" y="32086"/>
                      </a:lnTo>
                      <a:cubicBezTo>
                        <a:pt x="189424" y="23794"/>
                        <a:pt x="196148" y="17070"/>
                        <a:pt x="204440" y="17070"/>
                      </a:cubicBezTo>
                      <a:lnTo>
                        <a:pt x="204440" y="17070"/>
                      </a:lnTo>
                      <a:cubicBezTo>
                        <a:pt x="205976" y="17070"/>
                        <a:pt x="207591" y="17305"/>
                        <a:pt x="208986" y="17728"/>
                      </a:cubicBezTo>
                      <a:lnTo>
                        <a:pt x="208986" y="17728"/>
                      </a:lnTo>
                      <a:lnTo>
                        <a:pt x="208986" y="5439"/>
                      </a:lnTo>
                      <a:lnTo>
                        <a:pt x="205083" y="5439"/>
                      </a:lnTo>
                      <a:lnTo>
                        <a:pt x="205083" y="1207"/>
                      </a:lnTo>
                      <a:lnTo>
                        <a:pt x="208986" y="1207"/>
                      </a:lnTo>
                      <a:lnTo>
                        <a:pt x="208986" y="0"/>
                      </a:lnTo>
                      <a:close/>
                      <a:moveTo>
                        <a:pt x="189832" y="1207"/>
                      </a:moveTo>
                      <a:lnTo>
                        <a:pt x="203766" y="1207"/>
                      </a:lnTo>
                      <a:lnTo>
                        <a:pt x="203766" y="5439"/>
                      </a:lnTo>
                      <a:lnTo>
                        <a:pt x="189832" y="5439"/>
                      </a:lnTo>
                      <a:close/>
                      <a:moveTo>
                        <a:pt x="174581" y="1207"/>
                      </a:moveTo>
                      <a:lnTo>
                        <a:pt x="188515" y="1207"/>
                      </a:lnTo>
                      <a:lnTo>
                        <a:pt x="188515" y="5439"/>
                      </a:lnTo>
                      <a:lnTo>
                        <a:pt x="174581" y="5439"/>
                      </a:lnTo>
                      <a:close/>
                      <a:moveTo>
                        <a:pt x="159314" y="1207"/>
                      </a:moveTo>
                      <a:lnTo>
                        <a:pt x="173264" y="1207"/>
                      </a:lnTo>
                      <a:lnTo>
                        <a:pt x="173264" y="5439"/>
                      </a:lnTo>
                      <a:lnTo>
                        <a:pt x="159314" y="5439"/>
                      </a:lnTo>
                      <a:close/>
                      <a:moveTo>
                        <a:pt x="144063" y="1207"/>
                      </a:moveTo>
                      <a:lnTo>
                        <a:pt x="158013" y="1207"/>
                      </a:lnTo>
                      <a:lnTo>
                        <a:pt x="158013" y="5439"/>
                      </a:lnTo>
                      <a:lnTo>
                        <a:pt x="144063" y="5439"/>
                      </a:lnTo>
                      <a:close/>
                      <a:moveTo>
                        <a:pt x="128812" y="1207"/>
                      </a:moveTo>
                      <a:lnTo>
                        <a:pt x="142762" y="1207"/>
                      </a:lnTo>
                      <a:lnTo>
                        <a:pt x="142762" y="5439"/>
                      </a:lnTo>
                      <a:lnTo>
                        <a:pt x="128812" y="5439"/>
                      </a:lnTo>
                      <a:close/>
                      <a:moveTo>
                        <a:pt x="113560" y="1207"/>
                      </a:moveTo>
                      <a:lnTo>
                        <a:pt x="127511" y="1207"/>
                      </a:lnTo>
                      <a:lnTo>
                        <a:pt x="127511" y="5439"/>
                      </a:lnTo>
                      <a:lnTo>
                        <a:pt x="113560" y="5439"/>
                      </a:lnTo>
                      <a:close/>
                      <a:moveTo>
                        <a:pt x="98309" y="1207"/>
                      </a:moveTo>
                      <a:lnTo>
                        <a:pt x="112259" y="1207"/>
                      </a:lnTo>
                      <a:lnTo>
                        <a:pt x="112259" y="5439"/>
                      </a:lnTo>
                      <a:lnTo>
                        <a:pt x="98309" y="5439"/>
                      </a:lnTo>
                      <a:close/>
                      <a:moveTo>
                        <a:pt x="83058" y="1207"/>
                      </a:moveTo>
                      <a:lnTo>
                        <a:pt x="97008" y="1207"/>
                      </a:lnTo>
                      <a:lnTo>
                        <a:pt x="97008" y="5439"/>
                      </a:lnTo>
                      <a:lnTo>
                        <a:pt x="83058" y="5439"/>
                      </a:lnTo>
                      <a:close/>
                      <a:moveTo>
                        <a:pt x="67807" y="1207"/>
                      </a:moveTo>
                      <a:lnTo>
                        <a:pt x="81757" y="1207"/>
                      </a:lnTo>
                      <a:lnTo>
                        <a:pt x="81757" y="5439"/>
                      </a:lnTo>
                      <a:lnTo>
                        <a:pt x="67807" y="5439"/>
                      </a:lnTo>
                      <a:close/>
                      <a:moveTo>
                        <a:pt x="52556" y="1207"/>
                      </a:moveTo>
                      <a:lnTo>
                        <a:pt x="66490" y="1207"/>
                      </a:lnTo>
                      <a:lnTo>
                        <a:pt x="66490" y="5439"/>
                      </a:lnTo>
                      <a:lnTo>
                        <a:pt x="52556" y="5439"/>
                      </a:lnTo>
                      <a:close/>
                      <a:moveTo>
                        <a:pt x="37305" y="1207"/>
                      </a:moveTo>
                      <a:lnTo>
                        <a:pt x="51239" y="1207"/>
                      </a:lnTo>
                      <a:lnTo>
                        <a:pt x="51239" y="5439"/>
                      </a:lnTo>
                      <a:lnTo>
                        <a:pt x="37305" y="5439"/>
                      </a:lnTo>
                      <a:close/>
                      <a:moveTo>
                        <a:pt x="22038" y="1207"/>
                      </a:moveTo>
                      <a:lnTo>
                        <a:pt x="35988" y="1207"/>
                      </a:lnTo>
                      <a:lnTo>
                        <a:pt x="35988" y="5439"/>
                      </a:lnTo>
                      <a:lnTo>
                        <a:pt x="22038" y="5439"/>
                      </a:lnTo>
                      <a:close/>
                      <a:moveTo>
                        <a:pt x="6787" y="1207"/>
                      </a:moveTo>
                      <a:lnTo>
                        <a:pt x="20737" y="1207"/>
                      </a:lnTo>
                      <a:lnTo>
                        <a:pt x="20737" y="5439"/>
                      </a:lnTo>
                      <a:lnTo>
                        <a:pt x="6787" y="543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9" name="Google Shape;59;p6"/>
          <p:cNvSpPr/>
          <p:nvPr/>
        </p:nvSpPr>
        <p:spPr>
          <a:xfrm rot="-2231248" flipH="1">
            <a:off x="371793" y="3640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2231248" flipH="1">
            <a:off x="7192518" y="44511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1328550" y="744050"/>
            <a:ext cx="6486900" cy="23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-229425" y="3690700"/>
            <a:ext cx="9418794" cy="1506218"/>
          </a:xfrm>
          <a:custGeom>
            <a:avLst/>
            <a:gdLst/>
            <a:ahLst/>
            <a:cxnLst/>
            <a:rect l="l" t="t" r="r" b="b"/>
            <a:pathLst>
              <a:path w="331356" h="46413" extrusionOk="0">
                <a:moveTo>
                  <a:pt x="1" y="1"/>
                </a:moveTo>
                <a:lnTo>
                  <a:pt x="1" y="46412"/>
                </a:lnTo>
                <a:lnTo>
                  <a:pt x="331356" y="46412"/>
                </a:lnTo>
                <a:lnTo>
                  <a:pt x="3313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202688" y="3315506"/>
            <a:ext cx="10068013" cy="554316"/>
          </a:xfrm>
          <a:custGeom>
            <a:avLst/>
            <a:gdLst/>
            <a:ahLst/>
            <a:cxnLst/>
            <a:rect l="l" t="t" r="r" b="b"/>
            <a:pathLst>
              <a:path w="272532" h="9206" extrusionOk="0">
                <a:moveTo>
                  <a:pt x="4097" y="301"/>
                </a:moveTo>
                <a:cubicBezTo>
                  <a:pt x="5109" y="165"/>
                  <a:pt x="6122" y="92"/>
                  <a:pt x="7481" y="55"/>
                </a:cubicBezTo>
                <a:cubicBezTo>
                  <a:pt x="9771" y="0"/>
                  <a:pt x="12791" y="55"/>
                  <a:pt x="15035" y="64"/>
                </a:cubicBezTo>
                <a:cubicBezTo>
                  <a:pt x="21156" y="82"/>
                  <a:pt x="27277" y="92"/>
                  <a:pt x="33399" y="128"/>
                </a:cubicBezTo>
                <a:cubicBezTo>
                  <a:pt x="51954" y="219"/>
                  <a:pt x="70519" y="265"/>
                  <a:pt x="89084" y="283"/>
                </a:cubicBezTo>
                <a:cubicBezTo>
                  <a:pt x="111033" y="311"/>
                  <a:pt x="132945" y="402"/>
                  <a:pt x="154886" y="484"/>
                </a:cubicBezTo>
                <a:cubicBezTo>
                  <a:pt x="172191" y="548"/>
                  <a:pt x="189515" y="511"/>
                  <a:pt x="206821" y="612"/>
                </a:cubicBezTo>
                <a:cubicBezTo>
                  <a:pt x="221399" y="694"/>
                  <a:pt x="235913" y="958"/>
                  <a:pt x="250473" y="1095"/>
                </a:cubicBezTo>
                <a:cubicBezTo>
                  <a:pt x="256768" y="1150"/>
                  <a:pt x="263190" y="1168"/>
                  <a:pt x="269421" y="1314"/>
                </a:cubicBezTo>
                <a:cubicBezTo>
                  <a:pt x="272532" y="1387"/>
                  <a:pt x="270069" y="3358"/>
                  <a:pt x="269831" y="3613"/>
                </a:cubicBezTo>
                <a:cubicBezTo>
                  <a:pt x="269257" y="4261"/>
                  <a:pt x="268509" y="4899"/>
                  <a:pt x="267669" y="5538"/>
                </a:cubicBezTo>
                <a:cubicBezTo>
                  <a:pt x="267268" y="5848"/>
                  <a:pt x="267514" y="5994"/>
                  <a:pt x="267879" y="6277"/>
                </a:cubicBezTo>
                <a:cubicBezTo>
                  <a:pt x="268290" y="6605"/>
                  <a:pt x="267423" y="6888"/>
                  <a:pt x="266337" y="7180"/>
                </a:cubicBezTo>
                <a:cubicBezTo>
                  <a:pt x="264440" y="7673"/>
                  <a:pt x="262050" y="8229"/>
                  <a:pt x="258136" y="8329"/>
                </a:cubicBezTo>
                <a:cubicBezTo>
                  <a:pt x="256987" y="8366"/>
                  <a:pt x="255801" y="8348"/>
                  <a:pt x="254651" y="8375"/>
                </a:cubicBezTo>
                <a:cubicBezTo>
                  <a:pt x="250500" y="8475"/>
                  <a:pt x="247526" y="9068"/>
                  <a:pt x="243366" y="9141"/>
                </a:cubicBezTo>
                <a:cubicBezTo>
                  <a:pt x="241460" y="9178"/>
                  <a:pt x="239544" y="9096"/>
                  <a:pt x="237628" y="9077"/>
                </a:cubicBezTo>
                <a:cubicBezTo>
                  <a:pt x="234673" y="9050"/>
                  <a:pt x="231744" y="9169"/>
                  <a:pt x="228779" y="9178"/>
                </a:cubicBezTo>
                <a:cubicBezTo>
                  <a:pt x="223260" y="9205"/>
                  <a:pt x="218024" y="8877"/>
                  <a:pt x="212769" y="8630"/>
                </a:cubicBezTo>
                <a:cubicBezTo>
                  <a:pt x="208883" y="8457"/>
                  <a:pt x="204632" y="8311"/>
                  <a:pt x="200526" y="8411"/>
                </a:cubicBezTo>
                <a:cubicBezTo>
                  <a:pt x="196604" y="8503"/>
                  <a:pt x="193812" y="8621"/>
                  <a:pt x="189962" y="8329"/>
                </a:cubicBezTo>
                <a:cubicBezTo>
                  <a:pt x="189086" y="8256"/>
                  <a:pt x="188256" y="8174"/>
                  <a:pt x="187308" y="8129"/>
                </a:cubicBezTo>
                <a:cubicBezTo>
                  <a:pt x="183868" y="7964"/>
                  <a:pt x="180447" y="8275"/>
                  <a:pt x="177209" y="7983"/>
                </a:cubicBezTo>
                <a:cubicBezTo>
                  <a:pt x="174317" y="7727"/>
                  <a:pt x="171115" y="7572"/>
                  <a:pt x="168086" y="7335"/>
                </a:cubicBezTo>
                <a:cubicBezTo>
                  <a:pt x="167092" y="7253"/>
                  <a:pt x="166097" y="7171"/>
                  <a:pt x="164975" y="7134"/>
                </a:cubicBezTo>
                <a:cubicBezTo>
                  <a:pt x="164099" y="7116"/>
                  <a:pt x="163205" y="7134"/>
                  <a:pt x="162321" y="7143"/>
                </a:cubicBezTo>
                <a:cubicBezTo>
                  <a:pt x="159447" y="7180"/>
                  <a:pt x="156537" y="7171"/>
                  <a:pt x="153700" y="7098"/>
                </a:cubicBezTo>
                <a:cubicBezTo>
                  <a:pt x="150114" y="7007"/>
                  <a:pt x="146611" y="6806"/>
                  <a:pt x="142944" y="6788"/>
                </a:cubicBezTo>
                <a:cubicBezTo>
                  <a:pt x="139824" y="6779"/>
                  <a:pt x="137352" y="7007"/>
                  <a:pt x="134350" y="7098"/>
                </a:cubicBezTo>
                <a:cubicBezTo>
                  <a:pt x="131969" y="7180"/>
                  <a:pt x="129889" y="7089"/>
                  <a:pt x="127581" y="7125"/>
                </a:cubicBezTo>
                <a:cubicBezTo>
                  <a:pt x="123339" y="7189"/>
                  <a:pt x="119891" y="7609"/>
                  <a:pt x="115722" y="7709"/>
                </a:cubicBezTo>
                <a:cubicBezTo>
                  <a:pt x="111872" y="7800"/>
                  <a:pt x="109071" y="7590"/>
                  <a:pt x="105623" y="8010"/>
                </a:cubicBezTo>
                <a:cubicBezTo>
                  <a:pt x="104811" y="8101"/>
                  <a:pt x="104072" y="8220"/>
                  <a:pt x="103069" y="8266"/>
                </a:cubicBezTo>
                <a:cubicBezTo>
                  <a:pt x="102184" y="8311"/>
                  <a:pt x="101244" y="8284"/>
                  <a:pt x="100323" y="8284"/>
                </a:cubicBezTo>
                <a:cubicBezTo>
                  <a:pt x="97248" y="8266"/>
                  <a:pt x="94356" y="8466"/>
                  <a:pt x="91465" y="8612"/>
                </a:cubicBezTo>
                <a:cubicBezTo>
                  <a:pt x="89001" y="8740"/>
                  <a:pt x="87898" y="8640"/>
                  <a:pt x="85644" y="8585"/>
                </a:cubicBezTo>
                <a:cubicBezTo>
                  <a:pt x="83500" y="8530"/>
                  <a:pt x="81484" y="8749"/>
                  <a:pt x="79341" y="8676"/>
                </a:cubicBezTo>
                <a:cubicBezTo>
                  <a:pt x="78592" y="8649"/>
                  <a:pt x="77927" y="8594"/>
                  <a:pt x="77279" y="8539"/>
                </a:cubicBezTo>
                <a:cubicBezTo>
                  <a:pt x="73913" y="8238"/>
                  <a:pt x="70939" y="8101"/>
                  <a:pt x="67061" y="8074"/>
                </a:cubicBezTo>
                <a:cubicBezTo>
                  <a:pt x="63075" y="8047"/>
                  <a:pt x="58632" y="8056"/>
                  <a:pt x="54782" y="7891"/>
                </a:cubicBezTo>
                <a:cubicBezTo>
                  <a:pt x="53259" y="7828"/>
                  <a:pt x="51808" y="7727"/>
                  <a:pt x="50267" y="7673"/>
                </a:cubicBezTo>
                <a:cubicBezTo>
                  <a:pt x="46170" y="7527"/>
                  <a:pt x="42540" y="7709"/>
                  <a:pt x="38580" y="7791"/>
                </a:cubicBezTo>
                <a:cubicBezTo>
                  <a:pt x="34284" y="7882"/>
                  <a:pt x="29731" y="7837"/>
                  <a:pt x="25380" y="7837"/>
                </a:cubicBezTo>
                <a:cubicBezTo>
                  <a:pt x="15527" y="7837"/>
                  <a:pt x="8813" y="8722"/>
                  <a:pt x="0" y="9178"/>
                </a:cubicBezTo>
                <a:cubicBezTo>
                  <a:pt x="0" y="9178"/>
                  <a:pt x="2318" y="557"/>
                  <a:pt x="4097" y="301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1594975" y="3842975"/>
            <a:ext cx="5604629" cy="1353867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>
            <a:off x="949150" y="2906783"/>
            <a:ext cx="2419653" cy="867343"/>
            <a:chOff x="3962175" y="2481867"/>
            <a:chExt cx="3075700" cy="1102508"/>
          </a:xfrm>
        </p:grpSpPr>
        <p:sp>
          <p:nvSpPr>
            <p:cNvPr id="89" name="Google Shape;89;p8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046546" y="2481867"/>
              <a:ext cx="2817428" cy="732629"/>
            </a:xfrm>
            <a:custGeom>
              <a:avLst/>
              <a:gdLst/>
              <a:ahLst/>
              <a:cxnLst/>
              <a:rect l="l" t="t" r="r" b="b"/>
              <a:pathLst>
                <a:path w="91743" h="23308" extrusionOk="0">
                  <a:moveTo>
                    <a:pt x="23857" y="188"/>
                  </a:moveTo>
                  <a:cubicBezTo>
                    <a:pt x="21694" y="658"/>
                    <a:pt x="19813" y="1944"/>
                    <a:pt x="17854" y="2947"/>
                  </a:cubicBezTo>
                  <a:lnTo>
                    <a:pt x="17854" y="2947"/>
                  </a:lnTo>
                  <a:cubicBezTo>
                    <a:pt x="15001" y="4420"/>
                    <a:pt x="11835" y="5376"/>
                    <a:pt x="8637" y="5282"/>
                  </a:cubicBezTo>
                  <a:lnTo>
                    <a:pt x="8637" y="5282"/>
                  </a:lnTo>
                  <a:cubicBezTo>
                    <a:pt x="5440" y="5204"/>
                    <a:pt x="2211" y="4013"/>
                    <a:pt x="1" y="1709"/>
                  </a:cubicBezTo>
                  <a:lnTo>
                    <a:pt x="1" y="1709"/>
                  </a:lnTo>
                  <a:cubicBezTo>
                    <a:pt x="251" y="3339"/>
                    <a:pt x="1458" y="4467"/>
                    <a:pt x="2963" y="5173"/>
                  </a:cubicBezTo>
                  <a:lnTo>
                    <a:pt x="2963" y="5173"/>
                  </a:lnTo>
                  <a:cubicBezTo>
                    <a:pt x="6082" y="6615"/>
                    <a:pt x="9672" y="7022"/>
                    <a:pt x="13026" y="6286"/>
                  </a:cubicBezTo>
                  <a:lnTo>
                    <a:pt x="13026" y="6286"/>
                  </a:lnTo>
                  <a:cubicBezTo>
                    <a:pt x="15910" y="5643"/>
                    <a:pt x="18559" y="4232"/>
                    <a:pt x="21365" y="3323"/>
                  </a:cubicBezTo>
                  <a:lnTo>
                    <a:pt x="21365" y="3323"/>
                  </a:lnTo>
                  <a:cubicBezTo>
                    <a:pt x="24170" y="2414"/>
                    <a:pt x="27384" y="2069"/>
                    <a:pt x="29954" y="3511"/>
                  </a:cubicBezTo>
                  <a:lnTo>
                    <a:pt x="29954" y="3511"/>
                  </a:lnTo>
                  <a:cubicBezTo>
                    <a:pt x="31804" y="4546"/>
                    <a:pt x="33058" y="6364"/>
                    <a:pt x="34735" y="7649"/>
                  </a:cubicBezTo>
                  <a:lnTo>
                    <a:pt x="34735" y="7649"/>
                  </a:lnTo>
                  <a:cubicBezTo>
                    <a:pt x="39108" y="11051"/>
                    <a:pt x="45440" y="10330"/>
                    <a:pt x="50629" y="8386"/>
                  </a:cubicBezTo>
                  <a:lnTo>
                    <a:pt x="50629" y="8386"/>
                  </a:lnTo>
                  <a:cubicBezTo>
                    <a:pt x="52274" y="7775"/>
                    <a:pt x="53905" y="7038"/>
                    <a:pt x="55644" y="6803"/>
                  </a:cubicBezTo>
                  <a:lnTo>
                    <a:pt x="55644" y="6803"/>
                  </a:lnTo>
                  <a:cubicBezTo>
                    <a:pt x="57384" y="6552"/>
                    <a:pt x="59312" y="6897"/>
                    <a:pt x="60550" y="8135"/>
                  </a:cubicBezTo>
                  <a:lnTo>
                    <a:pt x="60550" y="8135"/>
                  </a:lnTo>
                  <a:cubicBezTo>
                    <a:pt x="61851" y="9452"/>
                    <a:pt x="62149" y="11489"/>
                    <a:pt x="63340" y="12916"/>
                  </a:cubicBezTo>
                  <a:lnTo>
                    <a:pt x="63340" y="12916"/>
                  </a:lnTo>
                  <a:cubicBezTo>
                    <a:pt x="64516" y="14326"/>
                    <a:pt x="66413" y="14922"/>
                    <a:pt x="68231" y="15126"/>
                  </a:cubicBezTo>
                  <a:lnTo>
                    <a:pt x="68231" y="15126"/>
                  </a:lnTo>
                  <a:cubicBezTo>
                    <a:pt x="73215" y="15690"/>
                    <a:pt x="76648" y="12571"/>
                    <a:pt x="81397" y="12383"/>
                  </a:cubicBezTo>
                  <a:lnTo>
                    <a:pt x="81397" y="12383"/>
                  </a:lnTo>
                  <a:cubicBezTo>
                    <a:pt x="83200" y="12305"/>
                    <a:pt x="85081" y="12712"/>
                    <a:pt x="86476" y="13841"/>
                  </a:cubicBezTo>
                  <a:lnTo>
                    <a:pt x="86476" y="13841"/>
                  </a:lnTo>
                  <a:cubicBezTo>
                    <a:pt x="87479" y="14656"/>
                    <a:pt x="88169" y="15800"/>
                    <a:pt x="88796" y="16944"/>
                  </a:cubicBezTo>
                  <a:lnTo>
                    <a:pt x="88796" y="16944"/>
                  </a:lnTo>
                  <a:cubicBezTo>
                    <a:pt x="89877" y="18935"/>
                    <a:pt x="90833" y="21051"/>
                    <a:pt x="91225" y="23292"/>
                  </a:cubicBezTo>
                  <a:lnTo>
                    <a:pt x="91225" y="23292"/>
                  </a:lnTo>
                  <a:lnTo>
                    <a:pt x="91398" y="23308"/>
                  </a:lnTo>
                  <a:cubicBezTo>
                    <a:pt x="91742" y="20048"/>
                    <a:pt x="91492" y="16631"/>
                    <a:pt x="89940" y="13747"/>
                  </a:cubicBezTo>
                  <a:lnTo>
                    <a:pt x="89940" y="13747"/>
                  </a:lnTo>
                  <a:cubicBezTo>
                    <a:pt x="88388" y="10862"/>
                    <a:pt x="85332" y="8637"/>
                    <a:pt x="82056" y="8746"/>
                  </a:cubicBezTo>
                  <a:lnTo>
                    <a:pt x="82056" y="8746"/>
                  </a:lnTo>
                  <a:cubicBezTo>
                    <a:pt x="79846" y="8809"/>
                    <a:pt x="77808" y="9891"/>
                    <a:pt x="75723" y="10643"/>
                  </a:cubicBezTo>
                  <a:lnTo>
                    <a:pt x="75723" y="10643"/>
                  </a:lnTo>
                  <a:cubicBezTo>
                    <a:pt x="73544" y="11411"/>
                    <a:pt x="71240" y="11819"/>
                    <a:pt x="68936" y="11850"/>
                  </a:cubicBezTo>
                  <a:lnTo>
                    <a:pt x="68936" y="11850"/>
                  </a:lnTo>
                  <a:cubicBezTo>
                    <a:pt x="67745" y="11881"/>
                    <a:pt x="66491" y="11787"/>
                    <a:pt x="65425" y="11223"/>
                  </a:cubicBezTo>
                  <a:lnTo>
                    <a:pt x="65425" y="11223"/>
                  </a:lnTo>
                  <a:cubicBezTo>
                    <a:pt x="63654" y="10314"/>
                    <a:pt x="62714" y="8370"/>
                    <a:pt x="61334" y="6944"/>
                  </a:cubicBezTo>
                  <a:lnTo>
                    <a:pt x="61334" y="6944"/>
                  </a:lnTo>
                  <a:cubicBezTo>
                    <a:pt x="57839" y="3370"/>
                    <a:pt x="51977" y="3574"/>
                    <a:pt x="47243" y="5188"/>
                  </a:cubicBezTo>
                  <a:lnTo>
                    <a:pt x="47243" y="5188"/>
                  </a:lnTo>
                  <a:cubicBezTo>
                    <a:pt x="45064" y="5925"/>
                    <a:pt x="42838" y="6913"/>
                    <a:pt x="40581" y="6521"/>
                  </a:cubicBezTo>
                  <a:lnTo>
                    <a:pt x="40581" y="6521"/>
                  </a:lnTo>
                  <a:cubicBezTo>
                    <a:pt x="39030" y="6239"/>
                    <a:pt x="37682" y="5345"/>
                    <a:pt x="36381" y="4452"/>
                  </a:cubicBezTo>
                  <a:lnTo>
                    <a:pt x="36381" y="4452"/>
                  </a:lnTo>
                  <a:cubicBezTo>
                    <a:pt x="33152" y="2273"/>
                    <a:pt x="29515" y="0"/>
                    <a:pt x="25738" y="0"/>
                  </a:cubicBezTo>
                  <a:lnTo>
                    <a:pt x="25738" y="0"/>
                  </a:lnTo>
                  <a:cubicBezTo>
                    <a:pt x="25111" y="0"/>
                    <a:pt x="24484" y="63"/>
                    <a:pt x="23857" y="188"/>
                  </a:cubicBezTo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8"/>
          <p:cNvGrpSpPr/>
          <p:nvPr/>
        </p:nvGrpSpPr>
        <p:grpSpPr>
          <a:xfrm rot="10800000" flipH="1">
            <a:off x="949150" y="3935082"/>
            <a:ext cx="2419653" cy="280557"/>
            <a:chOff x="3962175" y="3227750"/>
            <a:chExt cx="3075700" cy="356625"/>
          </a:xfrm>
        </p:grpSpPr>
        <p:sp>
          <p:nvSpPr>
            <p:cNvPr id="109" name="Google Shape;109;p8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rgbClr val="274E13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8"/>
          <p:cNvGrpSpPr/>
          <p:nvPr/>
        </p:nvGrpSpPr>
        <p:grpSpPr>
          <a:xfrm>
            <a:off x="-15825" y="3767425"/>
            <a:ext cx="9144000" cy="135700"/>
            <a:chOff x="96675" y="2823075"/>
            <a:chExt cx="9144000" cy="135700"/>
          </a:xfrm>
        </p:grpSpPr>
        <p:grpSp>
          <p:nvGrpSpPr>
            <p:cNvPr id="128" name="Google Shape;128;p8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29" name="Google Shape;129;p8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30" name="Google Shape;130;p8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1" name="Google Shape;131;p8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32" name="Google Shape;132;p8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133;p8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8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8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8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8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8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8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8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41" name="Google Shape;141;p8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42" name="Google Shape;142;p8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8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8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8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8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8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8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8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0" name="Google Shape;150;p8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51" name="Google Shape;151;p8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" name="Google Shape;159;p8"/>
          <p:cNvGrpSpPr/>
          <p:nvPr/>
        </p:nvGrpSpPr>
        <p:grpSpPr>
          <a:xfrm rot="10800000" flipH="1">
            <a:off x="-15825" y="3806083"/>
            <a:ext cx="9144000" cy="135700"/>
            <a:chOff x="96675" y="2823075"/>
            <a:chExt cx="9144000" cy="135700"/>
          </a:xfrm>
        </p:grpSpPr>
        <p:grpSp>
          <p:nvGrpSpPr>
            <p:cNvPr id="160" name="Google Shape;160;p8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61" name="Google Shape;161;p8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3" name="Google Shape;163;p8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64" name="Google Shape;164;p8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8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8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8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8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8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8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8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8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3213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3" name="Google Shape;173;p8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74" name="Google Shape;174;p8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8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8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8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8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8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8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8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3213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2" name="Google Shape;182;p8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83" name="Google Shape;183;p8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1" name="Google Shape;191;p8"/>
          <p:cNvSpPr/>
          <p:nvPr/>
        </p:nvSpPr>
        <p:spPr>
          <a:xfrm flipH="1">
            <a:off x="-405925" y="4613500"/>
            <a:ext cx="4040700" cy="576350"/>
          </a:xfrm>
          <a:custGeom>
            <a:avLst/>
            <a:gdLst/>
            <a:ahLst/>
            <a:cxnLst/>
            <a:rect l="l" t="t" r="r" b="b"/>
            <a:pathLst>
              <a:path w="161628" h="23054" extrusionOk="0">
                <a:moveTo>
                  <a:pt x="1" y="23053"/>
                </a:moveTo>
                <a:cubicBezTo>
                  <a:pt x="1" y="23053"/>
                  <a:pt x="8476" y="16056"/>
                  <a:pt x="24687" y="13830"/>
                </a:cubicBezTo>
                <a:cubicBezTo>
                  <a:pt x="40898" y="11595"/>
                  <a:pt x="49993" y="5839"/>
                  <a:pt x="59864" y="4698"/>
                </a:cubicBezTo>
                <a:cubicBezTo>
                  <a:pt x="69735" y="3558"/>
                  <a:pt x="134962" y="0"/>
                  <a:pt x="161628" y="1670"/>
                </a:cubicBezTo>
                <a:lnTo>
                  <a:pt x="161628" y="2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 flipH="1">
            <a:off x="-405925" y="4686025"/>
            <a:ext cx="3418975" cy="503825"/>
          </a:xfrm>
          <a:custGeom>
            <a:avLst/>
            <a:gdLst/>
            <a:ahLst/>
            <a:cxnLst/>
            <a:rect l="l" t="t" r="r" b="b"/>
            <a:pathLst>
              <a:path w="136759" h="20153" extrusionOk="0">
                <a:moveTo>
                  <a:pt x="0" y="20152"/>
                </a:moveTo>
                <a:cubicBezTo>
                  <a:pt x="0" y="20152"/>
                  <a:pt x="7171" y="14040"/>
                  <a:pt x="20882" y="12088"/>
                </a:cubicBezTo>
                <a:cubicBezTo>
                  <a:pt x="34603" y="10136"/>
                  <a:pt x="42293" y="5100"/>
                  <a:pt x="50650" y="4106"/>
                </a:cubicBezTo>
                <a:cubicBezTo>
                  <a:pt x="59006" y="3111"/>
                  <a:pt x="114198" y="0"/>
                  <a:pt x="136759" y="1460"/>
                </a:cubicBezTo>
                <a:lnTo>
                  <a:pt x="136759" y="2015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-406625" y="3364043"/>
            <a:ext cx="1798152" cy="1952415"/>
            <a:chOff x="-2377825" y="2323013"/>
            <a:chExt cx="1980125" cy="2150000"/>
          </a:xfrm>
        </p:grpSpPr>
        <p:sp>
          <p:nvSpPr>
            <p:cNvPr id="194" name="Google Shape;194;p8"/>
            <p:cNvSpPr/>
            <p:nvPr/>
          </p:nvSpPr>
          <p:spPr>
            <a:xfrm>
              <a:off x="-1290850" y="3173013"/>
              <a:ext cx="881050" cy="1037275"/>
            </a:xfrm>
            <a:custGeom>
              <a:avLst/>
              <a:gdLst/>
              <a:ahLst/>
              <a:cxnLst/>
              <a:rect l="l" t="t" r="r" b="b"/>
              <a:pathLst>
                <a:path w="35242" h="41491" extrusionOk="0">
                  <a:moveTo>
                    <a:pt x="35242" y="0"/>
                  </a:moveTo>
                  <a:cubicBezTo>
                    <a:pt x="35242" y="0"/>
                    <a:pt x="33517" y="8129"/>
                    <a:pt x="26630" y="14715"/>
                  </a:cubicBezTo>
                  <a:cubicBezTo>
                    <a:pt x="26101" y="15217"/>
                    <a:pt x="25663" y="15801"/>
                    <a:pt x="25353" y="16430"/>
                  </a:cubicBezTo>
                  <a:cubicBezTo>
                    <a:pt x="23674" y="19915"/>
                    <a:pt x="17699" y="32012"/>
                    <a:pt x="11413" y="41490"/>
                  </a:cubicBezTo>
                  <a:lnTo>
                    <a:pt x="1" y="41490"/>
                  </a:lnTo>
                  <a:cubicBezTo>
                    <a:pt x="1" y="41490"/>
                    <a:pt x="11577" y="27049"/>
                    <a:pt x="20727" y="12854"/>
                  </a:cubicBezTo>
                  <a:cubicBezTo>
                    <a:pt x="21256" y="12042"/>
                    <a:pt x="21986" y="11331"/>
                    <a:pt x="22862" y="10774"/>
                  </a:cubicBezTo>
                  <a:cubicBezTo>
                    <a:pt x="25289" y="9251"/>
                    <a:pt x="30662" y="5538"/>
                    <a:pt x="35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-2168450" y="2842538"/>
              <a:ext cx="735775" cy="1144925"/>
            </a:xfrm>
            <a:custGeom>
              <a:avLst/>
              <a:gdLst/>
              <a:ahLst/>
              <a:cxnLst/>
              <a:rect l="l" t="t" r="r" b="b"/>
              <a:pathLst>
                <a:path w="29431" h="45797" extrusionOk="0">
                  <a:moveTo>
                    <a:pt x="29430" y="1"/>
                  </a:moveTo>
                  <a:cubicBezTo>
                    <a:pt x="29430" y="1"/>
                    <a:pt x="28801" y="8293"/>
                    <a:pt x="22844" y="15728"/>
                  </a:cubicBezTo>
                  <a:cubicBezTo>
                    <a:pt x="22388" y="16303"/>
                    <a:pt x="22032" y="16932"/>
                    <a:pt x="21813" y="17598"/>
                  </a:cubicBezTo>
                  <a:cubicBezTo>
                    <a:pt x="20609" y="21275"/>
                    <a:pt x="16284" y="34056"/>
                    <a:pt x="11313" y="44282"/>
                  </a:cubicBezTo>
                  <a:lnTo>
                    <a:pt x="0" y="45796"/>
                  </a:lnTo>
                  <a:cubicBezTo>
                    <a:pt x="0" y="45796"/>
                    <a:pt x="9561" y="29959"/>
                    <a:pt x="16750" y="14670"/>
                  </a:cubicBezTo>
                  <a:cubicBezTo>
                    <a:pt x="17160" y="13794"/>
                    <a:pt x="17790" y="12991"/>
                    <a:pt x="18593" y="12325"/>
                  </a:cubicBezTo>
                  <a:cubicBezTo>
                    <a:pt x="20800" y="10492"/>
                    <a:pt x="25626" y="6104"/>
                    <a:pt x="29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-1204875" y="3847163"/>
              <a:ext cx="807175" cy="369950"/>
            </a:xfrm>
            <a:custGeom>
              <a:avLst/>
              <a:gdLst/>
              <a:ahLst/>
              <a:cxnLst/>
              <a:rect l="l" t="t" r="r" b="b"/>
              <a:pathLst>
                <a:path w="32287" h="14798" extrusionOk="0">
                  <a:moveTo>
                    <a:pt x="32286" y="1"/>
                  </a:moveTo>
                  <a:cubicBezTo>
                    <a:pt x="32286" y="1"/>
                    <a:pt x="15482" y="3358"/>
                    <a:pt x="9461" y="6733"/>
                  </a:cubicBezTo>
                  <a:cubicBezTo>
                    <a:pt x="3440" y="10109"/>
                    <a:pt x="1" y="14798"/>
                    <a:pt x="1" y="14798"/>
                  </a:cubicBezTo>
                  <a:lnTo>
                    <a:pt x="15172" y="14798"/>
                  </a:lnTo>
                  <a:cubicBezTo>
                    <a:pt x="15172" y="14798"/>
                    <a:pt x="19067" y="6733"/>
                    <a:pt x="32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-1766825" y="3496863"/>
              <a:ext cx="594375" cy="805550"/>
            </a:xfrm>
            <a:custGeom>
              <a:avLst/>
              <a:gdLst/>
              <a:ahLst/>
              <a:cxnLst/>
              <a:rect l="l" t="t" r="r" b="b"/>
              <a:pathLst>
                <a:path w="23775" h="32222" extrusionOk="0">
                  <a:moveTo>
                    <a:pt x="1" y="32222"/>
                  </a:moveTo>
                  <a:cubicBezTo>
                    <a:pt x="1" y="32222"/>
                    <a:pt x="15983" y="29558"/>
                    <a:pt x="23774" y="1"/>
                  </a:cubicBezTo>
                  <a:cubicBezTo>
                    <a:pt x="23774" y="1"/>
                    <a:pt x="1150" y="14232"/>
                    <a:pt x="1" y="322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-1935825" y="2842538"/>
              <a:ext cx="349425" cy="1400350"/>
            </a:xfrm>
            <a:custGeom>
              <a:avLst/>
              <a:gdLst/>
              <a:ahLst/>
              <a:cxnLst/>
              <a:rect l="l" t="t" r="r" b="b"/>
              <a:pathLst>
                <a:path w="13977" h="56014" extrusionOk="0">
                  <a:moveTo>
                    <a:pt x="876" y="56014"/>
                  </a:moveTo>
                  <a:cubicBezTo>
                    <a:pt x="9096" y="39119"/>
                    <a:pt x="11970" y="24805"/>
                    <a:pt x="12937" y="15774"/>
                  </a:cubicBezTo>
                  <a:cubicBezTo>
                    <a:pt x="13977" y="5967"/>
                    <a:pt x="13083" y="247"/>
                    <a:pt x="13046" y="1"/>
                  </a:cubicBezTo>
                  <a:lnTo>
                    <a:pt x="12079" y="156"/>
                  </a:lnTo>
                  <a:cubicBezTo>
                    <a:pt x="12088" y="220"/>
                    <a:pt x="13000" y="6022"/>
                    <a:pt x="11960" y="15719"/>
                  </a:cubicBezTo>
                  <a:cubicBezTo>
                    <a:pt x="11003" y="24659"/>
                    <a:pt x="8156" y="38836"/>
                    <a:pt x="1" y="55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-1700225" y="2323013"/>
              <a:ext cx="64325" cy="104025"/>
            </a:xfrm>
            <a:custGeom>
              <a:avLst/>
              <a:gdLst/>
              <a:ahLst/>
              <a:cxnLst/>
              <a:rect l="l" t="t" r="r" b="b"/>
              <a:pathLst>
                <a:path w="2573" h="4161" extrusionOk="0">
                  <a:moveTo>
                    <a:pt x="1496" y="4096"/>
                  </a:moveTo>
                  <a:lnTo>
                    <a:pt x="1496" y="4096"/>
                  </a:lnTo>
                  <a:cubicBezTo>
                    <a:pt x="867" y="4160"/>
                    <a:pt x="311" y="3713"/>
                    <a:pt x="247" y="3084"/>
                  </a:cubicBezTo>
                  <a:lnTo>
                    <a:pt x="64" y="1314"/>
                  </a:lnTo>
                  <a:cubicBezTo>
                    <a:pt x="0" y="684"/>
                    <a:pt x="447" y="128"/>
                    <a:pt x="1077" y="64"/>
                  </a:cubicBezTo>
                  <a:cubicBezTo>
                    <a:pt x="1697" y="0"/>
                    <a:pt x="2254" y="456"/>
                    <a:pt x="2318" y="1077"/>
                  </a:cubicBezTo>
                  <a:lnTo>
                    <a:pt x="2509" y="2856"/>
                  </a:lnTo>
                  <a:cubicBezTo>
                    <a:pt x="2573" y="3476"/>
                    <a:pt x="2117" y="4032"/>
                    <a:pt x="1496" y="4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-1778000" y="2389838"/>
              <a:ext cx="277125" cy="525950"/>
            </a:xfrm>
            <a:custGeom>
              <a:avLst/>
              <a:gdLst/>
              <a:ahLst/>
              <a:cxnLst/>
              <a:rect l="l" t="t" r="r" b="b"/>
              <a:pathLst>
                <a:path w="11085" h="21038" extrusionOk="0">
                  <a:moveTo>
                    <a:pt x="6605" y="20772"/>
                  </a:moveTo>
                  <a:lnTo>
                    <a:pt x="6605" y="20772"/>
                  </a:lnTo>
                  <a:cubicBezTo>
                    <a:pt x="4005" y="21037"/>
                    <a:pt x="1688" y="19149"/>
                    <a:pt x="1424" y="16558"/>
                  </a:cubicBezTo>
                  <a:lnTo>
                    <a:pt x="274" y="5456"/>
                  </a:lnTo>
                  <a:cubicBezTo>
                    <a:pt x="1" y="2856"/>
                    <a:pt x="1889" y="538"/>
                    <a:pt x="4480" y="274"/>
                  </a:cubicBezTo>
                  <a:lnTo>
                    <a:pt x="4480" y="274"/>
                  </a:lnTo>
                  <a:cubicBezTo>
                    <a:pt x="7080" y="0"/>
                    <a:pt x="9397" y="1889"/>
                    <a:pt x="9671" y="4479"/>
                  </a:cubicBezTo>
                  <a:lnTo>
                    <a:pt x="10811" y="15591"/>
                  </a:lnTo>
                  <a:cubicBezTo>
                    <a:pt x="11085" y="18182"/>
                    <a:pt x="9196" y="20499"/>
                    <a:pt x="6605" y="20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-1813125" y="2385963"/>
              <a:ext cx="277125" cy="525925"/>
            </a:xfrm>
            <a:custGeom>
              <a:avLst/>
              <a:gdLst/>
              <a:ahLst/>
              <a:cxnLst/>
              <a:rect l="l" t="t" r="r" b="b"/>
              <a:pathLst>
                <a:path w="11085" h="21037" extrusionOk="0">
                  <a:moveTo>
                    <a:pt x="6605" y="20772"/>
                  </a:moveTo>
                  <a:lnTo>
                    <a:pt x="6605" y="20772"/>
                  </a:lnTo>
                  <a:cubicBezTo>
                    <a:pt x="4005" y="21037"/>
                    <a:pt x="1688" y="19158"/>
                    <a:pt x="1415" y="16558"/>
                  </a:cubicBezTo>
                  <a:lnTo>
                    <a:pt x="274" y="5455"/>
                  </a:lnTo>
                  <a:cubicBezTo>
                    <a:pt x="1" y="2865"/>
                    <a:pt x="1889" y="538"/>
                    <a:pt x="4480" y="274"/>
                  </a:cubicBezTo>
                  <a:lnTo>
                    <a:pt x="4480" y="274"/>
                  </a:lnTo>
                  <a:cubicBezTo>
                    <a:pt x="7080" y="0"/>
                    <a:pt x="9397" y="1888"/>
                    <a:pt x="9662" y="4488"/>
                  </a:cubicBezTo>
                  <a:lnTo>
                    <a:pt x="10811" y="15591"/>
                  </a:lnTo>
                  <a:cubicBezTo>
                    <a:pt x="11085" y="18182"/>
                    <a:pt x="9196" y="20508"/>
                    <a:pt x="6605" y="20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-2089075" y="3326263"/>
              <a:ext cx="531175" cy="998050"/>
            </a:xfrm>
            <a:custGeom>
              <a:avLst/>
              <a:gdLst/>
              <a:ahLst/>
              <a:cxnLst/>
              <a:rect l="l" t="t" r="r" b="b"/>
              <a:pathLst>
                <a:path w="21247" h="39922" extrusionOk="0">
                  <a:moveTo>
                    <a:pt x="10884" y="39922"/>
                  </a:moveTo>
                  <a:cubicBezTo>
                    <a:pt x="10884" y="39922"/>
                    <a:pt x="21247" y="27469"/>
                    <a:pt x="7837" y="1"/>
                  </a:cubicBezTo>
                  <a:cubicBezTo>
                    <a:pt x="7837" y="1"/>
                    <a:pt x="0" y="25553"/>
                    <a:pt x="10884" y="39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-1698850" y="3137213"/>
              <a:ext cx="374275" cy="1031100"/>
            </a:xfrm>
            <a:custGeom>
              <a:avLst/>
              <a:gdLst/>
              <a:ahLst/>
              <a:cxnLst/>
              <a:rect l="l" t="t" r="r" b="b"/>
              <a:pathLst>
                <a:path w="14971" h="41244" extrusionOk="0">
                  <a:moveTo>
                    <a:pt x="967" y="41244"/>
                  </a:moveTo>
                  <a:cubicBezTo>
                    <a:pt x="3604" y="13976"/>
                    <a:pt x="14852" y="766"/>
                    <a:pt x="14970" y="639"/>
                  </a:cubicBezTo>
                  <a:lnTo>
                    <a:pt x="14232" y="0"/>
                  </a:lnTo>
                  <a:cubicBezTo>
                    <a:pt x="14113" y="137"/>
                    <a:pt x="11294" y="3412"/>
                    <a:pt x="8110" y="10145"/>
                  </a:cubicBezTo>
                  <a:cubicBezTo>
                    <a:pt x="5173" y="16348"/>
                    <a:pt x="1387" y="26748"/>
                    <a:pt x="0" y="41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-1136450" y="2680613"/>
              <a:ext cx="87150" cy="103575"/>
            </a:xfrm>
            <a:custGeom>
              <a:avLst/>
              <a:gdLst/>
              <a:ahLst/>
              <a:cxnLst/>
              <a:rect l="l" t="t" r="r" b="b"/>
              <a:pathLst>
                <a:path w="3486" h="4143" extrusionOk="0">
                  <a:moveTo>
                    <a:pt x="730" y="3823"/>
                  </a:moveTo>
                  <a:lnTo>
                    <a:pt x="730" y="3823"/>
                  </a:lnTo>
                  <a:cubicBezTo>
                    <a:pt x="1278" y="4142"/>
                    <a:pt x="1971" y="3951"/>
                    <a:pt x="2281" y="3412"/>
                  </a:cubicBezTo>
                  <a:lnTo>
                    <a:pt x="3175" y="1862"/>
                  </a:lnTo>
                  <a:cubicBezTo>
                    <a:pt x="3486" y="1323"/>
                    <a:pt x="3303" y="630"/>
                    <a:pt x="2756" y="311"/>
                  </a:cubicBezTo>
                  <a:cubicBezTo>
                    <a:pt x="2217" y="1"/>
                    <a:pt x="1524" y="183"/>
                    <a:pt x="1205" y="730"/>
                  </a:cubicBezTo>
                  <a:lnTo>
                    <a:pt x="320" y="2272"/>
                  </a:lnTo>
                  <a:cubicBezTo>
                    <a:pt x="1" y="2819"/>
                    <a:pt x="192" y="3513"/>
                    <a:pt x="730" y="3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-1437050" y="2718463"/>
              <a:ext cx="409200" cy="511600"/>
            </a:xfrm>
            <a:custGeom>
              <a:avLst/>
              <a:gdLst/>
              <a:ahLst/>
              <a:cxnLst/>
              <a:rect l="l" t="t" r="r" b="b"/>
              <a:pathLst>
                <a:path w="16368" h="20464" extrusionOk="0">
                  <a:moveTo>
                    <a:pt x="3030" y="19159"/>
                  </a:moveTo>
                  <a:lnTo>
                    <a:pt x="3030" y="19159"/>
                  </a:lnTo>
                  <a:cubicBezTo>
                    <a:pt x="5292" y="20463"/>
                    <a:pt x="8175" y="19688"/>
                    <a:pt x="9479" y="17425"/>
                  </a:cubicBezTo>
                  <a:lnTo>
                    <a:pt x="15063" y="7755"/>
                  </a:lnTo>
                  <a:cubicBezTo>
                    <a:pt x="16367" y="5502"/>
                    <a:pt x="15592" y="2610"/>
                    <a:pt x="13338" y="1305"/>
                  </a:cubicBezTo>
                  <a:lnTo>
                    <a:pt x="13338" y="1305"/>
                  </a:lnTo>
                  <a:cubicBezTo>
                    <a:pt x="11076" y="1"/>
                    <a:pt x="8193" y="776"/>
                    <a:pt x="6889" y="3039"/>
                  </a:cubicBezTo>
                  <a:lnTo>
                    <a:pt x="1306" y="12700"/>
                  </a:lnTo>
                  <a:cubicBezTo>
                    <a:pt x="1" y="14962"/>
                    <a:pt x="776" y="17854"/>
                    <a:pt x="3030" y="191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-1464400" y="2681988"/>
              <a:ext cx="409175" cy="511575"/>
            </a:xfrm>
            <a:custGeom>
              <a:avLst/>
              <a:gdLst/>
              <a:ahLst/>
              <a:cxnLst/>
              <a:rect l="l" t="t" r="r" b="b"/>
              <a:pathLst>
                <a:path w="16367" h="20463" extrusionOk="0">
                  <a:moveTo>
                    <a:pt x="3029" y="19158"/>
                  </a:moveTo>
                  <a:lnTo>
                    <a:pt x="3029" y="19158"/>
                  </a:lnTo>
                  <a:cubicBezTo>
                    <a:pt x="5291" y="20462"/>
                    <a:pt x="8183" y="19687"/>
                    <a:pt x="9479" y="17425"/>
                  </a:cubicBezTo>
                  <a:lnTo>
                    <a:pt x="15062" y="7764"/>
                  </a:lnTo>
                  <a:cubicBezTo>
                    <a:pt x="16366" y="5501"/>
                    <a:pt x="15591" y="2609"/>
                    <a:pt x="13338" y="1305"/>
                  </a:cubicBezTo>
                  <a:lnTo>
                    <a:pt x="13338" y="1305"/>
                  </a:lnTo>
                  <a:cubicBezTo>
                    <a:pt x="11075" y="0"/>
                    <a:pt x="8192" y="776"/>
                    <a:pt x="6888" y="3038"/>
                  </a:cubicBezTo>
                  <a:lnTo>
                    <a:pt x="1305" y="12708"/>
                  </a:lnTo>
                  <a:cubicBezTo>
                    <a:pt x="0" y="14961"/>
                    <a:pt x="776" y="17853"/>
                    <a:pt x="3029" y="19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-1591450" y="3526738"/>
              <a:ext cx="565175" cy="946275"/>
            </a:xfrm>
            <a:custGeom>
              <a:avLst/>
              <a:gdLst/>
              <a:ahLst/>
              <a:cxnLst/>
              <a:rect l="l" t="t" r="r" b="b"/>
              <a:pathLst>
                <a:path w="22607" h="37851" extrusionOk="0">
                  <a:moveTo>
                    <a:pt x="931" y="37851"/>
                  </a:moveTo>
                  <a:cubicBezTo>
                    <a:pt x="8850" y="11623"/>
                    <a:pt x="22470" y="876"/>
                    <a:pt x="22607" y="767"/>
                  </a:cubicBezTo>
                  <a:lnTo>
                    <a:pt x="22014" y="1"/>
                  </a:lnTo>
                  <a:cubicBezTo>
                    <a:pt x="21868" y="110"/>
                    <a:pt x="18465" y="2765"/>
                    <a:pt x="14022" y="8749"/>
                  </a:cubicBezTo>
                  <a:cubicBezTo>
                    <a:pt x="9936" y="14250"/>
                    <a:pt x="4188" y="23720"/>
                    <a:pt x="1" y="37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-762875" y="3130138"/>
              <a:ext cx="92850" cy="96950"/>
            </a:xfrm>
            <a:custGeom>
              <a:avLst/>
              <a:gdLst/>
              <a:ahLst/>
              <a:cxnLst/>
              <a:rect l="l" t="t" r="r" b="b"/>
              <a:pathLst>
                <a:path w="3714" h="3878" extrusionOk="0">
                  <a:moveTo>
                    <a:pt x="521" y="3467"/>
                  </a:moveTo>
                  <a:lnTo>
                    <a:pt x="521" y="3467"/>
                  </a:lnTo>
                  <a:cubicBezTo>
                    <a:pt x="995" y="3877"/>
                    <a:pt x="1707" y="3832"/>
                    <a:pt x="2126" y="3357"/>
                  </a:cubicBezTo>
                  <a:lnTo>
                    <a:pt x="3303" y="2016"/>
                  </a:lnTo>
                  <a:cubicBezTo>
                    <a:pt x="3714" y="1551"/>
                    <a:pt x="3668" y="830"/>
                    <a:pt x="3194" y="420"/>
                  </a:cubicBezTo>
                  <a:cubicBezTo>
                    <a:pt x="2728" y="0"/>
                    <a:pt x="2008" y="46"/>
                    <a:pt x="1597" y="520"/>
                  </a:cubicBezTo>
                  <a:lnTo>
                    <a:pt x="420" y="1861"/>
                  </a:lnTo>
                  <a:cubicBezTo>
                    <a:pt x="1" y="2336"/>
                    <a:pt x="46" y="3047"/>
                    <a:pt x="521" y="3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-1124575" y="3151788"/>
              <a:ext cx="447700" cy="473275"/>
            </a:xfrm>
            <a:custGeom>
              <a:avLst/>
              <a:gdLst/>
              <a:ahLst/>
              <a:cxnLst/>
              <a:rect l="l" t="t" r="r" b="b"/>
              <a:pathLst>
                <a:path w="17908" h="18931" extrusionOk="0">
                  <a:moveTo>
                    <a:pt x="2153" y="17206"/>
                  </a:moveTo>
                  <a:lnTo>
                    <a:pt x="2153" y="17206"/>
                  </a:lnTo>
                  <a:cubicBezTo>
                    <a:pt x="4114" y="18930"/>
                    <a:pt x="7097" y="18739"/>
                    <a:pt x="8822" y="16778"/>
                  </a:cubicBezTo>
                  <a:lnTo>
                    <a:pt x="16184" y="8394"/>
                  </a:lnTo>
                  <a:cubicBezTo>
                    <a:pt x="17908" y="6432"/>
                    <a:pt x="17716" y="3449"/>
                    <a:pt x="15755" y="1725"/>
                  </a:cubicBezTo>
                  <a:lnTo>
                    <a:pt x="15755" y="1725"/>
                  </a:lnTo>
                  <a:cubicBezTo>
                    <a:pt x="13794" y="1"/>
                    <a:pt x="10810" y="202"/>
                    <a:pt x="9086" y="2154"/>
                  </a:cubicBezTo>
                  <a:lnTo>
                    <a:pt x="1724" y="10547"/>
                  </a:lnTo>
                  <a:cubicBezTo>
                    <a:pt x="0" y="12508"/>
                    <a:pt x="192" y="15491"/>
                    <a:pt x="2153" y="172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-1144200" y="3110738"/>
              <a:ext cx="447725" cy="473275"/>
            </a:xfrm>
            <a:custGeom>
              <a:avLst/>
              <a:gdLst/>
              <a:ahLst/>
              <a:cxnLst/>
              <a:rect l="l" t="t" r="r" b="b"/>
              <a:pathLst>
                <a:path w="17909" h="18931" extrusionOk="0">
                  <a:moveTo>
                    <a:pt x="2153" y="17206"/>
                  </a:moveTo>
                  <a:lnTo>
                    <a:pt x="2153" y="17206"/>
                  </a:lnTo>
                  <a:cubicBezTo>
                    <a:pt x="4115" y="18930"/>
                    <a:pt x="7098" y="18739"/>
                    <a:pt x="8813" y="16777"/>
                  </a:cubicBezTo>
                  <a:lnTo>
                    <a:pt x="16184" y="8394"/>
                  </a:lnTo>
                  <a:cubicBezTo>
                    <a:pt x="17908" y="6432"/>
                    <a:pt x="17708" y="3449"/>
                    <a:pt x="15755" y="1725"/>
                  </a:cubicBezTo>
                  <a:lnTo>
                    <a:pt x="15755" y="1725"/>
                  </a:lnTo>
                  <a:cubicBezTo>
                    <a:pt x="13794" y="1"/>
                    <a:pt x="10811" y="192"/>
                    <a:pt x="9087" y="2154"/>
                  </a:cubicBezTo>
                  <a:lnTo>
                    <a:pt x="1716" y="10547"/>
                  </a:lnTo>
                  <a:cubicBezTo>
                    <a:pt x="0" y="12508"/>
                    <a:pt x="192" y="15491"/>
                    <a:pt x="2153" y="172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-2377825" y="3001288"/>
              <a:ext cx="685375" cy="564700"/>
            </a:xfrm>
            <a:custGeom>
              <a:avLst/>
              <a:gdLst/>
              <a:ahLst/>
              <a:cxnLst/>
              <a:rect l="l" t="t" r="r" b="b"/>
              <a:pathLst>
                <a:path w="27415" h="22588" extrusionOk="0">
                  <a:moveTo>
                    <a:pt x="27415" y="0"/>
                  </a:moveTo>
                  <a:cubicBezTo>
                    <a:pt x="27415" y="0"/>
                    <a:pt x="12034" y="7554"/>
                    <a:pt x="7080" y="12361"/>
                  </a:cubicBezTo>
                  <a:cubicBezTo>
                    <a:pt x="2126" y="17169"/>
                    <a:pt x="1" y="22588"/>
                    <a:pt x="1" y="22588"/>
                  </a:cubicBezTo>
                  <a:lnTo>
                    <a:pt x="14661" y="18692"/>
                  </a:lnTo>
                  <a:cubicBezTo>
                    <a:pt x="14661" y="18692"/>
                    <a:pt x="16358" y="9898"/>
                    <a:pt x="27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-702900" y="4070213"/>
              <a:ext cx="161050" cy="146900"/>
            </a:xfrm>
            <a:custGeom>
              <a:avLst/>
              <a:gdLst/>
              <a:ahLst/>
              <a:cxnLst/>
              <a:rect l="l" t="t" r="r" b="b"/>
              <a:pathLst>
                <a:path w="6442" h="5876" extrusionOk="0">
                  <a:moveTo>
                    <a:pt x="1" y="5876"/>
                  </a:moveTo>
                  <a:cubicBezTo>
                    <a:pt x="1" y="5876"/>
                    <a:pt x="4617" y="4015"/>
                    <a:pt x="6323" y="1"/>
                  </a:cubicBezTo>
                  <a:cubicBezTo>
                    <a:pt x="6323" y="1"/>
                    <a:pt x="6442" y="3969"/>
                    <a:pt x="4745" y="58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-1483575" y="4070213"/>
              <a:ext cx="161275" cy="146900"/>
            </a:xfrm>
            <a:custGeom>
              <a:avLst/>
              <a:gdLst/>
              <a:ahLst/>
              <a:cxnLst/>
              <a:rect l="l" t="t" r="r" b="b"/>
              <a:pathLst>
                <a:path w="6451" h="5876" extrusionOk="0">
                  <a:moveTo>
                    <a:pt x="1" y="5876"/>
                  </a:moveTo>
                  <a:cubicBezTo>
                    <a:pt x="1" y="5876"/>
                    <a:pt x="4626" y="4015"/>
                    <a:pt x="6332" y="1"/>
                  </a:cubicBezTo>
                  <a:cubicBezTo>
                    <a:pt x="6332" y="1"/>
                    <a:pt x="6451" y="3969"/>
                    <a:pt x="4745" y="58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8"/>
          <p:cNvGrpSpPr/>
          <p:nvPr/>
        </p:nvGrpSpPr>
        <p:grpSpPr>
          <a:xfrm>
            <a:off x="5327375" y="2844138"/>
            <a:ext cx="4040700" cy="2352775"/>
            <a:chOff x="2429600" y="2087525"/>
            <a:chExt cx="4040700" cy="2352775"/>
          </a:xfrm>
        </p:grpSpPr>
        <p:sp>
          <p:nvSpPr>
            <p:cNvPr id="215" name="Google Shape;215;p8"/>
            <p:cNvSpPr/>
            <p:nvPr/>
          </p:nvSpPr>
          <p:spPr>
            <a:xfrm>
              <a:off x="5384900" y="2583125"/>
              <a:ext cx="20775" cy="20550"/>
            </a:xfrm>
            <a:custGeom>
              <a:avLst/>
              <a:gdLst/>
              <a:ahLst/>
              <a:cxnLst/>
              <a:rect l="l" t="t" r="r" b="b"/>
              <a:pathLst>
                <a:path w="831" h="822" extrusionOk="0">
                  <a:moveTo>
                    <a:pt x="411" y="0"/>
                  </a:moveTo>
                  <a:cubicBezTo>
                    <a:pt x="192" y="0"/>
                    <a:pt x="1" y="183"/>
                    <a:pt x="1" y="411"/>
                  </a:cubicBezTo>
                  <a:cubicBezTo>
                    <a:pt x="1" y="639"/>
                    <a:pt x="192" y="821"/>
                    <a:pt x="411" y="821"/>
                  </a:cubicBezTo>
                  <a:cubicBezTo>
                    <a:pt x="639" y="821"/>
                    <a:pt x="831" y="639"/>
                    <a:pt x="831" y="411"/>
                  </a:cubicBezTo>
                  <a:cubicBezTo>
                    <a:pt x="831" y="183"/>
                    <a:pt x="639" y="0"/>
                    <a:pt x="411" y="0"/>
                  </a:cubicBezTo>
                  <a:close/>
                </a:path>
              </a:pathLst>
            </a:custGeom>
            <a:solidFill>
              <a:srgbClr val="DFA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721750" y="2629875"/>
              <a:ext cx="20550" cy="20550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1" y="1"/>
                  </a:moveTo>
                  <a:cubicBezTo>
                    <a:pt x="183" y="1"/>
                    <a:pt x="1" y="183"/>
                    <a:pt x="1" y="411"/>
                  </a:cubicBezTo>
                  <a:cubicBezTo>
                    <a:pt x="1" y="639"/>
                    <a:pt x="183" y="822"/>
                    <a:pt x="411" y="822"/>
                  </a:cubicBezTo>
                  <a:cubicBezTo>
                    <a:pt x="630" y="822"/>
                    <a:pt x="822" y="639"/>
                    <a:pt x="822" y="411"/>
                  </a:cubicBezTo>
                  <a:cubicBezTo>
                    <a:pt x="822" y="183"/>
                    <a:pt x="630" y="1"/>
                    <a:pt x="411" y="1"/>
                  </a:cubicBezTo>
                  <a:close/>
                </a:path>
              </a:pathLst>
            </a:custGeom>
            <a:solidFill>
              <a:srgbClr val="DFA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722000" y="2939125"/>
              <a:ext cx="86225" cy="188875"/>
            </a:xfrm>
            <a:custGeom>
              <a:avLst/>
              <a:gdLst/>
              <a:ahLst/>
              <a:cxnLst/>
              <a:rect l="l" t="t" r="r" b="b"/>
              <a:pathLst>
                <a:path w="3449" h="7555" extrusionOk="0">
                  <a:moveTo>
                    <a:pt x="3448" y="7554"/>
                  </a:moveTo>
                  <a:lnTo>
                    <a:pt x="1870" y="1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344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794050" y="2939125"/>
              <a:ext cx="86250" cy="188875"/>
            </a:xfrm>
            <a:custGeom>
              <a:avLst/>
              <a:gdLst/>
              <a:ahLst/>
              <a:cxnLst/>
              <a:rect l="l" t="t" r="r" b="b"/>
              <a:pathLst>
                <a:path w="3450" h="7555" extrusionOk="0">
                  <a:moveTo>
                    <a:pt x="3449" y="7554"/>
                  </a:moveTo>
                  <a:lnTo>
                    <a:pt x="1862" y="1"/>
                  </a:lnTo>
                  <a:lnTo>
                    <a:pt x="1" y="7554"/>
                  </a:lnTo>
                  <a:close/>
                </a:path>
              </a:pathLst>
            </a:custGeom>
            <a:solidFill>
              <a:srgbClr val="344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15050" y="3152600"/>
              <a:ext cx="86225" cy="188875"/>
            </a:xfrm>
            <a:custGeom>
              <a:avLst/>
              <a:gdLst/>
              <a:ahLst/>
              <a:cxnLst/>
              <a:rect l="l" t="t" r="r" b="b"/>
              <a:pathLst>
                <a:path w="3449" h="7555" extrusionOk="0">
                  <a:moveTo>
                    <a:pt x="3449" y="1"/>
                  </a:moveTo>
                  <a:lnTo>
                    <a:pt x="1870" y="75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4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87100" y="3152600"/>
              <a:ext cx="86250" cy="188875"/>
            </a:xfrm>
            <a:custGeom>
              <a:avLst/>
              <a:gdLst/>
              <a:ahLst/>
              <a:cxnLst/>
              <a:rect l="l" t="t" r="r" b="b"/>
              <a:pathLst>
                <a:path w="3450" h="7555" extrusionOk="0">
                  <a:moveTo>
                    <a:pt x="3449" y="1"/>
                  </a:moveTo>
                  <a:lnTo>
                    <a:pt x="1862" y="75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4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429600" y="3863950"/>
              <a:ext cx="4040700" cy="576350"/>
            </a:xfrm>
            <a:custGeom>
              <a:avLst/>
              <a:gdLst/>
              <a:ahLst/>
              <a:cxnLst/>
              <a:rect l="l" t="t" r="r" b="b"/>
              <a:pathLst>
                <a:path w="161628" h="23054" extrusionOk="0">
                  <a:moveTo>
                    <a:pt x="1" y="23053"/>
                  </a:moveTo>
                  <a:cubicBezTo>
                    <a:pt x="1" y="23053"/>
                    <a:pt x="8476" y="16056"/>
                    <a:pt x="24687" y="13830"/>
                  </a:cubicBezTo>
                  <a:cubicBezTo>
                    <a:pt x="40898" y="11595"/>
                    <a:pt x="49993" y="5839"/>
                    <a:pt x="59864" y="4698"/>
                  </a:cubicBezTo>
                  <a:cubicBezTo>
                    <a:pt x="69735" y="3558"/>
                    <a:pt x="134962" y="0"/>
                    <a:pt x="161628" y="1670"/>
                  </a:cubicBezTo>
                  <a:lnTo>
                    <a:pt x="161628" y="230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3051325" y="3936475"/>
              <a:ext cx="3418975" cy="503825"/>
            </a:xfrm>
            <a:custGeom>
              <a:avLst/>
              <a:gdLst/>
              <a:ahLst/>
              <a:cxnLst/>
              <a:rect l="l" t="t" r="r" b="b"/>
              <a:pathLst>
                <a:path w="136759" h="20153" extrusionOk="0">
                  <a:moveTo>
                    <a:pt x="0" y="20152"/>
                  </a:moveTo>
                  <a:cubicBezTo>
                    <a:pt x="0" y="20152"/>
                    <a:pt x="7171" y="14040"/>
                    <a:pt x="20882" y="12088"/>
                  </a:cubicBezTo>
                  <a:cubicBezTo>
                    <a:pt x="34603" y="10136"/>
                    <a:pt x="42293" y="5100"/>
                    <a:pt x="50650" y="4106"/>
                  </a:cubicBezTo>
                  <a:cubicBezTo>
                    <a:pt x="59006" y="3111"/>
                    <a:pt x="114198" y="0"/>
                    <a:pt x="136759" y="1460"/>
                  </a:cubicBezTo>
                  <a:lnTo>
                    <a:pt x="136759" y="201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277025" y="2087525"/>
              <a:ext cx="270750" cy="329125"/>
            </a:xfrm>
            <a:custGeom>
              <a:avLst/>
              <a:gdLst/>
              <a:ahLst/>
              <a:cxnLst/>
              <a:rect l="l" t="t" r="r" b="b"/>
              <a:pathLst>
                <a:path w="10830" h="13165" extrusionOk="0">
                  <a:moveTo>
                    <a:pt x="8959" y="13028"/>
                  </a:moveTo>
                  <a:cubicBezTo>
                    <a:pt x="8868" y="13119"/>
                    <a:pt x="8804" y="13165"/>
                    <a:pt x="8804" y="13165"/>
                  </a:cubicBezTo>
                  <a:lnTo>
                    <a:pt x="7025" y="12572"/>
                  </a:lnTo>
                  <a:lnTo>
                    <a:pt x="6606" y="12426"/>
                  </a:lnTo>
                  <a:lnTo>
                    <a:pt x="6377" y="12353"/>
                  </a:lnTo>
                  <a:lnTo>
                    <a:pt x="6368" y="12353"/>
                  </a:lnTo>
                  <a:lnTo>
                    <a:pt x="5958" y="12207"/>
                  </a:lnTo>
                  <a:lnTo>
                    <a:pt x="3285" y="8786"/>
                  </a:lnTo>
                  <a:cubicBezTo>
                    <a:pt x="3285" y="8786"/>
                    <a:pt x="2044" y="6150"/>
                    <a:pt x="1962" y="5812"/>
                  </a:cubicBezTo>
                  <a:cubicBezTo>
                    <a:pt x="1889" y="5484"/>
                    <a:pt x="1086" y="3860"/>
                    <a:pt x="995" y="3632"/>
                  </a:cubicBezTo>
                  <a:cubicBezTo>
                    <a:pt x="904" y="3395"/>
                    <a:pt x="1168" y="3303"/>
                    <a:pt x="1168" y="3303"/>
                  </a:cubicBezTo>
                  <a:cubicBezTo>
                    <a:pt x="1168" y="3303"/>
                    <a:pt x="648" y="2291"/>
                    <a:pt x="484" y="1871"/>
                  </a:cubicBezTo>
                  <a:cubicBezTo>
                    <a:pt x="320" y="1442"/>
                    <a:pt x="621" y="1515"/>
                    <a:pt x="621" y="1515"/>
                  </a:cubicBezTo>
                  <a:cubicBezTo>
                    <a:pt x="621" y="1515"/>
                    <a:pt x="1" y="421"/>
                    <a:pt x="338" y="129"/>
                  </a:cubicBezTo>
                  <a:cubicBezTo>
                    <a:pt x="475" y="10"/>
                    <a:pt x="712" y="37"/>
                    <a:pt x="931" y="110"/>
                  </a:cubicBezTo>
                  <a:cubicBezTo>
                    <a:pt x="1269" y="220"/>
                    <a:pt x="1579" y="411"/>
                    <a:pt x="1579" y="411"/>
                  </a:cubicBezTo>
                  <a:cubicBezTo>
                    <a:pt x="1515" y="284"/>
                    <a:pt x="1542" y="183"/>
                    <a:pt x="1561" y="129"/>
                  </a:cubicBezTo>
                  <a:cubicBezTo>
                    <a:pt x="1570" y="101"/>
                    <a:pt x="1579" y="92"/>
                    <a:pt x="1579" y="92"/>
                  </a:cubicBezTo>
                  <a:cubicBezTo>
                    <a:pt x="1670" y="1"/>
                    <a:pt x="1862" y="37"/>
                    <a:pt x="2117" y="165"/>
                  </a:cubicBezTo>
                  <a:cubicBezTo>
                    <a:pt x="2126" y="165"/>
                    <a:pt x="2126" y="174"/>
                    <a:pt x="2145" y="174"/>
                  </a:cubicBezTo>
                  <a:cubicBezTo>
                    <a:pt x="2254" y="238"/>
                    <a:pt x="2391" y="320"/>
                    <a:pt x="2528" y="411"/>
                  </a:cubicBezTo>
                  <a:cubicBezTo>
                    <a:pt x="3741" y="1214"/>
                    <a:pt x="5666" y="3103"/>
                    <a:pt x="6049" y="3495"/>
                  </a:cubicBezTo>
                  <a:cubicBezTo>
                    <a:pt x="6569" y="4024"/>
                    <a:pt x="8211" y="6487"/>
                    <a:pt x="8804" y="5894"/>
                  </a:cubicBezTo>
                  <a:cubicBezTo>
                    <a:pt x="8813" y="5885"/>
                    <a:pt x="8813" y="5885"/>
                    <a:pt x="8813" y="5876"/>
                  </a:cubicBezTo>
                  <a:cubicBezTo>
                    <a:pt x="9388" y="5265"/>
                    <a:pt x="8804" y="3623"/>
                    <a:pt x="8804" y="2957"/>
                  </a:cubicBezTo>
                  <a:cubicBezTo>
                    <a:pt x="8804" y="2291"/>
                    <a:pt x="9662" y="2090"/>
                    <a:pt x="9662" y="2090"/>
                  </a:cubicBezTo>
                  <a:lnTo>
                    <a:pt x="9744" y="2309"/>
                  </a:lnTo>
                  <a:lnTo>
                    <a:pt x="10328" y="3714"/>
                  </a:lnTo>
                  <a:cubicBezTo>
                    <a:pt x="10437" y="3978"/>
                    <a:pt x="10474" y="4279"/>
                    <a:pt x="10419" y="4571"/>
                  </a:cubicBezTo>
                  <a:cubicBezTo>
                    <a:pt x="10291" y="5237"/>
                    <a:pt x="10118" y="6697"/>
                    <a:pt x="10446" y="8695"/>
                  </a:cubicBezTo>
                  <a:cubicBezTo>
                    <a:pt x="10829" y="11030"/>
                    <a:pt x="9434" y="12581"/>
                    <a:pt x="8959" y="13028"/>
                  </a:cubicBezTo>
                  <a:close/>
                </a:path>
              </a:pathLst>
            </a:custGeom>
            <a:solidFill>
              <a:srgbClr val="003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298000" y="2392700"/>
              <a:ext cx="634750" cy="511575"/>
            </a:xfrm>
            <a:custGeom>
              <a:avLst/>
              <a:gdLst/>
              <a:ahLst/>
              <a:cxnLst/>
              <a:rect l="l" t="t" r="r" b="b"/>
              <a:pathLst>
                <a:path w="25390" h="20463" extrusionOk="0">
                  <a:moveTo>
                    <a:pt x="21704" y="20444"/>
                  </a:moveTo>
                  <a:lnTo>
                    <a:pt x="21704" y="20444"/>
                  </a:lnTo>
                  <a:cubicBezTo>
                    <a:pt x="21585" y="20453"/>
                    <a:pt x="21476" y="20462"/>
                    <a:pt x="21366" y="20462"/>
                  </a:cubicBezTo>
                  <a:cubicBezTo>
                    <a:pt x="20299" y="20462"/>
                    <a:pt x="17325" y="19267"/>
                    <a:pt x="15336" y="18410"/>
                  </a:cubicBezTo>
                  <a:cubicBezTo>
                    <a:pt x="15272" y="18382"/>
                    <a:pt x="15209" y="18355"/>
                    <a:pt x="15145" y="18327"/>
                  </a:cubicBezTo>
                  <a:lnTo>
                    <a:pt x="15145" y="18327"/>
                  </a:lnTo>
                  <a:lnTo>
                    <a:pt x="15136" y="18318"/>
                  </a:lnTo>
                  <a:cubicBezTo>
                    <a:pt x="14141" y="17890"/>
                    <a:pt x="13448" y="17570"/>
                    <a:pt x="13448" y="17570"/>
                  </a:cubicBezTo>
                  <a:cubicBezTo>
                    <a:pt x="10638" y="16485"/>
                    <a:pt x="8412" y="15481"/>
                    <a:pt x="6642" y="14569"/>
                  </a:cubicBezTo>
                  <a:cubicBezTo>
                    <a:pt x="795" y="11568"/>
                    <a:pt x="1" y="9652"/>
                    <a:pt x="1" y="9652"/>
                  </a:cubicBezTo>
                  <a:cubicBezTo>
                    <a:pt x="1" y="4497"/>
                    <a:pt x="5119" y="0"/>
                    <a:pt x="5119" y="0"/>
                  </a:cubicBezTo>
                  <a:lnTo>
                    <a:pt x="5529" y="146"/>
                  </a:lnTo>
                  <a:lnTo>
                    <a:pt x="5538" y="146"/>
                  </a:lnTo>
                  <a:lnTo>
                    <a:pt x="5767" y="219"/>
                  </a:lnTo>
                  <a:lnTo>
                    <a:pt x="6186" y="365"/>
                  </a:lnTo>
                  <a:lnTo>
                    <a:pt x="7965" y="958"/>
                  </a:lnTo>
                  <a:cubicBezTo>
                    <a:pt x="7108" y="6295"/>
                    <a:pt x="6651" y="7116"/>
                    <a:pt x="6651" y="7116"/>
                  </a:cubicBezTo>
                  <a:cubicBezTo>
                    <a:pt x="6651" y="7116"/>
                    <a:pt x="9525" y="7991"/>
                    <a:pt x="12964" y="9250"/>
                  </a:cubicBezTo>
                  <a:cubicBezTo>
                    <a:pt x="13813" y="9570"/>
                    <a:pt x="14698" y="9907"/>
                    <a:pt x="15583" y="10254"/>
                  </a:cubicBezTo>
                  <a:cubicBezTo>
                    <a:pt x="15592" y="10254"/>
                    <a:pt x="15592" y="10263"/>
                    <a:pt x="15601" y="10263"/>
                  </a:cubicBezTo>
                  <a:cubicBezTo>
                    <a:pt x="16349" y="10564"/>
                    <a:pt x="17106" y="10874"/>
                    <a:pt x="17836" y="11194"/>
                  </a:cubicBezTo>
                  <a:lnTo>
                    <a:pt x="17836" y="11194"/>
                  </a:lnTo>
                  <a:cubicBezTo>
                    <a:pt x="19113" y="11759"/>
                    <a:pt x="20326" y="12334"/>
                    <a:pt x="21366" y="12918"/>
                  </a:cubicBezTo>
                  <a:cubicBezTo>
                    <a:pt x="21366" y="12918"/>
                    <a:pt x="21366" y="12918"/>
                    <a:pt x="21366" y="12927"/>
                  </a:cubicBezTo>
                  <a:cubicBezTo>
                    <a:pt x="21795" y="13164"/>
                    <a:pt x="22187" y="13401"/>
                    <a:pt x="22552" y="13638"/>
                  </a:cubicBezTo>
                  <a:cubicBezTo>
                    <a:pt x="23683" y="14386"/>
                    <a:pt x="24450" y="15125"/>
                    <a:pt x="24614" y="15791"/>
                  </a:cubicBezTo>
                  <a:cubicBezTo>
                    <a:pt x="25389" y="19030"/>
                    <a:pt x="23337" y="20289"/>
                    <a:pt x="21704" y="20444"/>
                  </a:cubicBezTo>
                  <a:close/>
                </a:path>
              </a:pathLst>
            </a:custGeom>
            <a:solidFill>
              <a:srgbClr val="003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291175" y="2087775"/>
              <a:ext cx="272550" cy="328875"/>
            </a:xfrm>
            <a:custGeom>
              <a:avLst/>
              <a:gdLst/>
              <a:ahLst/>
              <a:cxnLst/>
              <a:rect l="l" t="t" r="r" b="b"/>
              <a:pathLst>
                <a:path w="10902" h="13155" extrusionOk="0">
                  <a:moveTo>
                    <a:pt x="8804" y="13155"/>
                  </a:moveTo>
                  <a:lnTo>
                    <a:pt x="8393" y="13018"/>
                  </a:lnTo>
                  <a:lnTo>
                    <a:pt x="6550" y="12398"/>
                  </a:lnTo>
                  <a:lnTo>
                    <a:pt x="6277" y="12306"/>
                  </a:lnTo>
                  <a:lnTo>
                    <a:pt x="5957" y="12197"/>
                  </a:lnTo>
                  <a:lnTo>
                    <a:pt x="5957" y="12197"/>
                  </a:lnTo>
                  <a:lnTo>
                    <a:pt x="3284" y="8776"/>
                  </a:lnTo>
                  <a:cubicBezTo>
                    <a:pt x="3284" y="8776"/>
                    <a:pt x="2035" y="6140"/>
                    <a:pt x="1962" y="5802"/>
                  </a:cubicBezTo>
                  <a:cubicBezTo>
                    <a:pt x="1889" y="5474"/>
                    <a:pt x="1086" y="3850"/>
                    <a:pt x="995" y="3622"/>
                  </a:cubicBezTo>
                  <a:cubicBezTo>
                    <a:pt x="903" y="3385"/>
                    <a:pt x="1168" y="3293"/>
                    <a:pt x="1168" y="3293"/>
                  </a:cubicBezTo>
                  <a:cubicBezTo>
                    <a:pt x="1168" y="3293"/>
                    <a:pt x="648" y="2281"/>
                    <a:pt x="484" y="1861"/>
                  </a:cubicBezTo>
                  <a:cubicBezTo>
                    <a:pt x="320" y="1432"/>
                    <a:pt x="612" y="1505"/>
                    <a:pt x="612" y="1505"/>
                  </a:cubicBezTo>
                  <a:cubicBezTo>
                    <a:pt x="612" y="1505"/>
                    <a:pt x="0" y="411"/>
                    <a:pt x="338" y="119"/>
                  </a:cubicBezTo>
                  <a:cubicBezTo>
                    <a:pt x="347" y="119"/>
                    <a:pt x="356" y="100"/>
                    <a:pt x="365" y="100"/>
                  </a:cubicBezTo>
                  <a:cubicBezTo>
                    <a:pt x="520" y="0"/>
                    <a:pt x="767" y="37"/>
                    <a:pt x="995" y="119"/>
                  </a:cubicBezTo>
                  <a:cubicBezTo>
                    <a:pt x="1277" y="219"/>
                    <a:pt x="1533" y="374"/>
                    <a:pt x="1569" y="401"/>
                  </a:cubicBezTo>
                  <a:cubicBezTo>
                    <a:pt x="1579" y="401"/>
                    <a:pt x="1579" y="401"/>
                    <a:pt x="1579" y="401"/>
                  </a:cubicBezTo>
                  <a:cubicBezTo>
                    <a:pt x="1579" y="401"/>
                    <a:pt x="1569" y="392"/>
                    <a:pt x="1569" y="383"/>
                  </a:cubicBezTo>
                  <a:cubicBezTo>
                    <a:pt x="1524" y="292"/>
                    <a:pt x="1533" y="210"/>
                    <a:pt x="1551" y="155"/>
                  </a:cubicBezTo>
                  <a:cubicBezTo>
                    <a:pt x="1560" y="100"/>
                    <a:pt x="1579" y="82"/>
                    <a:pt x="1579" y="82"/>
                  </a:cubicBezTo>
                  <a:cubicBezTo>
                    <a:pt x="1652" y="0"/>
                    <a:pt x="1797" y="9"/>
                    <a:pt x="1980" y="100"/>
                  </a:cubicBezTo>
                  <a:cubicBezTo>
                    <a:pt x="3038" y="529"/>
                    <a:pt x="5593" y="3029"/>
                    <a:pt x="6049" y="3485"/>
                  </a:cubicBezTo>
                  <a:cubicBezTo>
                    <a:pt x="6450" y="3895"/>
                    <a:pt x="7517" y="5446"/>
                    <a:pt x="8247" y="5866"/>
                  </a:cubicBezTo>
                  <a:cubicBezTo>
                    <a:pt x="8475" y="5994"/>
                    <a:pt x="8667" y="6021"/>
                    <a:pt x="8804" y="5884"/>
                  </a:cubicBezTo>
                  <a:cubicBezTo>
                    <a:pt x="9397" y="5282"/>
                    <a:pt x="8804" y="3613"/>
                    <a:pt x="8804" y="2947"/>
                  </a:cubicBezTo>
                  <a:cubicBezTo>
                    <a:pt x="8804" y="2636"/>
                    <a:pt x="8986" y="2427"/>
                    <a:pt x="9178" y="2299"/>
                  </a:cubicBezTo>
                  <a:cubicBezTo>
                    <a:pt x="9406" y="2135"/>
                    <a:pt x="9652" y="2080"/>
                    <a:pt x="9652" y="2080"/>
                  </a:cubicBezTo>
                  <a:lnTo>
                    <a:pt x="10327" y="3704"/>
                  </a:lnTo>
                  <a:cubicBezTo>
                    <a:pt x="10437" y="3968"/>
                    <a:pt x="10473" y="4269"/>
                    <a:pt x="10418" y="4561"/>
                  </a:cubicBezTo>
                  <a:cubicBezTo>
                    <a:pt x="10291" y="5227"/>
                    <a:pt x="10117" y="6687"/>
                    <a:pt x="10446" y="8685"/>
                  </a:cubicBezTo>
                  <a:cubicBezTo>
                    <a:pt x="10902" y="11485"/>
                    <a:pt x="8804" y="13155"/>
                    <a:pt x="8804" y="13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311925" y="2392700"/>
              <a:ext cx="636325" cy="511575"/>
            </a:xfrm>
            <a:custGeom>
              <a:avLst/>
              <a:gdLst/>
              <a:ahLst/>
              <a:cxnLst/>
              <a:rect l="l" t="t" r="r" b="b"/>
              <a:pathLst>
                <a:path w="25453" h="20463" extrusionOk="0">
                  <a:moveTo>
                    <a:pt x="5127" y="0"/>
                  </a:moveTo>
                  <a:cubicBezTo>
                    <a:pt x="5127" y="0"/>
                    <a:pt x="0" y="4497"/>
                    <a:pt x="0" y="9652"/>
                  </a:cubicBezTo>
                  <a:cubicBezTo>
                    <a:pt x="0" y="9652"/>
                    <a:pt x="1360" y="12899"/>
                    <a:pt x="13447" y="17570"/>
                  </a:cubicBezTo>
                  <a:cubicBezTo>
                    <a:pt x="13447" y="17570"/>
                    <a:pt x="19715" y="20462"/>
                    <a:pt x="21375" y="20462"/>
                  </a:cubicBezTo>
                  <a:cubicBezTo>
                    <a:pt x="23044" y="20462"/>
                    <a:pt x="25453" y="19258"/>
                    <a:pt x="24623" y="15791"/>
                  </a:cubicBezTo>
                  <a:cubicBezTo>
                    <a:pt x="23783" y="12325"/>
                    <a:pt x="6660" y="7116"/>
                    <a:pt x="6660" y="7116"/>
                  </a:cubicBezTo>
                  <a:cubicBezTo>
                    <a:pt x="6660" y="7116"/>
                    <a:pt x="7116" y="6295"/>
                    <a:pt x="7974" y="9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947925" y="3644775"/>
              <a:ext cx="1189850" cy="430600"/>
            </a:xfrm>
            <a:custGeom>
              <a:avLst/>
              <a:gdLst/>
              <a:ahLst/>
              <a:cxnLst/>
              <a:rect l="l" t="t" r="r" b="b"/>
              <a:pathLst>
                <a:path w="47594" h="17224" extrusionOk="0">
                  <a:moveTo>
                    <a:pt x="47594" y="17224"/>
                  </a:moveTo>
                  <a:cubicBezTo>
                    <a:pt x="47594" y="17224"/>
                    <a:pt x="47183" y="17178"/>
                    <a:pt x="46554" y="17124"/>
                  </a:cubicBezTo>
                  <a:cubicBezTo>
                    <a:pt x="44647" y="16950"/>
                    <a:pt x="40733" y="16613"/>
                    <a:pt x="39940" y="16786"/>
                  </a:cubicBezTo>
                  <a:cubicBezTo>
                    <a:pt x="38891" y="17023"/>
                    <a:pt x="30872" y="17224"/>
                    <a:pt x="30872" y="17224"/>
                  </a:cubicBezTo>
                  <a:lnTo>
                    <a:pt x="6514" y="16868"/>
                  </a:lnTo>
                  <a:lnTo>
                    <a:pt x="5283" y="16850"/>
                  </a:lnTo>
                  <a:cubicBezTo>
                    <a:pt x="5283" y="16850"/>
                    <a:pt x="2628" y="16923"/>
                    <a:pt x="849" y="15126"/>
                  </a:cubicBezTo>
                  <a:lnTo>
                    <a:pt x="1" y="11349"/>
                  </a:lnTo>
                  <a:cubicBezTo>
                    <a:pt x="1" y="11349"/>
                    <a:pt x="1342" y="7216"/>
                    <a:pt x="8731" y="5009"/>
                  </a:cubicBezTo>
                  <a:cubicBezTo>
                    <a:pt x="16120" y="2810"/>
                    <a:pt x="22889" y="2135"/>
                    <a:pt x="22889" y="2135"/>
                  </a:cubicBezTo>
                  <a:lnTo>
                    <a:pt x="44611" y="0"/>
                  </a:lnTo>
                  <a:cubicBezTo>
                    <a:pt x="44611" y="0"/>
                    <a:pt x="44611" y="10"/>
                    <a:pt x="44620" y="28"/>
                  </a:cubicBezTo>
                  <a:cubicBezTo>
                    <a:pt x="44620" y="55"/>
                    <a:pt x="44638" y="101"/>
                    <a:pt x="44638" y="174"/>
                  </a:cubicBezTo>
                  <a:cubicBezTo>
                    <a:pt x="44820" y="1506"/>
                    <a:pt x="45687" y="10035"/>
                    <a:pt x="38781" y="11386"/>
                  </a:cubicBezTo>
                  <a:cubicBezTo>
                    <a:pt x="38781" y="11386"/>
                    <a:pt x="38790" y="13922"/>
                    <a:pt x="40296" y="13922"/>
                  </a:cubicBezTo>
                  <a:cubicBezTo>
                    <a:pt x="41810" y="13922"/>
                    <a:pt x="43297" y="13356"/>
                    <a:pt x="44775" y="14852"/>
                  </a:cubicBezTo>
                  <a:cubicBezTo>
                    <a:pt x="46244" y="16348"/>
                    <a:pt x="46116" y="16120"/>
                    <a:pt x="46116" y="16120"/>
                  </a:cubicBezTo>
                  <a:cubicBezTo>
                    <a:pt x="46116" y="16120"/>
                    <a:pt x="47019" y="15938"/>
                    <a:pt x="47430" y="16357"/>
                  </a:cubicBezTo>
                  <a:lnTo>
                    <a:pt x="47585" y="171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20150" y="2686200"/>
              <a:ext cx="543050" cy="1045275"/>
            </a:xfrm>
            <a:custGeom>
              <a:avLst/>
              <a:gdLst/>
              <a:ahLst/>
              <a:cxnLst/>
              <a:rect l="l" t="t" r="r" b="b"/>
              <a:pathLst>
                <a:path w="21722" h="41811" extrusionOk="0">
                  <a:moveTo>
                    <a:pt x="21722" y="38343"/>
                  </a:moveTo>
                  <a:lnTo>
                    <a:pt x="21028" y="39502"/>
                  </a:lnTo>
                  <a:lnTo>
                    <a:pt x="19742" y="38809"/>
                  </a:lnTo>
                  <a:lnTo>
                    <a:pt x="18401" y="39502"/>
                  </a:lnTo>
                  <a:lnTo>
                    <a:pt x="16166" y="41190"/>
                  </a:lnTo>
                  <a:lnTo>
                    <a:pt x="14195" y="41810"/>
                  </a:lnTo>
                  <a:lnTo>
                    <a:pt x="12006" y="40478"/>
                  </a:lnTo>
                  <a:lnTo>
                    <a:pt x="9643" y="41810"/>
                  </a:lnTo>
                  <a:lnTo>
                    <a:pt x="8494" y="40743"/>
                  </a:lnTo>
                  <a:lnTo>
                    <a:pt x="7052" y="41810"/>
                  </a:lnTo>
                  <a:lnTo>
                    <a:pt x="4544" y="40387"/>
                  </a:lnTo>
                  <a:cubicBezTo>
                    <a:pt x="4544" y="40387"/>
                    <a:pt x="3741" y="41783"/>
                    <a:pt x="411" y="40624"/>
                  </a:cubicBezTo>
                  <a:cubicBezTo>
                    <a:pt x="283" y="40578"/>
                    <a:pt x="137" y="40533"/>
                    <a:pt x="0" y="40478"/>
                  </a:cubicBezTo>
                  <a:cubicBezTo>
                    <a:pt x="0" y="40478"/>
                    <a:pt x="4379" y="35497"/>
                    <a:pt x="3504" y="27314"/>
                  </a:cubicBezTo>
                  <a:lnTo>
                    <a:pt x="3485" y="27132"/>
                  </a:lnTo>
                  <a:lnTo>
                    <a:pt x="3440" y="26685"/>
                  </a:lnTo>
                  <a:lnTo>
                    <a:pt x="3212" y="24577"/>
                  </a:lnTo>
                  <a:lnTo>
                    <a:pt x="3157" y="24012"/>
                  </a:lnTo>
                  <a:lnTo>
                    <a:pt x="3029" y="22881"/>
                  </a:lnTo>
                  <a:lnTo>
                    <a:pt x="2792" y="20554"/>
                  </a:lnTo>
                  <a:cubicBezTo>
                    <a:pt x="2792" y="20554"/>
                    <a:pt x="0" y="16020"/>
                    <a:pt x="794" y="14150"/>
                  </a:cubicBezTo>
                  <a:lnTo>
                    <a:pt x="5565" y="7837"/>
                  </a:lnTo>
                  <a:cubicBezTo>
                    <a:pt x="5620" y="7764"/>
                    <a:pt x="5666" y="7691"/>
                    <a:pt x="5720" y="7627"/>
                  </a:cubicBezTo>
                  <a:lnTo>
                    <a:pt x="6313" y="6843"/>
                  </a:lnTo>
                  <a:lnTo>
                    <a:pt x="6395" y="6733"/>
                  </a:lnTo>
                  <a:cubicBezTo>
                    <a:pt x="6423" y="6697"/>
                    <a:pt x="6441" y="6679"/>
                    <a:pt x="6441" y="6670"/>
                  </a:cubicBezTo>
                  <a:lnTo>
                    <a:pt x="6450" y="6670"/>
                  </a:lnTo>
                  <a:lnTo>
                    <a:pt x="6587" y="6487"/>
                  </a:lnTo>
                  <a:lnTo>
                    <a:pt x="7052" y="5876"/>
                  </a:lnTo>
                  <a:lnTo>
                    <a:pt x="10601" y="2227"/>
                  </a:lnTo>
                  <a:cubicBezTo>
                    <a:pt x="10601" y="2227"/>
                    <a:pt x="10638" y="2199"/>
                    <a:pt x="10720" y="2145"/>
                  </a:cubicBezTo>
                  <a:cubicBezTo>
                    <a:pt x="10984" y="1990"/>
                    <a:pt x="11641" y="1588"/>
                    <a:pt x="12480" y="1187"/>
                  </a:cubicBezTo>
                  <a:cubicBezTo>
                    <a:pt x="12581" y="1132"/>
                    <a:pt x="12672" y="1086"/>
                    <a:pt x="12781" y="1041"/>
                  </a:cubicBezTo>
                  <a:cubicBezTo>
                    <a:pt x="13885" y="530"/>
                    <a:pt x="15217" y="37"/>
                    <a:pt x="16357" y="10"/>
                  </a:cubicBezTo>
                  <a:cubicBezTo>
                    <a:pt x="16403" y="1"/>
                    <a:pt x="16440" y="1"/>
                    <a:pt x="16467" y="1"/>
                  </a:cubicBezTo>
                  <a:lnTo>
                    <a:pt x="17434" y="1515"/>
                  </a:lnTo>
                  <a:cubicBezTo>
                    <a:pt x="17434" y="1515"/>
                    <a:pt x="20326" y="4717"/>
                    <a:pt x="19797" y="8275"/>
                  </a:cubicBezTo>
                  <a:cubicBezTo>
                    <a:pt x="19423" y="10848"/>
                    <a:pt x="17553" y="18283"/>
                    <a:pt x="16832" y="22488"/>
                  </a:cubicBezTo>
                  <a:cubicBezTo>
                    <a:pt x="16549" y="24094"/>
                    <a:pt x="16440" y="25234"/>
                    <a:pt x="16649" y="25444"/>
                  </a:cubicBezTo>
                  <a:cubicBezTo>
                    <a:pt x="16732" y="25526"/>
                    <a:pt x="16859" y="25699"/>
                    <a:pt x="17023" y="25955"/>
                  </a:cubicBezTo>
                  <a:cubicBezTo>
                    <a:pt x="18301" y="27925"/>
                    <a:pt x="21722" y="34631"/>
                    <a:pt x="21722" y="38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20150" y="3299250"/>
              <a:ext cx="367900" cy="402575"/>
            </a:xfrm>
            <a:custGeom>
              <a:avLst/>
              <a:gdLst/>
              <a:ahLst/>
              <a:cxnLst/>
              <a:rect l="l" t="t" r="r" b="b"/>
              <a:pathLst>
                <a:path w="14716" h="16103" extrusionOk="0">
                  <a:moveTo>
                    <a:pt x="14715" y="2190"/>
                  </a:moveTo>
                  <a:cubicBezTo>
                    <a:pt x="14715" y="2190"/>
                    <a:pt x="14715" y="2190"/>
                    <a:pt x="14706" y="2199"/>
                  </a:cubicBezTo>
                  <a:cubicBezTo>
                    <a:pt x="14369" y="2300"/>
                    <a:pt x="9041" y="3987"/>
                    <a:pt x="6359" y="3987"/>
                  </a:cubicBezTo>
                  <a:cubicBezTo>
                    <a:pt x="3595" y="3987"/>
                    <a:pt x="3960" y="8494"/>
                    <a:pt x="3960" y="8494"/>
                  </a:cubicBezTo>
                  <a:cubicBezTo>
                    <a:pt x="3960" y="8494"/>
                    <a:pt x="3467" y="14788"/>
                    <a:pt x="411" y="16102"/>
                  </a:cubicBezTo>
                  <a:cubicBezTo>
                    <a:pt x="283" y="16056"/>
                    <a:pt x="137" y="16011"/>
                    <a:pt x="0" y="15956"/>
                  </a:cubicBezTo>
                  <a:cubicBezTo>
                    <a:pt x="0" y="15956"/>
                    <a:pt x="4379" y="10975"/>
                    <a:pt x="3504" y="2792"/>
                  </a:cubicBezTo>
                  <a:lnTo>
                    <a:pt x="3485" y="2610"/>
                  </a:lnTo>
                  <a:cubicBezTo>
                    <a:pt x="3403" y="2564"/>
                    <a:pt x="3312" y="2509"/>
                    <a:pt x="3239" y="2455"/>
                  </a:cubicBezTo>
                  <a:cubicBezTo>
                    <a:pt x="2655" y="1998"/>
                    <a:pt x="2965" y="1333"/>
                    <a:pt x="2929" y="584"/>
                  </a:cubicBezTo>
                  <a:cubicBezTo>
                    <a:pt x="2920" y="393"/>
                    <a:pt x="2911" y="192"/>
                    <a:pt x="2892" y="1"/>
                  </a:cubicBezTo>
                  <a:lnTo>
                    <a:pt x="3212" y="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026850" y="3645450"/>
              <a:ext cx="1110700" cy="439975"/>
            </a:xfrm>
            <a:custGeom>
              <a:avLst/>
              <a:gdLst/>
              <a:ahLst/>
              <a:cxnLst/>
              <a:rect l="l" t="t" r="r" b="b"/>
              <a:pathLst>
                <a:path w="44428" h="17599" extrusionOk="0">
                  <a:moveTo>
                    <a:pt x="44428" y="17133"/>
                  </a:moveTo>
                  <a:cubicBezTo>
                    <a:pt x="44054" y="17115"/>
                    <a:pt x="43707" y="17097"/>
                    <a:pt x="43397" y="17097"/>
                  </a:cubicBezTo>
                  <a:cubicBezTo>
                    <a:pt x="42776" y="17078"/>
                    <a:pt x="42302" y="17088"/>
                    <a:pt x="42074" y="17142"/>
                  </a:cubicBezTo>
                  <a:cubicBezTo>
                    <a:pt x="40961" y="17379"/>
                    <a:pt x="32523" y="17598"/>
                    <a:pt x="32523" y="17598"/>
                  </a:cubicBezTo>
                  <a:lnTo>
                    <a:pt x="5574" y="17206"/>
                  </a:lnTo>
                  <a:cubicBezTo>
                    <a:pt x="5574" y="17206"/>
                    <a:pt x="4561" y="17233"/>
                    <a:pt x="3357" y="16841"/>
                  </a:cubicBezTo>
                  <a:cubicBezTo>
                    <a:pt x="2545" y="16586"/>
                    <a:pt x="1651" y="16139"/>
                    <a:pt x="903" y="15382"/>
                  </a:cubicBezTo>
                  <a:lnTo>
                    <a:pt x="0" y="11413"/>
                  </a:lnTo>
                  <a:cubicBezTo>
                    <a:pt x="0" y="11413"/>
                    <a:pt x="1414" y="7053"/>
                    <a:pt x="9205" y="4735"/>
                  </a:cubicBezTo>
                  <a:cubicBezTo>
                    <a:pt x="16987" y="2418"/>
                    <a:pt x="24111" y="1707"/>
                    <a:pt x="24111" y="1707"/>
                  </a:cubicBezTo>
                  <a:lnTo>
                    <a:pt x="41463" y="1"/>
                  </a:lnTo>
                  <a:cubicBezTo>
                    <a:pt x="41463" y="28"/>
                    <a:pt x="41481" y="74"/>
                    <a:pt x="41481" y="147"/>
                  </a:cubicBezTo>
                  <a:cubicBezTo>
                    <a:pt x="41663" y="1479"/>
                    <a:pt x="42530" y="10008"/>
                    <a:pt x="35624" y="11359"/>
                  </a:cubicBezTo>
                  <a:cubicBezTo>
                    <a:pt x="35624" y="11359"/>
                    <a:pt x="35633" y="13895"/>
                    <a:pt x="37139" y="13895"/>
                  </a:cubicBezTo>
                  <a:cubicBezTo>
                    <a:pt x="38653" y="13895"/>
                    <a:pt x="40140" y="13329"/>
                    <a:pt x="41618" y="14825"/>
                  </a:cubicBezTo>
                  <a:cubicBezTo>
                    <a:pt x="43087" y="16321"/>
                    <a:pt x="42959" y="16093"/>
                    <a:pt x="42959" y="16093"/>
                  </a:cubicBezTo>
                  <a:cubicBezTo>
                    <a:pt x="42959" y="16093"/>
                    <a:pt x="43862" y="15911"/>
                    <a:pt x="44273" y="16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586525" y="3238125"/>
              <a:ext cx="373375" cy="139375"/>
            </a:xfrm>
            <a:custGeom>
              <a:avLst/>
              <a:gdLst/>
              <a:ahLst/>
              <a:cxnLst/>
              <a:rect l="l" t="t" r="r" b="b"/>
              <a:pathLst>
                <a:path w="14935" h="5575" extrusionOk="0">
                  <a:moveTo>
                    <a:pt x="14368" y="3878"/>
                  </a:moveTo>
                  <a:cubicBezTo>
                    <a:pt x="14350" y="3905"/>
                    <a:pt x="14323" y="3923"/>
                    <a:pt x="14295" y="3951"/>
                  </a:cubicBezTo>
                  <a:cubicBezTo>
                    <a:pt x="13903" y="4343"/>
                    <a:pt x="13319" y="4453"/>
                    <a:pt x="12772" y="4535"/>
                  </a:cubicBezTo>
                  <a:cubicBezTo>
                    <a:pt x="12535" y="4571"/>
                    <a:pt x="12298" y="4608"/>
                    <a:pt x="12060" y="4635"/>
                  </a:cubicBezTo>
                  <a:cubicBezTo>
                    <a:pt x="12060" y="4635"/>
                    <a:pt x="12060" y="4635"/>
                    <a:pt x="12051" y="4644"/>
                  </a:cubicBezTo>
                  <a:cubicBezTo>
                    <a:pt x="9479" y="5000"/>
                    <a:pt x="6906" y="5283"/>
                    <a:pt x="4315" y="5456"/>
                  </a:cubicBezTo>
                  <a:cubicBezTo>
                    <a:pt x="3366" y="5520"/>
                    <a:pt x="2399" y="5575"/>
                    <a:pt x="1487" y="5310"/>
                  </a:cubicBezTo>
                  <a:cubicBezTo>
                    <a:pt x="1259" y="5255"/>
                    <a:pt x="1031" y="5173"/>
                    <a:pt x="830" y="5055"/>
                  </a:cubicBezTo>
                  <a:cubicBezTo>
                    <a:pt x="748" y="5009"/>
                    <a:pt x="657" y="4954"/>
                    <a:pt x="584" y="4900"/>
                  </a:cubicBezTo>
                  <a:cubicBezTo>
                    <a:pt x="0" y="4443"/>
                    <a:pt x="310" y="3778"/>
                    <a:pt x="274" y="3029"/>
                  </a:cubicBezTo>
                  <a:cubicBezTo>
                    <a:pt x="265" y="2838"/>
                    <a:pt x="256" y="2637"/>
                    <a:pt x="237" y="2446"/>
                  </a:cubicBezTo>
                  <a:cubicBezTo>
                    <a:pt x="219" y="1889"/>
                    <a:pt x="228" y="1333"/>
                    <a:pt x="374" y="804"/>
                  </a:cubicBezTo>
                  <a:cubicBezTo>
                    <a:pt x="4598" y="1597"/>
                    <a:pt x="8475" y="1333"/>
                    <a:pt x="12635" y="238"/>
                  </a:cubicBezTo>
                  <a:cubicBezTo>
                    <a:pt x="13091" y="119"/>
                    <a:pt x="13629" y="1"/>
                    <a:pt x="14022" y="274"/>
                  </a:cubicBezTo>
                  <a:cubicBezTo>
                    <a:pt x="14077" y="311"/>
                    <a:pt x="14131" y="357"/>
                    <a:pt x="14177" y="411"/>
                  </a:cubicBezTo>
                  <a:cubicBezTo>
                    <a:pt x="14396" y="648"/>
                    <a:pt x="14487" y="1004"/>
                    <a:pt x="14569" y="1333"/>
                  </a:cubicBezTo>
                  <a:cubicBezTo>
                    <a:pt x="14770" y="2190"/>
                    <a:pt x="14934" y="3221"/>
                    <a:pt x="14368" y="38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460400" y="3286250"/>
              <a:ext cx="161275" cy="252275"/>
            </a:xfrm>
            <a:custGeom>
              <a:avLst/>
              <a:gdLst/>
              <a:ahLst/>
              <a:cxnLst/>
              <a:rect l="l" t="t" r="r" b="b"/>
              <a:pathLst>
                <a:path w="6451" h="10091" extrusionOk="0">
                  <a:moveTo>
                    <a:pt x="5656" y="3203"/>
                  </a:moveTo>
                  <a:cubicBezTo>
                    <a:pt x="5492" y="3978"/>
                    <a:pt x="5766" y="4763"/>
                    <a:pt x="5821" y="5556"/>
                  </a:cubicBezTo>
                  <a:cubicBezTo>
                    <a:pt x="5894" y="6742"/>
                    <a:pt x="5447" y="7956"/>
                    <a:pt x="4607" y="8795"/>
                  </a:cubicBezTo>
                  <a:cubicBezTo>
                    <a:pt x="3905" y="9506"/>
                    <a:pt x="2947" y="9944"/>
                    <a:pt x="1953" y="10008"/>
                  </a:cubicBezTo>
                  <a:lnTo>
                    <a:pt x="1989" y="10008"/>
                  </a:lnTo>
                  <a:cubicBezTo>
                    <a:pt x="1907" y="10090"/>
                    <a:pt x="1779" y="10081"/>
                    <a:pt x="1679" y="10017"/>
                  </a:cubicBezTo>
                  <a:cubicBezTo>
                    <a:pt x="1588" y="10017"/>
                    <a:pt x="1506" y="10008"/>
                    <a:pt x="1423" y="9999"/>
                  </a:cubicBezTo>
                  <a:lnTo>
                    <a:pt x="1661" y="9999"/>
                  </a:lnTo>
                  <a:cubicBezTo>
                    <a:pt x="1579" y="9953"/>
                    <a:pt x="1506" y="9871"/>
                    <a:pt x="1478" y="9771"/>
                  </a:cubicBezTo>
                  <a:cubicBezTo>
                    <a:pt x="1414" y="9552"/>
                    <a:pt x="1451" y="9315"/>
                    <a:pt x="1396" y="9096"/>
                  </a:cubicBezTo>
                  <a:cubicBezTo>
                    <a:pt x="1387" y="9069"/>
                    <a:pt x="1378" y="9041"/>
                    <a:pt x="1360" y="9014"/>
                  </a:cubicBezTo>
                  <a:cubicBezTo>
                    <a:pt x="1268" y="8767"/>
                    <a:pt x="1040" y="8585"/>
                    <a:pt x="831" y="8430"/>
                  </a:cubicBezTo>
                  <a:cubicBezTo>
                    <a:pt x="584" y="8257"/>
                    <a:pt x="329" y="8074"/>
                    <a:pt x="210" y="7800"/>
                  </a:cubicBezTo>
                  <a:cubicBezTo>
                    <a:pt x="92" y="7527"/>
                    <a:pt x="0" y="7335"/>
                    <a:pt x="283" y="7253"/>
                  </a:cubicBezTo>
                  <a:cubicBezTo>
                    <a:pt x="1068" y="7417"/>
                    <a:pt x="1934" y="7253"/>
                    <a:pt x="2600" y="6797"/>
                  </a:cubicBezTo>
                  <a:cubicBezTo>
                    <a:pt x="3275" y="6341"/>
                    <a:pt x="3759" y="5602"/>
                    <a:pt x="3905" y="4790"/>
                  </a:cubicBezTo>
                  <a:cubicBezTo>
                    <a:pt x="4014" y="4170"/>
                    <a:pt x="3941" y="3522"/>
                    <a:pt x="3887" y="2892"/>
                  </a:cubicBezTo>
                  <a:cubicBezTo>
                    <a:pt x="3841" y="2254"/>
                    <a:pt x="3823" y="1597"/>
                    <a:pt x="4060" y="1004"/>
                  </a:cubicBezTo>
                  <a:cubicBezTo>
                    <a:pt x="4288" y="411"/>
                    <a:pt x="5073" y="10"/>
                    <a:pt x="5702" y="1"/>
                  </a:cubicBezTo>
                  <a:cubicBezTo>
                    <a:pt x="6277" y="156"/>
                    <a:pt x="6450" y="922"/>
                    <a:pt x="6304" y="1506"/>
                  </a:cubicBezTo>
                  <a:cubicBezTo>
                    <a:pt x="6149" y="2099"/>
                    <a:pt x="5784" y="2610"/>
                    <a:pt x="5656" y="3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592225" y="2284825"/>
              <a:ext cx="339375" cy="484425"/>
            </a:xfrm>
            <a:custGeom>
              <a:avLst/>
              <a:gdLst/>
              <a:ahLst/>
              <a:cxnLst/>
              <a:rect l="l" t="t" r="r" b="b"/>
              <a:pathLst>
                <a:path w="13575" h="19377" extrusionOk="0">
                  <a:moveTo>
                    <a:pt x="13575" y="16174"/>
                  </a:moveTo>
                  <a:cubicBezTo>
                    <a:pt x="11869" y="17342"/>
                    <a:pt x="10117" y="18373"/>
                    <a:pt x="8311" y="19377"/>
                  </a:cubicBezTo>
                  <a:cubicBezTo>
                    <a:pt x="7828" y="18108"/>
                    <a:pt x="7317" y="16804"/>
                    <a:pt x="6395" y="15828"/>
                  </a:cubicBezTo>
                  <a:cubicBezTo>
                    <a:pt x="5675" y="15062"/>
                    <a:pt x="4625" y="14532"/>
                    <a:pt x="3595" y="14578"/>
                  </a:cubicBezTo>
                  <a:cubicBezTo>
                    <a:pt x="2792" y="14870"/>
                    <a:pt x="2117" y="15043"/>
                    <a:pt x="1852" y="15062"/>
                  </a:cubicBezTo>
                  <a:cubicBezTo>
                    <a:pt x="1058" y="15107"/>
                    <a:pt x="1159" y="12252"/>
                    <a:pt x="1159" y="12252"/>
                  </a:cubicBezTo>
                  <a:lnTo>
                    <a:pt x="1150" y="11093"/>
                  </a:lnTo>
                  <a:lnTo>
                    <a:pt x="785" y="10856"/>
                  </a:lnTo>
                  <a:lnTo>
                    <a:pt x="228" y="10436"/>
                  </a:lnTo>
                  <a:cubicBezTo>
                    <a:pt x="46" y="10309"/>
                    <a:pt x="0" y="10062"/>
                    <a:pt x="110" y="9871"/>
                  </a:cubicBezTo>
                  <a:cubicBezTo>
                    <a:pt x="274" y="9597"/>
                    <a:pt x="511" y="9150"/>
                    <a:pt x="767" y="8539"/>
                  </a:cubicBezTo>
                  <a:cubicBezTo>
                    <a:pt x="840" y="8356"/>
                    <a:pt x="876" y="8165"/>
                    <a:pt x="876" y="7964"/>
                  </a:cubicBezTo>
                  <a:cubicBezTo>
                    <a:pt x="922" y="6979"/>
                    <a:pt x="237" y="5939"/>
                    <a:pt x="237" y="5939"/>
                  </a:cubicBezTo>
                  <a:cubicBezTo>
                    <a:pt x="119" y="4078"/>
                    <a:pt x="1560" y="1396"/>
                    <a:pt x="1560" y="1396"/>
                  </a:cubicBezTo>
                  <a:lnTo>
                    <a:pt x="11176" y="0"/>
                  </a:lnTo>
                  <a:cubicBezTo>
                    <a:pt x="11176" y="0"/>
                    <a:pt x="12261" y="6477"/>
                    <a:pt x="12033" y="10372"/>
                  </a:cubicBezTo>
                  <a:cubicBezTo>
                    <a:pt x="11805" y="14277"/>
                    <a:pt x="13575" y="16174"/>
                    <a:pt x="13575" y="16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05450" y="2215475"/>
              <a:ext cx="403700" cy="473050"/>
            </a:xfrm>
            <a:custGeom>
              <a:avLst/>
              <a:gdLst/>
              <a:ahLst/>
              <a:cxnLst/>
              <a:rect l="l" t="t" r="r" b="b"/>
              <a:pathLst>
                <a:path w="16148" h="18922" extrusionOk="0">
                  <a:moveTo>
                    <a:pt x="15555" y="17434"/>
                  </a:moveTo>
                  <a:cubicBezTo>
                    <a:pt x="14807" y="18666"/>
                    <a:pt x="13192" y="18921"/>
                    <a:pt x="11997" y="18255"/>
                  </a:cubicBezTo>
                  <a:cubicBezTo>
                    <a:pt x="10692" y="17544"/>
                    <a:pt x="9661" y="16376"/>
                    <a:pt x="8977" y="15062"/>
                  </a:cubicBezTo>
                  <a:cubicBezTo>
                    <a:pt x="8156" y="13502"/>
                    <a:pt x="7791" y="11787"/>
                    <a:pt x="7682" y="10036"/>
                  </a:cubicBezTo>
                  <a:cubicBezTo>
                    <a:pt x="4963" y="9424"/>
                    <a:pt x="1761" y="7864"/>
                    <a:pt x="265" y="5456"/>
                  </a:cubicBezTo>
                  <a:cubicBezTo>
                    <a:pt x="256" y="5429"/>
                    <a:pt x="238" y="5401"/>
                    <a:pt x="219" y="5383"/>
                  </a:cubicBezTo>
                  <a:cubicBezTo>
                    <a:pt x="0" y="4945"/>
                    <a:pt x="64" y="4407"/>
                    <a:pt x="402" y="4042"/>
                  </a:cubicBezTo>
                  <a:cubicBezTo>
                    <a:pt x="1460" y="2929"/>
                    <a:pt x="3805" y="648"/>
                    <a:pt x="5775" y="229"/>
                  </a:cubicBezTo>
                  <a:cubicBezTo>
                    <a:pt x="6423" y="83"/>
                    <a:pt x="7207" y="1"/>
                    <a:pt x="8047" y="37"/>
                  </a:cubicBezTo>
                  <a:cubicBezTo>
                    <a:pt x="10628" y="147"/>
                    <a:pt x="13684" y="1351"/>
                    <a:pt x="14679" y="5429"/>
                  </a:cubicBezTo>
                  <a:cubicBezTo>
                    <a:pt x="15992" y="10829"/>
                    <a:pt x="12909" y="11970"/>
                    <a:pt x="12909" y="11970"/>
                  </a:cubicBezTo>
                  <a:cubicBezTo>
                    <a:pt x="13967" y="12408"/>
                    <a:pt x="14943" y="13119"/>
                    <a:pt x="15500" y="14132"/>
                  </a:cubicBezTo>
                  <a:cubicBezTo>
                    <a:pt x="16065" y="15135"/>
                    <a:pt x="16148" y="16440"/>
                    <a:pt x="15555" y="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752100" y="2446500"/>
              <a:ext cx="78475" cy="111325"/>
            </a:xfrm>
            <a:custGeom>
              <a:avLst/>
              <a:gdLst/>
              <a:ahLst/>
              <a:cxnLst/>
              <a:rect l="l" t="t" r="r" b="b"/>
              <a:pathLst>
                <a:path w="3139" h="4453" extrusionOk="0">
                  <a:moveTo>
                    <a:pt x="3093" y="1789"/>
                  </a:moveTo>
                  <a:cubicBezTo>
                    <a:pt x="3047" y="2537"/>
                    <a:pt x="2628" y="3221"/>
                    <a:pt x="2117" y="3769"/>
                  </a:cubicBezTo>
                  <a:cubicBezTo>
                    <a:pt x="1861" y="4033"/>
                    <a:pt x="1578" y="4289"/>
                    <a:pt x="1223" y="4398"/>
                  </a:cubicBezTo>
                  <a:cubicBezTo>
                    <a:pt x="1040" y="4453"/>
                    <a:pt x="840" y="4453"/>
                    <a:pt x="666" y="4407"/>
                  </a:cubicBezTo>
                  <a:cubicBezTo>
                    <a:pt x="484" y="4362"/>
                    <a:pt x="329" y="4261"/>
                    <a:pt x="228" y="4115"/>
                  </a:cubicBezTo>
                  <a:cubicBezTo>
                    <a:pt x="0" y="3796"/>
                    <a:pt x="64" y="3358"/>
                    <a:pt x="174" y="2984"/>
                  </a:cubicBezTo>
                  <a:cubicBezTo>
                    <a:pt x="456" y="1944"/>
                    <a:pt x="949" y="959"/>
                    <a:pt x="1606" y="110"/>
                  </a:cubicBezTo>
                  <a:lnTo>
                    <a:pt x="1706" y="83"/>
                  </a:lnTo>
                  <a:lnTo>
                    <a:pt x="2026" y="1"/>
                  </a:lnTo>
                  <a:cubicBezTo>
                    <a:pt x="2737" y="220"/>
                    <a:pt x="3138" y="1032"/>
                    <a:pt x="3093" y="1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752100" y="2448575"/>
              <a:ext cx="65700" cy="108125"/>
            </a:xfrm>
            <a:custGeom>
              <a:avLst/>
              <a:gdLst/>
              <a:ahLst/>
              <a:cxnLst/>
              <a:rect l="l" t="t" r="r" b="b"/>
              <a:pathLst>
                <a:path w="2628" h="4325" extrusionOk="0">
                  <a:moveTo>
                    <a:pt x="2573" y="1706"/>
                  </a:moveTo>
                  <a:cubicBezTo>
                    <a:pt x="2527" y="2454"/>
                    <a:pt x="2108" y="3138"/>
                    <a:pt x="1597" y="3686"/>
                  </a:cubicBezTo>
                  <a:cubicBezTo>
                    <a:pt x="1341" y="3950"/>
                    <a:pt x="1059" y="4206"/>
                    <a:pt x="703" y="4315"/>
                  </a:cubicBezTo>
                  <a:cubicBezTo>
                    <a:pt x="694" y="4315"/>
                    <a:pt x="675" y="4324"/>
                    <a:pt x="666" y="4324"/>
                  </a:cubicBezTo>
                  <a:cubicBezTo>
                    <a:pt x="484" y="4279"/>
                    <a:pt x="329" y="4178"/>
                    <a:pt x="228" y="4032"/>
                  </a:cubicBezTo>
                  <a:cubicBezTo>
                    <a:pt x="0" y="3713"/>
                    <a:pt x="64" y="3275"/>
                    <a:pt x="174" y="2901"/>
                  </a:cubicBezTo>
                  <a:cubicBezTo>
                    <a:pt x="456" y="1861"/>
                    <a:pt x="949" y="876"/>
                    <a:pt x="1606" y="27"/>
                  </a:cubicBezTo>
                  <a:lnTo>
                    <a:pt x="1706" y="0"/>
                  </a:lnTo>
                  <a:cubicBezTo>
                    <a:pt x="2290" y="301"/>
                    <a:pt x="2628" y="1022"/>
                    <a:pt x="2573" y="1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277025" y="2087525"/>
              <a:ext cx="399375" cy="763150"/>
            </a:xfrm>
            <a:custGeom>
              <a:avLst/>
              <a:gdLst/>
              <a:ahLst/>
              <a:cxnLst/>
              <a:rect l="l" t="t" r="r" b="b"/>
              <a:pathLst>
                <a:path w="15975" h="30526" extrusionOk="0">
                  <a:moveTo>
                    <a:pt x="14597" y="29677"/>
                  </a:moveTo>
                  <a:cubicBezTo>
                    <a:pt x="15236" y="30078"/>
                    <a:pt x="15719" y="30379"/>
                    <a:pt x="15975" y="30525"/>
                  </a:cubicBezTo>
                  <a:cubicBezTo>
                    <a:pt x="14980" y="30097"/>
                    <a:pt x="14278" y="29777"/>
                    <a:pt x="14278" y="29777"/>
                  </a:cubicBezTo>
                  <a:cubicBezTo>
                    <a:pt x="11477" y="28692"/>
                    <a:pt x="9251" y="27688"/>
                    <a:pt x="7481" y="26776"/>
                  </a:cubicBezTo>
                  <a:cubicBezTo>
                    <a:pt x="1634" y="23775"/>
                    <a:pt x="840" y="21859"/>
                    <a:pt x="840" y="21859"/>
                  </a:cubicBezTo>
                  <a:cubicBezTo>
                    <a:pt x="840" y="16704"/>
                    <a:pt x="5958" y="12207"/>
                    <a:pt x="5958" y="12207"/>
                  </a:cubicBezTo>
                  <a:lnTo>
                    <a:pt x="3285" y="8786"/>
                  </a:lnTo>
                  <a:cubicBezTo>
                    <a:pt x="3285" y="8786"/>
                    <a:pt x="2044" y="6150"/>
                    <a:pt x="1962" y="5812"/>
                  </a:cubicBezTo>
                  <a:cubicBezTo>
                    <a:pt x="1889" y="5484"/>
                    <a:pt x="1086" y="3860"/>
                    <a:pt x="995" y="3632"/>
                  </a:cubicBezTo>
                  <a:cubicBezTo>
                    <a:pt x="904" y="3395"/>
                    <a:pt x="1168" y="3303"/>
                    <a:pt x="1168" y="3303"/>
                  </a:cubicBezTo>
                  <a:cubicBezTo>
                    <a:pt x="1168" y="3303"/>
                    <a:pt x="648" y="2291"/>
                    <a:pt x="484" y="1871"/>
                  </a:cubicBezTo>
                  <a:cubicBezTo>
                    <a:pt x="320" y="1442"/>
                    <a:pt x="621" y="1515"/>
                    <a:pt x="621" y="1515"/>
                  </a:cubicBezTo>
                  <a:cubicBezTo>
                    <a:pt x="621" y="1515"/>
                    <a:pt x="1" y="421"/>
                    <a:pt x="338" y="129"/>
                  </a:cubicBezTo>
                  <a:cubicBezTo>
                    <a:pt x="475" y="10"/>
                    <a:pt x="712" y="37"/>
                    <a:pt x="931" y="110"/>
                  </a:cubicBezTo>
                  <a:cubicBezTo>
                    <a:pt x="1086" y="10"/>
                    <a:pt x="1333" y="47"/>
                    <a:pt x="1561" y="129"/>
                  </a:cubicBezTo>
                  <a:cubicBezTo>
                    <a:pt x="1570" y="101"/>
                    <a:pt x="1579" y="92"/>
                    <a:pt x="1579" y="92"/>
                  </a:cubicBezTo>
                  <a:cubicBezTo>
                    <a:pt x="1670" y="1"/>
                    <a:pt x="1862" y="37"/>
                    <a:pt x="2117" y="165"/>
                  </a:cubicBezTo>
                  <a:cubicBezTo>
                    <a:pt x="2126" y="110"/>
                    <a:pt x="2145" y="92"/>
                    <a:pt x="2145" y="92"/>
                  </a:cubicBezTo>
                  <a:cubicBezTo>
                    <a:pt x="2145" y="92"/>
                    <a:pt x="2145" y="120"/>
                    <a:pt x="2145" y="174"/>
                  </a:cubicBezTo>
                  <a:cubicBezTo>
                    <a:pt x="2145" y="229"/>
                    <a:pt x="2135" y="302"/>
                    <a:pt x="2135" y="393"/>
                  </a:cubicBezTo>
                  <a:lnTo>
                    <a:pt x="2135" y="411"/>
                  </a:lnTo>
                  <a:cubicBezTo>
                    <a:pt x="2126" y="1543"/>
                    <a:pt x="2300" y="5411"/>
                    <a:pt x="4754" y="7892"/>
                  </a:cubicBezTo>
                  <a:cubicBezTo>
                    <a:pt x="4754" y="7892"/>
                    <a:pt x="6496" y="11386"/>
                    <a:pt x="7728" y="12207"/>
                  </a:cubicBezTo>
                  <a:cubicBezTo>
                    <a:pt x="7728" y="12207"/>
                    <a:pt x="7363" y="12116"/>
                    <a:pt x="6843" y="12316"/>
                  </a:cubicBezTo>
                  <a:lnTo>
                    <a:pt x="6843" y="12316"/>
                  </a:lnTo>
                  <a:cubicBezTo>
                    <a:pt x="6770" y="12344"/>
                    <a:pt x="6688" y="12380"/>
                    <a:pt x="6606" y="12426"/>
                  </a:cubicBezTo>
                  <a:cubicBezTo>
                    <a:pt x="6222" y="12636"/>
                    <a:pt x="5784" y="13019"/>
                    <a:pt x="5374" y="13721"/>
                  </a:cubicBezTo>
                  <a:cubicBezTo>
                    <a:pt x="4297" y="15564"/>
                    <a:pt x="831" y="20417"/>
                    <a:pt x="2418" y="22032"/>
                  </a:cubicBezTo>
                  <a:cubicBezTo>
                    <a:pt x="3613" y="23236"/>
                    <a:pt x="11468" y="27697"/>
                    <a:pt x="14597" y="296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76600" y="2850875"/>
              <a:ext cx="5275" cy="2525"/>
            </a:xfrm>
            <a:custGeom>
              <a:avLst/>
              <a:gdLst/>
              <a:ahLst/>
              <a:cxnLst/>
              <a:rect l="l" t="t" r="r" b="b"/>
              <a:pathLst>
                <a:path w="211" h="101" extrusionOk="0">
                  <a:moveTo>
                    <a:pt x="183" y="101"/>
                  </a:moveTo>
                  <a:cubicBezTo>
                    <a:pt x="147" y="83"/>
                    <a:pt x="92" y="55"/>
                    <a:pt x="1" y="0"/>
                  </a:cubicBezTo>
                  <a:cubicBezTo>
                    <a:pt x="101" y="37"/>
                    <a:pt x="174" y="64"/>
                    <a:pt x="192" y="83"/>
                  </a:cubicBezTo>
                  <a:cubicBezTo>
                    <a:pt x="210" y="101"/>
                    <a:pt x="201" y="101"/>
                    <a:pt x="183" y="101"/>
                  </a:cubicBezTo>
                  <a:close/>
                </a:path>
              </a:pathLst>
            </a:custGeom>
            <a:solidFill>
              <a:srgbClr val="003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520150" y="2882125"/>
              <a:ext cx="139150" cy="317950"/>
            </a:xfrm>
            <a:custGeom>
              <a:avLst/>
              <a:gdLst/>
              <a:ahLst/>
              <a:cxnLst/>
              <a:rect l="l" t="t" r="r" b="b"/>
              <a:pathLst>
                <a:path w="5566" h="12718" extrusionOk="0">
                  <a:moveTo>
                    <a:pt x="2281" y="6605"/>
                  </a:moveTo>
                  <a:cubicBezTo>
                    <a:pt x="2537" y="8840"/>
                    <a:pt x="2792" y="12717"/>
                    <a:pt x="2792" y="12717"/>
                  </a:cubicBezTo>
                  <a:cubicBezTo>
                    <a:pt x="2792" y="12717"/>
                    <a:pt x="0" y="8183"/>
                    <a:pt x="794" y="6313"/>
                  </a:cubicBezTo>
                  <a:lnTo>
                    <a:pt x="5565" y="0"/>
                  </a:lnTo>
                  <a:cubicBezTo>
                    <a:pt x="4288" y="1752"/>
                    <a:pt x="2099" y="5018"/>
                    <a:pt x="2281" y="66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592225" y="2476625"/>
              <a:ext cx="89425" cy="85550"/>
            </a:xfrm>
            <a:custGeom>
              <a:avLst/>
              <a:gdLst/>
              <a:ahLst/>
              <a:cxnLst/>
              <a:rect l="l" t="t" r="r" b="b"/>
              <a:pathLst>
                <a:path w="3577" h="3422" extrusionOk="0">
                  <a:moveTo>
                    <a:pt x="3576" y="265"/>
                  </a:moveTo>
                  <a:cubicBezTo>
                    <a:pt x="3576" y="265"/>
                    <a:pt x="2609" y="1341"/>
                    <a:pt x="1606" y="1013"/>
                  </a:cubicBezTo>
                  <a:lnTo>
                    <a:pt x="621" y="2199"/>
                  </a:lnTo>
                  <a:lnTo>
                    <a:pt x="1150" y="3421"/>
                  </a:lnTo>
                  <a:lnTo>
                    <a:pt x="785" y="3184"/>
                  </a:lnTo>
                  <a:lnTo>
                    <a:pt x="228" y="2764"/>
                  </a:lnTo>
                  <a:cubicBezTo>
                    <a:pt x="46" y="2637"/>
                    <a:pt x="0" y="2390"/>
                    <a:pt x="110" y="2199"/>
                  </a:cubicBezTo>
                  <a:cubicBezTo>
                    <a:pt x="274" y="1916"/>
                    <a:pt x="511" y="1478"/>
                    <a:pt x="767" y="867"/>
                  </a:cubicBezTo>
                  <a:cubicBezTo>
                    <a:pt x="840" y="684"/>
                    <a:pt x="876" y="493"/>
                    <a:pt x="876" y="292"/>
                  </a:cubicBezTo>
                  <a:cubicBezTo>
                    <a:pt x="1040" y="283"/>
                    <a:pt x="1250" y="219"/>
                    <a:pt x="1478" y="0"/>
                  </a:cubicBezTo>
                  <a:cubicBezTo>
                    <a:pt x="1478" y="0"/>
                    <a:pt x="2117" y="922"/>
                    <a:pt x="3576" y="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855175" y="2535000"/>
              <a:ext cx="114525" cy="106750"/>
            </a:xfrm>
            <a:custGeom>
              <a:avLst/>
              <a:gdLst/>
              <a:ahLst/>
              <a:cxnLst/>
              <a:rect l="l" t="t" r="r" b="b"/>
              <a:pathLst>
                <a:path w="4581" h="4270" extrusionOk="0">
                  <a:moveTo>
                    <a:pt x="4462" y="4005"/>
                  </a:moveTo>
                  <a:cubicBezTo>
                    <a:pt x="3394" y="3960"/>
                    <a:pt x="2345" y="3531"/>
                    <a:pt x="1542" y="2810"/>
                  </a:cubicBezTo>
                  <a:cubicBezTo>
                    <a:pt x="749" y="2081"/>
                    <a:pt x="201" y="1077"/>
                    <a:pt x="37" y="1"/>
                  </a:cubicBezTo>
                  <a:cubicBezTo>
                    <a:pt x="1" y="1196"/>
                    <a:pt x="420" y="2327"/>
                    <a:pt x="1296" y="3121"/>
                  </a:cubicBezTo>
                  <a:cubicBezTo>
                    <a:pt x="2181" y="3905"/>
                    <a:pt x="3422" y="4270"/>
                    <a:pt x="4580" y="4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05450" y="2215475"/>
              <a:ext cx="201175" cy="136875"/>
            </a:xfrm>
            <a:custGeom>
              <a:avLst/>
              <a:gdLst/>
              <a:ahLst/>
              <a:cxnLst/>
              <a:rect l="l" t="t" r="r" b="b"/>
              <a:pathLst>
                <a:path w="8047" h="5475" extrusionOk="0">
                  <a:moveTo>
                    <a:pt x="8047" y="37"/>
                  </a:moveTo>
                  <a:cubicBezTo>
                    <a:pt x="6915" y="265"/>
                    <a:pt x="5812" y="594"/>
                    <a:pt x="4772" y="1086"/>
                  </a:cubicBezTo>
                  <a:cubicBezTo>
                    <a:pt x="2865" y="1989"/>
                    <a:pt x="1186" y="3504"/>
                    <a:pt x="411" y="5474"/>
                  </a:cubicBezTo>
                  <a:lnTo>
                    <a:pt x="238" y="5328"/>
                  </a:lnTo>
                  <a:cubicBezTo>
                    <a:pt x="238" y="5347"/>
                    <a:pt x="238" y="5365"/>
                    <a:pt x="219" y="5383"/>
                  </a:cubicBezTo>
                  <a:cubicBezTo>
                    <a:pt x="0" y="4945"/>
                    <a:pt x="64" y="4407"/>
                    <a:pt x="402" y="4042"/>
                  </a:cubicBezTo>
                  <a:cubicBezTo>
                    <a:pt x="1460" y="2929"/>
                    <a:pt x="3805" y="648"/>
                    <a:pt x="5775" y="229"/>
                  </a:cubicBezTo>
                  <a:cubicBezTo>
                    <a:pt x="6423" y="83"/>
                    <a:pt x="7207" y="1"/>
                    <a:pt x="8047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460400" y="3286250"/>
              <a:ext cx="142575" cy="225350"/>
            </a:xfrm>
            <a:custGeom>
              <a:avLst/>
              <a:gdLst/>
              <a:ahLst/>
              <a:cxnLst/>
              <a:rect l="l" t="t" r="r" b="b"/>
              <a:pathLst>
                <a:path w="5703" h="9014" extrusionOk="0">
                  <a:moveTo>
                    <a:pt x="4927" y="1953"/>
                  </a:moveTo>
                  <a:cubicBezTo>
                    <a:pt x="5319" y="3276"/>
                    <a:pt x="5255" y="6432"/>
                    <a:pt x="4151" y="7545"/>
                  </a:cubicBezTo>
                  <a:cubicBezTo>
                    <a:pt x="3686" y="8029"/>
                    <a:pt x="2527" y="8558"/>
                    <a:pt x="1360" y="9014"/>
                  </a:cubicBezTo>
                  <a:cubicBezTo>
                    <a:pt x="1268" y="8767"/>
                    <a:pt x="1040" y="8585"/>
                    <a:pt x="831" y="8430"/>
                  </a:cubicBezTo>
                  <a:cubicBezTo>
                    <a:pt x="584" y="8257"/>
                    <a:pt x="329" y="8074"/>
                    <a:pt x="210" y="7800"/>
                  </a:cubicBezTo>
                  <a:cubicBezTo>
                    <a:pt x="92" y="7527"/>
                    <a:pt x="0" y="7335"/>
                    <a:pt x="283" y="7253"/>
                  </a:cubicBezTo>
                  <a:cubicBezTo>
                    <a:pt x="1068" y="7417"/>
                    <a:pt x="1934" y="7253"/>
                    <a:pt x="2600" y="6797"/>
                  </a:cubicBezTo>
                  <a:cubicBezTo>
                    <a:pt x="3275" y="6341"/>
                    <a:pt x="3759" y="5602"/>
                    <a:pt x="3905" y="4790"/>
                  </a:cubicBezTo>
                  <a:cubicBezTo>
                    <a:pt x="4014" y="4170"/>
                    <a:pt x="3941" y="3522"/>
                    <a:pt x="3887" y="2892"/>
                  </a:cubicBezTo>
                  <a:cubicBezTo>
                    <a:pt x="3841" y="2254"/>
                    <a:pt x="3823" y="1597"/>
                    <a:pt x="4060" y="1004"/>
                  </a:cubicBezTo>
                  <a:cubicBezTo>
                    <a:pt x="4288" y="411"/>
                    <a:pt x="5073" y="10"/>
                    <a:pt x="5702" y="1"/>
                  </a:cubicBezTo>
                  <a:cubicBezTo>
                    <a:pt x="5702" y="1"/>
                    <a:pt x="4543" y="639"/>
                    <a:pt x="4927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22100" y="3264125"/>
              <a:ext cx="278950" cy="61150"/>
            </a:xfrm>
            <a:custGeom>
              <a:avLst/>
              <a:gdLst/>
              <a:ahLst/>
              <a:cxnLst/>
              <a:rect l="l" t="t" r="r" b="b"/>
              <a:pathLst>
                <a:path w="11158" h="2446" extrusionOk="0">
                  <a:moveTo>
                    <a:pt x="602" y="475"/>
                  </a:moveTo>
                  <a:cubicBezTo>
                    <a:pt x="2655" y="968"/>
                    <a:pt x="5228" y="685"/>
                    <a:pt x="7317" y="539"/>
                  </a:cubicBezTo>
                  <a:cubicBezTo>
                    <a:pt x="8585" y="448"/>
                    <a:pt x="9889" y="1"/>
                    <a:pt x="11148" y="19"/>
                  </a:cubicBezTo>
                  <a:cubicBezTo>
                    <a:pt x="11157" y="740"/>
                    <a:pt x="9260" y="794"/>
                    <a:pt x="8713" y="1013"/>
                  </a:cubicBezTo>
                  <a:cubicBezTo>
                    <a:pt x="9123" y="1843"/>
                    <a:pt x="6769" y="1780"/>
                    <a:pt x="6341" y="1853"/>
                  </a:cubicBezTo>
                  <a:cubicBezTo>
                    <a:pt x="5766" y="1953"/>
                    <a:pt x="4169" y="2446"/>
                    <a:pt x="3677" y="2090"/>
                  </a:cubicBezTo>
                  <a:cubicBezTo>
                    <a:pt x="3467" y="1935"/>
                    <a:pt x="3604" y="1670"/>
                    <a:pt x="3412" y="1497"/>
                  </a:cubicBezTo>
                  <a:cubicBezTo>
                    <a:pt x="2865" y="1004"/>
                    <a:pt x="1496" y="1168"/>
                    <a:pt x="785" y="949"/>
                  </a:cubicBezTo>
                  <a:cubicBezTo>
                    <a:pt x="575" y="886"/>
                    <a:pt x="0" y="840"/>
                    <a:pt x="9" y="539"/>
                  </a:cubicBezTo>
                  <a:cubicBezTo>
                    <a:pt x="19" y="274"/>
                    <a:pt x="402" y="293"/>
                    <a:pt x="602" y="33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8"/>
          <p:cNvSpPr/>
          <p:nvPr/>
        </p:nvSpPr>
        <p:spPr>
          <a:xfrm>
            <a:off x="-901625" y="134301"/>
            <a:ext cx="5031414" cy="689151"/>
          </a:xfrm>
          <a:custGeom>
            <a:avLst/>
            <a:gdLst/>
            <a:ahLst/>
            <a:cxnLst/>
            <a:rect l="l" t="t" r="r" b="b"/>
            <a:pathLst>
              <a:path w="149622" h="41027" extrusionOk="0">
                <a:moveTo>
                  <a:pt x="46476" y="1"/>
                </a:moveTo>
                <a:cubicBezTo>
                  <a:pt x="29249" y="1"/>
                  <a:pt x="16839" y="157"/>
                  <a:pt x="16839" y="157"/>
                </a:cubicBezTo>
                <a:cubicBezTo>
                  <a:pt x="16839" y="157"/>
                  <a:pt x="0" y="20598"/>
                  <a:pt x="0" y="21830"/>
                </a:cubicBezTo>
                <a:cubicBezTo>
                  <a:pt x="0" y="22278"/>
                  <a:pt x="15625" y="23044"/>
                  <a:pt x="35432" y="23454"/>
                </a:cubicBezTo>
                <a:cubicBezTo>
                  <a:pt x="21450" y="29260"/>
                  <a:pt x="0" y="38314"/>
                  <a:pt x="0" y="39135"/>
                </a:cubicBezTo>
                <a:cubicBezTo>
                  <a:pt x="0" y="39762"/>
                  <a:pt x="30324" y="41027"/>
                  <a:pt x="60034" y="41027"/>
                </a:cubicBezTo>
                <a:cubicBezTo>
                  <a:pt x="88727" y="41027"/>
                  <a:pt x="116846" y="39847"/>
                  <a:pt x="116525" y="35775"/>
                </a:cubicBezTo>
                <a:cubicBezTo>
                  <a:pt x="116115" y="30586"/>
                  <a:pt x="71331" y="28962"/>
                  <a:pt x="71330" y="28961"/>
                </a:cubicBezTo>
                <a:lnTo>
                  <a:pt x="71330" y="28961"/>
                </a:lnTo>
                <a:cubicBezTo>
                  <a:pt x="71331" y="28961"/>
                  <a:pt x="78471" y="29103"/>
                  <a:pt x="88433" y="29103"/>
                </a:cubicBezTo>
                <a:cubicBezTo>
                  <a:pt x="111478" y="29103"/>
                  <a:pt x="149621" y="28347"/>
                  <a:pt x="149400" y="23342"/>
                </a:cubicBezTo>
                <a:cubicBezTo>
                  <a:pt x="149269" y="20505"/>
                  <a:pt x="134652" y="19123"/>
                  <a:pt x="116525" y="18526"/>
                </a:cubicBezTo>
                <a:cubicBezTo>
                  <a:pt x="116525" y="18489"/>
                  <a:pt x="116525" y="18470"/>
                  <a:pt x="116525" y="18451"/>
                </a:cubicBezTo>
                <a:cubicBezTo>
                  <a:pt x="116115" y="13262"/>
                  <a:pt x="71312" y="11638"/>
                  <a:pt x="71312" y="11638"/>
                </a:cubicBezTo>
                <a:lnTo>
                  <a:pt x="71312" y="11638"/>
                </a:lnTo>
                <a:cubicBezTo>
                  <a:pt x="71312" y="11638"/>
                  <a:pt x="78452" y="11779"/>
                  <a:pt x="88414" y="11779"/>
                </a:cubicBezTo>
                <a:cubicBezTo>
                  <a:pt x="111459" y="11779"/>
                  <a:pt x="149602" y="11024"/>
                  <a:pt x="149381" y="6019"/>
                </a:cubicBezTo>
                <a:cubicBezTo>
                  <a:pt x="149161" y="800"/>
                  <a:pt x="85477" y="1"/>
                  <a:pt x="46476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 txBox="1">
            <a:spLocks noGrp="1"/>
          </p:cNvSpPr>
          <p:nvPr>
            <p:ph type="title"/>
          </p:nvPr>
        </p:nvSpPr>
        <p:spPr>
          <a:xfrm>
            <a:off x="4155575" y="681200"/>
            <a:ext cx="39381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4155575" y="1594350"/>
            <a:ext cx="3938100" cy="12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-1713620" y="2390475"/>
            <a:ext cx="10890094" cy="1760625"/>
          </a:xfrm>
          <a:custGeom>
            <a:avLst/>
            <a:gdLst/>
            <a:ahLst/>
            <a:cxnLst/>
            <a:rect l="l" t="t" r="r" b="b"/>
            <a:pathLst>
              <a:path w="315838" h="70425" extrusionOk="0">
                <a:moveTo>
                  <a:pt x="315838" y="0"/>
                </a:moveTo>
                <a:cubicBezTo>
                  <a:pt x="315838" y="0"/>
                  <a:pt x="234128" y="29311"/>
                  <a:pt x="229081" y="29530"/>
                </a:cubicBezTo>
                <a:cubicBezTo>
                  <a:pt x="229047" y="29532"/>
                  <a:pt x="229007" y="29533"/>
                  <a:pt x="228962" y="29533"/>
                </a:cubicBezTo>
                <a:cubicBezTo>
                  <a:pt x="222386" y="29533"/>
                  <a:pt x="100622" y="13630"/>
                  <a:pt x="85661" y="12634"/>
                </a:cubicBezTo>
                <a:cubicBezTo>
                  <a:pt x="85090" y="12595"/>
                  <a:pt x="84440" y="12576"/>
                  <a:pt x="83718" y="12576"/>
                </a:cubicBezTo>
                <a:cubicBezTo>
                  <a:pt x="65374" y="12576"/>
                  <a:pt x="157" y="24546"/>
                  <a:pt x="157" y="24546"/>
                </a:cubicBezTo>
                <a:lnTo>
                  <a:pt x="0" y="70425"/>
                </a:lnTo>
                <a:lnTo>
                  <a:pt x="315838" y="70425"/>
                </a:lnTo>
                <a:lnTo>
                  <a:pt x="315838" y="0"/>
                </a:lnTo>
                <a:close/>
              </a:path>
            </a:pathLst>
          </a:custGeom>
          <a:solidFill>
            <a:srgbClr val="D9ECD3">
              <a:alpha val="70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/>
          <p:nvPr/>
        </p:nvSpPr>
        <p:spPr>
          <a:xfrm>
            <a:off x="84750" y="1740650"/>
            <a:ext cx="2666625" cy="2667025"/>
          </a:xfrm>
          <a:custGeom>
            <a:avLst/>
            <a:gdLst/>
            <a:ahLst/>
            <a:cxnLst/>
            <a:rect l="l" t="t" r="r" b="b"/>
            <a:pathLst>
              <a:path w="106665" h="106681" extrusionOk="0">
                <a:moveTo>
                  <a:pt x="53341" y="1"/>
                </a:moveTo>
                <a:cubicBezTo>
                  <a:pt x="23873" y="1"/>
                  <a:pt x="1" y="23889"/>
                  <a:pt x="1" y="53341"/>
                </a:cubicBezTo>
                <a:cubicBezTo>
                  <a:pt x="1" y="82793"/>
                  <a:pt x="23873" y="106680"/>
                  <a:pt x="53341" y="106680"/>
                </a:cubicBezTo>
                <a:cubicBezTo>
                  <a:pt x="82793" y="106680"/>
                  <a:pt x="106665" y="82793"/>
                  <a:pt x="106665" y="53341"/>
                </a:cubicBezTo>
                <a:cubicBezTo>
                  <a:pt x="106665" y="23889"/>
                  <a:pt x="82793" y="1"/>
                  <a:pt x="533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5972450" y="3196325"/>
            <a:ext cx="6828950" cy="1443150"/>
          </a:xfrm>
          <a:custGeom>
            <a:avLst/>
            <a:gdLst/>
            <a:ahLst/>
            <a:cxnLst/>
            <a:rect l="l" t="t" r="r" b="b"/>
            <a:pathLst>
              <a:path w="273158" h="57726" extrusionOk="0">
                <a:moveTo>
                  <a:pt x="119043" y="0"/>
                </a:moveTo>
                <a:cubicBezTo>
                  <a:pt x="118808" y="0"/>
                  <a:pt x="118606" y="15"/>
                  <a:pt x="118436" y="44"/>
                </a:cubicBezTo>
                <a:cubicBezTo>
                  <a:pt x="114815" y="687"/>
                  <a:pt x="1" y="57726"/>
                  <a:pt x="1" y="57726"/>
                </a:cubicBezTo>
                <a:lnTo>
                  <a:pt x="273157" y="57726"/>
                </a:lnTo>
                <a:cubicBezTo>
                  <a:pt x="273157" y="57726"/>
                  <a:pt x="133756" y="0"/>
                  <a:pt x="1190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-1743225" y="3196325"/>
            <a:ext cx="6829325" cy="1443150"/>
          </a:xfrm>
          <a:custGeom>
            <a:avLst/>
            <a:gdLst/>
            <a:ahLst/>
            <a:cxnLst/>
            <a:rect l="l" t="t" r="r" b="b"/>
            <a:pathLst>
              <a:path w="273173" h="57726" extrusionOk="0">
                <a:moveTo>
                  <a:pt x="119057" y="0"/>
                </a:moveTo>
                <a:cubicBezTo>
                  <a:pt x="118823" y="0"/>
                  <a:pt x="118621" y="15"/>
                  <a:pt x="118451" y="44"/>
                </a:cubicBezTo>
                <a:cubicBezTo>
                  <a:pt x="114815" y="687"/>
                  <a:pt x="0" y="57726"/>
                  <a:pt x="0" y="57726"/>
                </a:cubicBezTo>
                <a:lnTo>
                  <a:pt x="273172" y="57726"/>
                </a:lnTo>
                <a:cubicBezTo>
                  <a:pt x="273172" y="57726"/>
                  <a:pt x="133756" y="0"/>
                  <a:pt x="1190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>
            <a:off x="3559000" y="3196325"/>
            <a:ext cx="6828925" cy="1443150"/>
          </a:xfrm>
          <a:custGeom>
            <a:avLst/>
            <a:gdLst/>
            <a:ahLst/>
            <a:cxnLst/>
            <a:rect l="l" t="t" r="r" b="b"/>
            <a:pathLst>
              <a:path w="273157" h="57726" extrusionOk="0">
                <a:moveTo>
                  <a:pt x="119057" y="0"/>
                </a:moveTo>
                <a:cubicBezTo>
                  <a:pt x="118823" y="0"/>
                  <a:pt x="118621" y="15"/>
                  <a:pt x="118451" y="44"/>
                </a:cubicBezTo>
                <a:cubicBezTo>
                  <a:pt x="114815" y="687"/>
                  <a:pt x="1" y="57726"/>
                  <a:pt x="1" y="57726"/>
                </a:cubicBezTo>
                <a:lnTo>
                  <a:pt x="273157" y="57726"/>
                </a:lnTo>
                <a:cubicBezTo>
                  <a:pt x="273157" y="57726"/>
                  <a:pt x="133755" y="0"/>
                  <a:pt x="1190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9"/>
          <p:cNvSpPr/>
          <p:nvPr/>
        </p:nvSpPr>
        <p:spPr>
          <a:xfrm>
            <a:off x="888100" y="3587925"/>
            <a:ext cx="5829700" cy="1231825"/>
          </a:xfrm>
          <a:custGeom>
            <a:avLst/>
            <a:gdLst/>
            <a:ahLst/>
            <a:cxnLst/>
            <a:rect l="l" t="t" r="r" b="b"/>
            <a:pathLst>
              <a:path w="233188" h="49273" extrusionOk="0">
                <a:moveTo>
                  <a:pt x="101637" y="1"/>
                </a:moveTo>
                <a:cubicBezTo>
                  <a:pt x="101435" y="1"/>
                  <a:pt x="101261" y="13"/>
                  <a:pt x="101115" y="39"/>
                </a:cubicBezTo>
                <a:cubicBezTo>
                  <a:pt x="98012" y="572"/>
                  <a:pt x="0" y="49272"/>
                  <a:pt x="0" y="49272"/>
                </a:cubicBezTo>
                <a:lnTo>
                  <a:pt x="233187" y="49272"/>
                </a:lnTo>
                <a:cubicBezTo>
                  <a:pt x="233187" y="49272"/>
                  <a:pt x="114207" y="1"/>
                  <a:pt x="1016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9"/>
          <p:cNvSpPr/>
          <p:nvPr/>
        </p:nvSpPr>
        <p:spPr>
          <a:xfrm>
            <a:off x="2571900" y="3389250"/>
            <a:ext cx="5829700" cy="1231825"/>
          </a:xfrm>
          <a:custGeom>
            <a:avLst/>
            <a:gdLst/>
            <a:ahLst/>
            <a:cxnLst/>
            <a:rect l="l" t="t" r="r" b="b"/>
            <a:pathLst>
              <a:path w="233188" h="49273" extrusionOk="0">
                <a:moveTo>
                  <a:pt x="101637" y="1"/>
                </a:moveTo>
                <a:cubicBezTo>
                  <a:pt x="101436" y="1"/>
                  <a:pt x="101262" y="14"/>
                  <a:pt x="101116" y="39"/>
                </a:cubicBezTo>
                <a:cubicBezTo>
                  <a:pt x="98013" y="572"/>
                  <a:pt x="1" y="49272"/>
                  <a:pt x="1" y="49272"/>
                </a:cubicBezTo>
                <a:lnTo>
                  <a:pt x="233188" y="49272"/>
                </a:lnTo>
                <a:cubicBezTo>
                  <a:pt x="233188" y="49272"/>
                  <a:pt x="114208" y="1"/>
                  <a:pt x="1016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9"/>
          <p:cNvSpPr/>
          <p:nvPr/>
        </p:nvSpPr>
        <p:spPr>
          <a:xfrm>
            <a:off x="2883050" y="3390225"/>
            <a:ext cx="2344900" cy="1076450"/>
          </a:xfrm>
          <a:custGeom>
            <a:avLst/>
            <a:gdLst/>
            <a:ahLst/>
            <a:cxnLst/>
            <a:rect l="l" t="t" r="r" b="b"/>
            <a:pathLst>
              <a:path w="93796" h="43058" extrusionOk="0">
                <a:moveTo>
                  <a:pt x="88670" y="0"/>
                </a:moveTo>
                <a:cubicBezTo>
                  <a:pt x="86256" y="423"/>
                  <a:pt x="26490" y="29938"/>
                  <a:pt x="0" y="43058"/>
                </a:cubicBezTo>
                <a:lnTo>
                  <a:pt x="0" y="43058"/>
                </a:lnTo>
                <a:lnTo>
                  <a:pt x="23324" y="34233"/>
                </a:lnTo>
                <a:lnTo>
                  <a:pt x="71601" y="32477"/>
                </a:lnTo>
                <a:cubicBezTo>
                  <a:pt x="72447" y="32462"/>
                  <a:pt x="72541" y="31129"/>
                  <a:pt x="71726" y="30957"/>
                </a:cubicBezTo>
                <a:lnTo>
                  <a:pt x="53481" y="27023"/>
                </a:lnTo>
                <a:cubicBezTo>
                  <a:pt x="52870" y="26882"/>
                  <a:pt x="52713" y="26004"/>
                  <a:pt x="53230" y="25612"/>
                </a:cubicBezTo>
                <a:lnTo>
                  <a:pt x="57917" y="22211"/>
                </a:lnTo>
                <a:cubicBezTo>
                  <a:pt x="58011" y="22148"/>
                  <a:pt x="58136" y="22101"/>
                  <a:pt x="58246" y="22085"/>
                </a:cubicBezTo>
                <a:lnTo>
                  <a:pt x="92918" y="18433"/>
                </a:lnTo>
                <a:cubicBezTo>
                  <a:pt x="93796" y="18339"/>
                  <a:pt x="93764" y="16929"/>
                  <a:pt x="92886" y="16897"/>
                </a:cubicBezTo>
                <a:lnTo>
                  <a:pt x="63905" y="15471"/>
                </a:lnTo>
                <a:cubicBezTo>
                  <a:pt x="63184" y="15439"/>
                  <a:pt x="62980" y="14374"/>
                  <a:pt x="63622" y="14013"/>
                </a:cubicBezTo>
                <a:lnTo>
                  <a:pt x="88670" y="0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/>
          <p:nvPr/>
        </p:nvSpPr>
        <p:spPr>
          <a:xfrm>
            <a:off x="3757675" y="3894300"/>
            <a:ext cx="4251675" cy="820825"/>
          </a:xfrm>
          <a:custGeom>
            <a:avLst/>
            <a:gdLst/>
            <a:ahLst/>
            <a:cxnLst/>
            <a:rect l="l" t="t" r="r" b="b"/>
            <a:pathLst>
              <a:path w="170067" h="32833" extrusionOk="0">
                <a:moveTo>
                  <a:pt x="74126" y="0"/>
                </a:moveTo>
                <a:cubicBezTo>
                  <a:pt x="73980" y="0"/>
                  <a:pt x="73854" y="9"/>
                  <a:pt x="73748" y="26"/>
                </a:cubicBezTo>
                <a:cubicBezTo>
                  <a:pt x="71475" y="386"/>
                  <a:pt x="0" y="32832"/>
                  <a:pt x="0" y="32832"/>
                </a:cubicBezTo>
                <a:lnTo>
                  <a:pt x="170067" y="32832"/>
                </a:lnTo>
                <a:cubicBezTo>
                  <a:pt x="170067" y="32832"/>
                  <a:pt x="83280" y="0"/>
                  <a:pt x="741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"/>
          <p:cNvSpPr/>
          <p:nvPr/>
        </p:nvSpPr>
        <p:spPr>
          <a:xfrm>
            <a:off x="-108000" y="3658225"/>
            <a:ext cx="5473875" cy="1056900"/>
          </a:xfrm>
          <a:custGeom>
            <a:avLst/>
            <a:gdLst/>
            <a:ahLst/>
            <a:cxnLst/>
            <a:rect l="l" t="t" r="r" b="b"/>
            <a:pathLst>
              <a:path w="218955" h="42276" extrusionOk="0">
                <a:moveTo>
                  <a:pt x="95422" y="1"/>
                </a:moveTo>
                <a:cubicBezTo>
                  <a:pt x="95236" y="1"/>
                  <a:pt x="95075" y="11"/>
                  <a:pt x="94940" y="33"/>
                </a:cubicBezTo>
                <a:cubicBezTo>
                  <a:pt x="92024" y="503"/>
                  <a:pt x="0" y="42275"/>
                  <a:pt x="0" y="42275"/>
                </a:cubicBezTo>
                <a:lnTo>
                  <a:pt x="218955" y="42275"/>
                </a:lnTo>
                <a:cubicBezTo>
                  <a:pt x="218955" y="42275"/>
                  <a:pt x="107185" y="1"/>
                  <a:pt x="954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9"/>
          <p:cNvSpPr/>
          <p:nvPr/>
        </p:nvSpPr>
        <p:spPr>
          <a:xfrm>
            <a:off x="183925" y="3659025"/>
            <a:ext cx="2202275" cy="923650"/>
          </a:xfrm>
          <a:custGeom>
            <a:avLst/>
            <a:gdLst/>
            <a:ahLst/>
            <a:cxnLst/>
            <a:rect l="l" t="t" r="r" b="b"/>
            <a:pathLst>
              <a:path w="88091" h="36946" extrusionOk="0">
                <a:moveTo>
                  <a:pt x="83263" y="1"/>
                </a:moveTo>
                <a:lnTo>
                  <a:pt x="83263" y="1"/>
                </a:lnTo>
                <a:cubicBezTo>
                  <a:pt x="81006" y="377"/>
                  <a:pt x="24891" y="25691"/>
                  <a:pt x="1" y="36945"/>
                </a:cubicBezTo>
                <a:lnTo>
                  <a:pt x="1" y="36945"/>
                </a:lnTo>
                <a:lnTo>
                  <a:pt x="21913" y="29390"/>
                </a:lnTo>
                <a:lnTo>
                  <a:pt x="67244" y="27885"/>
                </a:lnTo>
                <a:cubicBezTo>
                  <a:pt x="68027" y="27854"/>
                  <a:pt x="68121" y="26726"/>
                  <a:pt x="67353" y="26569"/>
                </a:cubicBezTo>
                <a:lnTo>
                  <a:pt x="50237" y="23199"/>
                </a:lnTo>
                <a:cubicBezTo>
                  <a:pt x="49657" y="23073"/>
                  <a:pt x="49500" y="22321"/>
                  <a:pt x="49986" y="21992"/>
                </a:cubicBezTo>
                <a:lnTo>
                  <a:pt x="54391" y="19061"/>
                </a:lnTo>
                <a:cubicBezTo>
                  <a:pt x="54485" y="19014"/>
                  <a:pt x="54594" y="18967"/>
                  <a:pt x="54704" y="18967"/>
                </a:cubicBezTo>
                <a:lnTo>
                  <a:pt x="87260" y="15832"/>
                </a:lnTo>
                <a:cubicBezTo>
                  <a:pt x="88090" y="15754"/>
                  <a:pt x="88059" y="14547"/>
                  <a:pt x="87228" y="14500"/>
                </a:cubicBezTo>
                <a:lnTo>
                  <a:pt x="60018" y="13293"/>
                </a:lnTo>
                <a:cubicBezTo>
                  <a:pt x="59344" y="13261"/>
                  <a:pt x="59140" y="12337"/>
                  <a:pt x="59751" y="12039"/>
                </a:cubicBezTo>
                <a:lnTo>
                  <a:pt x="83263" y="1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-242325" y="4534050"/>
            <a:ext cx="9418794" cy="1160325"/>
          </a:xfrm>
          <a:custGeom>
            <a:avLst/>
            <a:gdLst/>
            <a:ahLst/>
            <a:cxnLst/>
            <a:rect l="l" t="t" r="r" b="b"/>
            <a:pathLst>
              <a:path w="331356" h="46413" extrusionOk="0">
                <a:moveTo>
                  <a:pt x="1" y="1"/>
                </a:moveTo>
                <a:lnTo>
                  <a:pt x="1" y="46412"/>
                </a:lnTo>
                <a:lnTo>
                  <a:pt x="331356" y="46412"/>
                </a:lnTo>
                <a:lnTo>
                  <a:pt x="3313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1582075" y="4534050"/>
            <a:ext cx="4442125" cy="1160325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"/>
          <p:cNvSpPr/>
          <p:nvPr/>
        </p:nvSpPr>
        <p:spPr>
          <a:xfrm>
            <a:off x="-274550" y="4825825"/>
            <a:ext cx="9418794" cy="868550"/>
          </a:xfrm>
          <a:custGeom>
            <a:avLst/>
            <a:gdLst/>
            <a:ahLst/>
            <a:cxnLst/>
            <a:rect l="l" t="t" r="r" b="b"/>
            <a:pathLst>
              <a:path w="331356" h="34742" extrusionOk="0">
                <a:moveTo>
                  <a:pt x="121144" y="1"/>
                </a:moveTo>
                <a:cubicBezTo>
                  <a:pt x="121070" y="1"/>
                  <a:pt x="121003" y="3"/>
                  <a:pt x="120944" y="7"/>
                </a:cubicBezTo>
                <a:cubicBezTo>
                  <a:pt x="113984" y="509"/>
                  <a:pt x="581" y="5806"/>
                  <a:pt x="581" y="5806"/>
                </a:cubicBezTo>
                <a:lnTo>
                  <a:pt x="1" y="34741"/>
                </a:lnTo>
                <a:lnTo>
                  <a:pt x="331356" y="34741"/>
                </a:lnTo>
                <a:lnTo>
                  <a:pt x="331356" y="7076"/>
                </a:lnTo>
                <a:lnTo>
                  <a:pt x="292248" y="28503"/>
                </a:lnTo>
                <a:lnTo>
                  <a:pt x="233282" y="28503"/>
                </a:lnTo>
                <a:cubicBezTo>
                  <a:pt x="232365" y="28503"/>
                  <a:pt x="129671" y="1"/>
                  <a:pt x="1211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9"/>
          <p:cNvGrpSpPr/>
          <p:nvPr/>
        </p:nvGrpSpPr>
        <p:grpSpPr>
          <a:xfrm>
            <a:off x="-45125" y="4400963"/>
            <a:ext cx="9144000" cy="135700"/>
            <a:chOff x="96675" y="2823075"/>
            <a:chExt cx="9144000" cy="135700"/>
          </a:xfrm>
        </p:grpSpPr>
        <p:grpSp>
          <p:nvGrpSpPr>
            <p:cNvPr id="264" name="Google Shape;264;p9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265" name="Google Shape;265;p9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266" name="Google Shape;266;p9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7" name="Google Shape;267;p9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268" name="Google Shape;268;p9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9" name="Google Shape;269;p9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" name="Google Shape;270;p9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" name="Google Shape;271;p9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" name="Google Shape;272;p9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" name="Google Shape;273;p9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" name="Google Shape;274;p9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5" name="Google Shape;275;p9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6" name="Google Shape;276;p9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7" name="Google Shape;277;p9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278" name="Google Shape;278;p9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9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9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9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9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9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9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9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6" name="Google Shape;286;p9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287" name="Google Shape;287;p9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5" name="Google Shape;295;p9"/>
          <p:cNvGrpSpPr/>
          <p:nvPr/>
        </p:nvGrpSpPr>
        <p:grpSpPr>
          <a:xfrm>
            <a:off x="1364600" y="3586175"/>
            <a:ext cx="1589000" cy="1889925"/>
            <a:chOff x="1364600" y="3586175"/>
            <a:chExt cx="1589000" cy="1889925"/>
          </a:xfrm>
        </p:grpSpPr>
        <p:sp>
          <p:nvSpPr>
            <p:cNvPr id="296" name="Google Shape;296;p9"/>
            <p:cNvSpPr/>
            <p:nvPr/>
          </p:nvSpPr>
          <p:spPr>
            <a:xfrm>
              <a:off x="1623625" y="3849875"/>
              <a:ext cx="222200" cy="1626225"/>
            </a:xfrm>
            <a:custGeom>
              <a:avLst/>
              <a:gdLst/>
              <a:ahLst/>
              <a:cxnLst/>
              <a:rect l="l" t="t" r="r" b="b"/>
              <a:pathLst>
                <a:path w="8888" h="65049" extrusionOk="0">
                  <a:moveTo>
                    <a:pt x="0" y="0"/>
                  </a:moveTo>
                  <a:cubicBezTo>
                    <a:pt x="7336" y="26647"/>
                    <a:pt x="8887" y="65049"/>
                    <a:pt x="8887" y="65049"/>
                  </a:cubicBezTo>
                  <a:lnTo>
                    <a:pt x="8887" y="26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845800" y="3953325"/>
              <a:ext cx="228475" cy="1522775"/>
            </a:xfrm>
            <a:custGeom>
              <a:avLst/>
              <a:gdLst/>
              <a:ahLst/>
              <a:cxnLst/>
              <a:rect l="l" t="t" r="r" b="b"/>
              <a:pathLst>
                <a:path w="9139" h="60911" extrusionOk="0">
                  <a:moveTo>
                    <a:pt x="9139" y="0"/>
                  </a:moveTo>
                  <a:lnTo>
                    <a:pt x="4233" y="15314"/>
                  </a:lnTo>
                  <a:lnTo>
                    <a:pt x="0" y="60911"/>
                  </a:lnTo>
                  <a:lnTo>
                    <a:pt x="4233" y="60911"/>
                  </a:lnTo>
                  <a:lnTo>
                    <a:pt x="9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2077000" y="4137100"/>
              <a:ext cx="148952" cy="1339000"/>
            </a:xfrm>
            <a:custGeom>
              <a:avLst/>
              <a:gdLst/>
              <a:ahLst/>
              <a:cxnLst/>
              <a:rect l="l" t="t" r="r" b="b"/>
              <a:pathLst>
                <a:path w="9562" h="53560" extrusionOk="0">
                  <a:moveTo>
                    <a:pt x="9562" y="1"/>
                  </a:moveTo>
                  <a:lnTo>
                    <a:pt x="0" y="22148"/>
                  </a:lnTo>
                  <a:cubicBezTo>
                    <a:pt x="0" y="22148"/>
                    <a:pt x="3292" y="50425"/>
                    <a:pt x="3292" y="53560"/>
                  </a:cubicBezTo>
                  <a:lnTo>
                    <a:pt x="6944" y="53560"/>
                  </a:lnTo>
                  <a:lnTo>
                    <a:pt x="9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634200" y="3632775"/>
              <a:ext cx="61150" cy="1843325"/>
            </a:xfrm>
            <a:custGeom>
              <a:avLst/>
              <a:gdLst/>
              <a:ahLst/>
              <a:cxnLst/>
              <a:rect l="l" t="t" r="r" b="b"/>
              <a:pathLst>
                <a:path w="2446" h="73733" extrusionOk="0">
                  <a:moveTo>
                    <a:pt x="0" y="1"/>
                  </a:moveTo>
                  <a:lnTo>
                    <a:pt x="0" y="73733"/>
                  </a:lnTo>
                  <a:lnTo>
                    <a:pt x="2446" y="737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558175" y="3598675"/>
              <a:ext cx="152450" cy="242600"/>
            </a:xfrm>
            <a:custGeom>
              <a:avLst/>
              <a:gdLst/>
              <a:ahLst/>
              <a:cxnLst/>
              <a:rect l="l" t="t" r="r" b="b"/>
              <a:pathLst>
                <a:path w="6098" h="9704" extrusionOk="0">
                  <a:moveTo>
                    <a:pt x="3041" y="1"/>
                  </a:moveTo>
                  <a:cubicBezTo>
                    <a:pt x="1364" y="1"/>
                    <a:pt x="1" y="3387"/>
                    <a:pt x="1" y="6067"/>
                  </a:cubicBezTo>
                  <a:cubicBezTo>
                    <a:pt x="1" y="8747"/>
                    <a:pt x="1364" y="9703"/>
                    <a:pt x="3041" y="9703"/>
                  </a:cubicBezTo>
                  <a:cubicBezTo>
                    <a:pt x="4734" y="9703"/>
                    <a:pt x="6098" y="8747"/>
                    <a:pt x="6098" y="6067"/>
                  </a:cubicBezTo>
                  <a:cubicBezTo>
                    <a:pt x="6098" y="3387"/>
                    <a:pt x="4734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647525" y="3695075"/>
              <a:ext cx="134425" cy="659150"/>
            </a:xfrm>
            <a:custGeom>
              <a:avLst/>
              <a:gdLst/>
              <a:ahLst/>
              <a:cxnLst/>
              <a:rect l="l" t="t" r="r" b="b"/>
              <a:pathLst>
                <a:path w="5377" h="26366" extrusionOk="0">
                  <a:moveTo>
                    <a:pt x="5377" y="1"/>
                  </a:moveTo>
                  <a:cubicBezTo>
                    <a:pt x="5376" y="3"/>
                    <a:pt x="0" y="20393"/>
                    <a:pt x="0" y="21334"/>
                  </a:cubicBezTo>
                  <a:lnTo>
                    <a:pt x="0" y="26365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728250" y="3586175"/>
              <a:ext cx="123450" cy="156325"/>
            </a:xfrm>
            <a:custGeom>
              <a:avLst/>
              <a:gdLst/>
              <a:ahLst/>
              <a:cxnLst/>
              <a:rect l="l" t="t" r="r" b="b"/>
              <a:pathLst>
                <a:path w="4938" h="6253" extrusionOk="0">
                  <a:moveTo>
                    <a:pt x="3451" y="1"/>
                  </a:moveTo>
                  <a:cubicBezTo>
                    <a:pt x="2420" y="1"/>
                    <a:pt x="1066" y="1679"/>
                    <a:pt x="564" y="3213"/>
                  </a:cubicBezTo>
                  <a:cubicBezTo>
                    <a:pt x="0" y="4890"/>
                    <a:pt x="658" y="5783"/>
                    <a:pt x="1709" y="6128"/>
                  </a:cubicBezTo>
                  <a:cubicBezTo>
                    <a:pt x="1953" y="6208"/>
                    <a:pt x="2199" y="6253"/>
                    <a:pt x="2438" y="6253"/>
                  </a:cubicBezTo>
                  <a:cubicBezTo>
                    <a:pt x="3227" y="6253"/>
                    <a:pt x="3952" y="5769"/>
                    <a:pt x="4373" y="4482"/>
                  </a:cubicBezTo>
                  <a:cubicBezTo>
                    <a:pt x="4938" y="2805"/>
                    <a:pt x="4781" y="391"/>
                    <a:pt x="3731" y="46"/>
                  </a:cubicBezTo>
                  <a:cubicBezTo>
                    <a:pt x="3641" y="16"/>
                    <a:pt x="3547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512325" y="3986225"/>
              <a:ext cx="141500" cy="694400"/>
            </a:xfrm>
            <a:custGeom>
              <a:avLst/>
              <a:gdLst/>
              <a:ahLst/>
              <a:cxnLst/>
              <a:rect l="l" t="t" r="r" b="b"/>
              <a:pathLst>
                <a:path w="5660" h="27776" extrusionOk="0">
                  <a:moveTo>
                    <a:pt x="1" y="1"/>
                  </a:moveTo>
                  <a:lnTo>
                    <a:pt x="5659" y="27776"/>
                  </a:lnTo>
                  <a:lnTo>
                    <a:pt x="5659" y="22494"/>
                  </a:lnTo>
                  <a:cubicBezTo>
                    <a:pt x="5659" y="21490"/>
                    <a:pt x="1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438650" y="3871425"/>
              <a:ext cx="130125" cy="164725"/>
            </a:xfrm>
            <a:custGeom>
              <a:avLst/>
              <a:gdLst/>
              <a:ahLst/>
              <a:cxnLst/>
              <a:rect l="l" t="t" r="r" b="b"/>
              <a:pathLst>
                <a:path w="5205" h="6589" extrusionOk="0">
                  <a:moveTo>
                    <a:pt x="1565" y="0"/>
                  </a:moveTo>
                  <a:cubicBezTo>
                    <a:pt x="1463" y="0"/>
                    <a:pt x="1365" y="15"/>
                    <a:pt x="1270" y="47"/>
                  </a:cubicBezTo>
                  <a:cubicBezTo>
                    <a:pt x="158" y="408"/>
                    <a:pt x="1" y="2947"/>
                    <a:pt x="596" y="4718"/>
                  </a:cubicBezTo>
                  <a:cubicBezTo>
                    <a:pt x="1042" y="6079"/>
                    <a:pt x="1802" y="6588"/>
                    <a:pt x="2634" y="6588"/>
                  </a:cubicBezTo>
                  <a:cubicBezTo>
                    <a:pt x="2886" y="6588"/>
                    <a:pt x="3144" y="6542"/>
                    <a:pt x="3402" y="6458"/>
                  </a:cubicBezTo>
                  <a:cubicBezTo>
                    <a:pt x="4515" y="6082"/>
                    <a:pt x="5205" y="5157"/>
                    <a:pt x="4609" y="3386"/>
                  </a:cubicBezTo>
                  <a:cubicBezTo>
                    <a:pt x="4078" y="1765"/>
                    <a:pt x="2655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653800" y="4387100"/>
              <a:ext cx="108950" cy="132075"/>
            </a:xfrm>
            <a:custGeom>
              <a:avLst/>
              <a:gdLst/>
              <a:ahLst/>
              <a:cxnLst/>
              <a:rect l="l" t="t" r="r" b="b"/>
              <a:pathLst>
                <a:path w="4358" h="5283" extrusionOk="0">
                  <a:moveTo>
                    <a:pt x="4358" y="1"/>
                  </a:moveTo>
                  <a:cubicBezTo>
                    <a:pt x="157" y="1161"/>
                    <a:pt x="0" y="5283"/>
                    <a:pt x="0" y="5283"/>
                  </a:cubicBezTo>
                  <a:cubicBezTo>
                    <a:pt x="2586" y="4060"/>
                    <a:pt x="4357" y="1"/>
                    <a:pt x="4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364600" y="4260925"/>
              <a:ext cx="313500" cy="345650"/>
            </a:xfrm>
            <a:custGeom>
              <a:avLst/>
              <a:gdLst/>
              <a:ahLst/>
              <a:cxnLst/>
              <a:rect l="l" t="t" r="r" b="b"/>
              <a:pathLst>
                <a:path w="12540" h="1382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0" y="11631"/>
                    <a:pt x="11568" y="13825"/>
                  </a:cubicBezTo>
                  <a:cubicBezTo>
                    <a:pt x="11568" y="13825"/>
                    <a:pt x="12540" y="1061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368000" y="4170400"/>
              <a:ext cx="86625" cy="1305700"/>
            </a:xfrm>
            <a:custGeom>
              <a:avLst/>
              <a:gdLst/>
              <a:ahLst/>
              <a:cxnLst/>
              <a:rect l="l" t="t" r="r" b="b"/>
              <a:pathLst>
                <a:path w="3465" h="52228" extrusionOk="0">
                  <a:moveTo>
                    <a:pt x="3339" y="1"/>
                  </a:moveTo>
                  <a:lnTo>
                    <a:pt x="0" y="52228"/>
                  </a:lnTo>
                  <a:lnTo>
                    <a:pt x="690" y="52228"/>
                  </a:lnTo>
                  <a:lnTo>
                    <a:pt x="3464" y="16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2384450" y="4072200"/>
              <a:ext cx="105050" cy="131475"/>
            </a:xfrm>
            <a:custGeom>
              <a:avLst/>
              <a:gdLst/>
              <a:ahLst/>
              <a:cxnLst/>
              <a:rect l="l" t="t" r="r" b="b"/>
              <a:pathLst>
                <a:path w="4202" h="5259" extrusionOk="0">
                  <a:moveTo>
                    <a:pt x="1188" y="0"/>
                  </a:moveTo>
                  <a:cubicBezTo>
                    <a:pt x="1103" y="0"/>
                    <a:pt x="1020" y="13"/>
                    <a:pt x="941" y="42"/>
                  </a:cubicBezTo>
                  <a:cubicBezTo>
                    <a:pt x="63" y="371"/>
                    <a:pt x="1" y="2408"/>
                    <a:pt x="502" y="3803"/>
                  </a:cubicBezTo>
                  <a:cubicBezTo>
                    <a:pt x="890" y="4861"/>
                    <a:pt x="1490" y="5258"/>
                    <a:pt x="2136" y="5258"/>
                  </a:cubicBezTo>
                  <a:cubicBezTo>
                    <a:pt x="2351" y="5258"/>
                    <a:pt x="2571" y="5214"/>
                    <a:pt x="2791" y="5136"/>
                  </a:cubicBezTo>
                  <a:cubicBezTo>
                    <a:pt x="3669" y="4822"/>
                    <a:pt x="4202" y="4054"/>
                    <a:pt x="3700" y="2659"/>
                  </a:cubicBezTo>
                  <a:cubicBezTo>
                    <a:pt x="3229" y="1375"/>
                    <a:pt x="2057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2419325" y="4072875"/>
              <a:ext cx="105450" cy="131025"/>
            </a:xfrm>
            <a:custGeom>
              <a:avLst/>
              <a:gdLst/>
              <a:ahLst/>
              <a:cxnLst/>
              <a:rect l="l" t="t" r="r" b="b"/>
              <a:pathLst>
                <a:path w="4218" h="5241" extrusionOk="0">
                  <a:moveTo>
                    <a:pt x="3047" y="0"/>
                  </a:moveTo>
                  <a:cubicBezTo>
                    <a:pt x="2177" y="0"/>
                    <a:pt x="1001" y="1353"/>
                    <a:pt x="518" y="2617"/>
                  </a:cubicBezTo>
                  <a:cubicBezTo>
                    <a:pt x="1" y="4012"/>
                    <a:pt x="518" y="4780"/>
                    <a:pt x="1396" y="5109"/>
                  </a:cubicBezTo>
                  <a:cubicBezTo>
                    <a:pt x="1621" y="5193"/>
                    <a:pt x="1848" y="5241"/>
                    <a:pt x="2069" y="5241"/>
                  </a:cubicBezTo>
                  <a:cubicBezTo>
                    <a:pt x="2709" y="5241"/>
                    <a:pt x="3304" y="4844"/>
                    <a:pt x="3700" y="3808"/>
                  </a:cubicBezTo>
                  <a:cubicBezTo>
                    <a:pt x="4217" y="2413"/>
                    <a:pt x="4186" y="375"/>
                    <a:pt x="3308" y="46"/>
                  </a:cubicBezTo>
                  <a:cubicBezTo>
                    <a:pt x="3225" y="15"/>
                    <a:pt x="3138" y="0"/>
                    <a:pt x="3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2411875" y="4072450"/>
              <a:ext cx="85075" cy="135600"/>
            </a:xfrm>
            <a:custGeom>
              <a:avLst/>
              <a:gdLst/>
              <a:ahLst/>
              <a:cxnLst/>
              <a:rect l="l" t="t" r="r" b="b"/>
              <a:pathLst>
                <a:path w="3403" h="5424" extrusionOk="0">
                  <a:moveTo>
                    <a:pt x="1725" y="0"/>
                  </a:moveTo>
                  <a:cubicBezTo>
                    <a:pt x="785" y="0"/>
                    <a:pt x="17" y="1881"/>
                    <a:pt x="1" y="3386"/>
                  </a:cubicBezTo>
                  <a:cubicBezTo>
                    <a:pt x="1" y="4875"/>
                    <a:pt x="753" y="5408"/>
                    <a:pt x="1694" y="5424"/>
                  </a:cubicBezTo>
                  <a:cubicBezTo>
                    <a:pt x="2634" y="5424"/>
                    <a:pt x="3387" y="4891"/>
                    <a:pt x="3402" y="3402"/>
                  </a:cubicBezTo>
                  <a:cubicBezTo>
                    <a:pt x="3402" y="1913"/>
                    <a:pt x="2666" y="16"/>
                    <a:pt x="1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2442850" y="4106150"/>
              <a:ext cx="144225" cy="283725"/>
            </a:xfrm>
            <a:custGeom>
              <a:avLst/>
              <a:gdLst/>
              <a:ahLst/>
              <a:cxnLst/>
              <a:rect l="l" t="t" r="r" b="b"/>
              <a:pathLst>
                <a:path w="5769" h="11349" extrusionOk="0">
                  <a:moveTo>
                    <a:pt x="5768" y="0"/>
                  </a:moveTo>
                  <a:lnTo>
                    <a:pt x="5768" y="0"/>
                  </a:lnTo>
                  <a:cubicBezTo>
                    <a:pt x="612" y="3903"/>
                    <a:pt x="0" y="11348"/>
                    <a:pt x="0" y="11348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2318225" y="4097125"/>
              <a:ext cx="124650" cy="292750"/>
            </a:xfrm>
            <a:custGeom>
              <a:avLst/>
              <a:gdLst/>
              <a:ahLst/>
              <a:cxnLst/>
              <a:rect l="l" t="t" r="r" b="b"/>
              <a:pathLst>
                <a:path w="4986" h="11710" extrusionOk="0">
                  <a:moveTo>
                    <a:pt x="1" y="1"/>
                  </a:moveTo>
                  <a:lnTo>
                    <a:pt x="4985" y="11709"/>
                  </a:lnTo>
                  <a:cubicBezTo>
                    <a:pt x="4985" y="11709"/>
                    <a:pt x="4876" y="42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023700" y="3918050"/>
              <a:ext cx="103475" cy="1558050"/>
            </a:xfrm>
            <a:custGeom>
              <a:avLst/>
              <a:gdLst/>
              <a:ahLst/>
              <a:cxnLst/>
              <a:rect l="l" t="t" r="r" b="b"/>
              <a:pathLst>
                <a:path w="4139" h="62322" extrusionOk="0">
                  <a:moveTo>
                    <a:pt x="3982" y="1"/>
                  </a:moveTo>
                  <a:lnTo>
                    <a:pt x="1" y="62322"/>
                  </a:lnTo>
                  <a:lnTo>
                    <a:pt x="831" y="62322"/>
                  </a:lnTo>
                  <a:lnTo>
                    <a:pt x="4139" y="16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043300" y="3800725"/>
              <a:ext cx="125425" cy="156850"/>
            </a:xfrm>
            <a:custGeom>
              <a:avLst/>
              <a:gdLst/>
              <a:ahLst/>
              <a:cxnLst/>
              <a:rect l="l" t="t" r="r" b="b"/>
              <a:pathLst>
                <a:path w="5017" h="6274" extrusionOk="0">
                  <a:moveTo>
                    <a:pt x="1437" y="0"/>
                  </a:moveTo>
                  <a:cubicBezTo>
                    <a:pt x="1330" y="0"/>
                    <a:pt x="1227" y="17"/>
                    <a:pt x="1129" y="54"/>
                  </a:cubicBezTo>
                  <a:cubicBezTo>
                    <a:pt x="79" y="430"/>
                    <a:pt x="0" y="2860"/>
                    <a:pt x="612" y="4537"/>
                  </a:cubicBezTo>
                  <a:cubicBezTo>
                    <a:pt x="1057" y="5791"/>
                    <a:pt x="1774" y="6274"/>
                    <a:pt x="2546" y="6274"/>
                  </a:cubicBezTo>
                  <a:cubicBezTo>
                    <a:pt x="2807" y="6274"/>
                    <a:pt x="3074" y="6219"/>
                    <a:pt x="3339" y="6120"/>
                  </a:cubicBezTo>
                  <a:cubicBezTo>
                    <a:pt x="4389" y="5744"/>
                    <a:pt x="5016" y="4835"/>
                    <a:pt x="4420" y="3157"/>
                  </a:cubicBezTo>
                  <a:cubicBezTo>
                    <a:pt x="3866" y="1637"/>
                    <a:pt x="2474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084825" y="3801375"/>
              <a:ext cx="126200" cy="156500"/>
            </a:xfrm>
            <a:custGeom>
              <a:avLst/>
              <a:gdLst/>
              <a:ahLst/>
              <a:cxnLst/>
              <a:rect l="l" t="t" r="r" b="b"/>
              <a:pathLst>
                <a:path w="5048" h="6260" extrusionOk="0">
                  <a:moveTo>
                    <a:pt x="3629" y="1"/>
                  </a:moveTo>
                  <a:cubicBezTo>
                    <a:pt x="2590" y="1"/>
                    <a:pt x="1194" y="1616"/>
                    <a:pt x="628" y="3116"/>
                  </a:cubicBezTo>
                  <a:cubicBezTo>
                    <a:pt x="1" y="4793"/>
                    <a:pt x="628" y="5702"/>
                    <a:pt x="1678" y="6094"/>
                  </a:cubicBezTo>
                  <a:cubicBezTo>
                    <a:pt x="1952" y="6200"/>
                    <a:pt x="2227" y="6260"/>
                    <a:pt x="2494" y="6260"/>
                  </a:cubicBezTo>
                  <a:cubicBezTo>
                    <a:pt x="3254" y="6260"/>
                    <a:pt x="3957" y="5782"/>
                    <a:pt x="4421" y="4542"/>
                  </a:cubicBezTo>
                  <a:cubicBezTo>
                    <a:pt x="5048" y="2881"/>
                    <a:pt x="5001" y="451"/>
                    <a:pt x="3951" y="59"/>
                  </a:cubicBezTo>
                  <a:cubicBezTo>
                    <a:pt x="3849" y="20"/>
                    <a:pt x="3741" y="1"/>
                    <a:pt x="3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076200" y="3800875"/>
              <a:ext cx="101925" cy="161875"/>
            </a:xfrm>
            <a:custGeom>
              <a:avLst/>
              <a:gdLst/>
              <a:ahLst/>
              <a:cxnLst/>
              <a:rect l="l" t="t" r="r" b="b"/>
              <a:pathLst>
                <a:path w="4077" h="6475" extrusionOk="0">
                  <a:moveTo>
                    <a:pt x="2054" y="1"/>
                  </a:moveTo>
                  <a:cubicBezTo>
                    <a:pt x="941" y="1"/>
                    <a:pt x="17" y="2258"/>
                    <a:pt x="1" y="4029"/>
                  </a:cubicBezTo>
                  <a:cubicBezTo>
                    <a:pt x="1" y="5816"/>
                    <a:pt x="894" y="6459"/>
                    <a:pt x="2023" y="6474"/>
                  </a:cubicBezTo>
                  <a:cubicBezTo>
                    <a:pt x="3136" y="6474"/>
                    <a:pt x="4045" y="5847"/>
                    <a:pt x="4061" y="4061"/>
                  </a:cubicBezTo>
                  <a:cubicBezTo>
                    <a:pt x="4076" y="2274"/>
                    <a:pt x="3183" y="17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2113450" y="3841250"/>
              <a:ext cx="171650" cy="338575"/>
            </a:xfrm>
            <a:custGeom>
              <a:avLst/>
              <a:gdLst/>
              <a:ahLst/>
              <a:cxnLst/>
              <a:rect l="l" t="t" r="r" b="b"/>
              <a:pathLst>
                <a:path w="6866" h="13543" extrusionOk="0">
                  <a:moveTo>
                    <a:pt x="6865" y="0"/>
                  </a:moveTo>
                  <a:cubicBezTo>
                    <a:pt x="721" y="4656"/>
                    <a:pt x="0" y="13543"/>
                    <a:pt x="0" y="13543"/>
                  </a:cubicBezTo>
                  <a:lnTo>
                    <a:pt x="68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964525" y="3830675"/>
              <a:ext cx="148950" cy="349150"/>
            </a:xfrm>
            <a:custGeom>
              <a:avLst/>
              <a:gdLst/>
              <a:ahLst/>
              <a:cxnLst/>
              <a:rect l="l" t="t" r="r" b="b"/>
              <a:pathLst>
                <a:path w="5958" h="13966" extrusionOk="0">
                  <a:moveTo>
                    <a:pt x="1" y="0"/>
                  </a:moveTo>
                  <a:lnTo>
                    <a:pt x="5957" y="13966"/>
                  </a:lnTo>
                  <a:cubicBezTo>
                    <a:pt x="5957" y="13966"/>
                    <a:pt x="5816" y="504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2640475" y="5156725"/>
              <a:ext cx="40800" cy="319375"/>
            </a:xfrm>
            <a:custGeom>
              <a:avLst/>
              <a:gdLst/>
              <a:ahLst/>
              <a:cxnLst/>
              <a:rect l="l" t="t" r="r" b="b"/>
              <a:pathLst>
                <a:path w="1632" h="12775" extrusionOk="0">
                  <a:moveTo>
                    <a:pt x="1" y="0"/>
                  </a:moveTo>
                  <a:lnTo>
                    <a:pt x="1" y="12775"/>
                  </a:lnTo>
                  <a:lnTo>
                    <a:pt x="1631" y="12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2546825" y="5002725"/>
              <a:ext cx="49800" cy="473375"/>
            </a:xfrm>
            <a:custGeom>
              <a:avLst/>
              <a:gdLst/>
              <a:ahLst/>
              <a:cxnLst/>
              <a:rect l="l" t="t" r="r" b="b"/>
              <a:pathLst>
                <a:path w="1992" h="18935" extrusionOk="0">
                  <a:moveTo>
                    <a:pt x="1991" y="0"/>
                  </a:moveTo>
                  <a:lnTo>
                    <a:pt x="1145" y="1991"/>
                  </a:lnTo>
                  <a:lnTo>
                    <a:pt x="1" y="7289"/>
                  </a:lnTo>
                  <a:lnTo>
                    <a:pt x="455" y="18935"/>
                  </a:lnTo>
                  <a:lnTo>
                    <a:pt x="1145" y="18935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857975" y="4895350"/>
              <a:ext cx="53700" cy="580750"/>
            </a:xfrm>
            <a:custGeom>
              <a:avLst/>
              <a:gdLst/>
              <a:ahLst/>
              <a:cxnLst/>
              <a:rect l="l" t="t" r="r" b="b"/>
              <a:pathLst>
                <a:path w="2148" h="23230" extrusionOk="0">
                  <a:moveTo>
                    <a:pt x="0" y="0"/>
                  </a:moveTo>
                  <a:lnTo>
                    <a:pt x="1834" y="23230"/>
                  </a:lnTo>
                  <a:lnTo>
                    <a:pt x="2148" y="23230"/>
                  </a:lnTo>
                  <a:lnTo>
                    <a:pt x="1834" y="2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2911650" y="4871450"/>
              <a:ext cx="20800" cy="604650"/>
            </a:xfrm>
            <a:custGeom>
              <a:avLst/>
              <a:gdLst/>
              <a:ahLst/>
              <a:cxnLst/>
              <a:rect l="l" t="t" r="r" b="b"/>
              <a:pathLst>
                <a:path w="832" h="24186" extrusionOk="0">
                  <a:moveTo>
                    <a:pt x="831" y="0"/>
                  </a:moveTo>
                  <a:lnTo>
                    <a:pt x="455" y="329"/>
                  </a:lnTo>
                  <a:lnTo>
                    <a:pt x="1" y="24186"/>
                  </a:lnTo>
                  <a:lnTo>
                    <a:pt x="455" y="241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923025" y="5334625"/>
              <a:ext cx="30575" cy="141475"/>
            </a:xfrm>
            <a:custGeom>
              <a:avLst/>
              <a:gdLst/>
              <a:ahLst/>
              <a:cxnLst/>
              <a:rect l="l" t="t" r="r" b="b"/>
              <a:pathLst>
                <a:path w="1223" h="5659" extrusionOk="0">
                  <a:moveTo>
                    <a:pt x="909" y="0"/>
                  </a:moveTo>
                  <a:lnTo>
                    <a:pt x="0" y="5659"/>
                  </a:lnTo>
                  <a:lnTo>
                    <a:pt x="1223" y="5659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9"/>
          <p:cNvGrpSpPr/>
          <p:nvPr/>
        </p:nvGrpSpPr>
        <p:grpSpPr>
          <a:xfrm>
            <a:off x="5644250" y="3658233"/>
            <a:ext cx="2419653" cy="749430"/>
            <a:chOff x="3962175" y="2631750"/>
            <a:chExt cx="3075700" cy="952625"/>
          </a:xfrm>
        </p:grpSpPr>
        <p:sp>
          <p:nvSpPr>
            <p:cNvPr id="325" name="Google Shape;325;p9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4570325" y="2631750"/>
              <a:ext cx="2293575" cy="582700"/>
            </a:xfrm>
            <a:custGeom>
              <a:avLst/>
              <a:gdLst/>
              <a:ahLst/>
              <a:cxnLst/>
              <a:rect l="l" t="t" r="r" b="b"/>
              <a:pathLst>
                <a:path w="91743" h="23308" extrusionOk="0">
                  <a:moveTo>
                    <a:pt x="23857" y="188"/>
                  </a:moveTo>
                  <a:cubicBezTo>
                    <a:pt x="21694" y="658"/>
                    <a:pt x="19813" y="1944"/>
                    <a:pt x="17854" y="2947"/>
                  </a:cubicBezTo>
                  <a:lnTo>
                    <a:pt x="17854" y="2947"/>
                  </a:lnTo>
                  <a:cubicBezTo>
                    <a:pt x="15001" y="4420"/>
                    <a:pt x="11835" y="5376"/>
                    <a:pt x="8637" y="5282"/>
                  </a:cubicBezTo>
                  <a:lnTo>
                    <a:pt x="8637" y="5282"/>
                  </a:lnTo>
                  <a:cubicBezTo>
                    <a:pt x="5440" y="5204"/>
                    <a:pt x="2211" y="4013"/>
                    <a:pt x="1" y="1709"/>
                  </a:cubicBezTo>
                  <a:lnTo>
                    <a:pt x="1" y="1709"/>
                  </a:lnTo>
                  <a:cubicBezTo>
                    <a:pt x="251" y="3339"/>
                    <a:pt x="1458" y="4467"/>
                    <a:pt x="2963" y="5173"/>
                  </a:cubicBezTo>
                  <a:lnTo>
                    <a:pt x="2963" y="5173"/>
                  </a:lnTo>
                  <a:cubicBezTo>
                    <a:pt x="6082" y="6615"/>
                    <a:pt x="9672" y="7022"/>
                    <a:pt x="13026" y="6286"/>
                  </a:cubicBezTo>
                  <a:lnTo>
                    <a:pt x="13026" y="6286"/>
                  </a:lnTo>
                  <a:cubicBezTo>
                    <a:pt x="15910" y="5643"/>
                    <a:pt x="18559" y="4232"/>
                    <a:pt x="21365" y="3323"/>
                  </a:cubicBezTo>
                  <a:lnTo>
                    <a:pt x="21365" y="3323"/>
                  </a:lnTo>
                  <a:cubicBezTo>
                    <a:pt x="24170" y="2414"/>
                    <a:pt x="27384" y="2069"/>
                    <a:pt x="29954" y="3511"/>
                  </a:cubicBezTo>
                  <a:lnTo>
                    <a:pt x="29954" y="3511"/>
                  </a:lnTo>
                  <a:cubicBezTo>
                    <a:pt x="31804" y="4546"/>
                    <a:pt x="33058" y="6364"/>
                    <a:pt x="34735" y="7649"/>
                  </a:cubicBezTo>
                  <a:lnTo>
                    <a:pt x="34735" y="7649"/>
                  </a:lnTo>
                  <a:cubicBezTo>
                    <a:pt x="39108" y="11051"/>
                    <a:pt x="45440" y="10330"/>
                    <a:pt x="50629" y="8386"/>
                  </a:cubicBezTo>
                  <a:lnTo>
                    <a:pt x="50629" y="8386"/>
                  </a:lnTo>
                  <a:cubicBezTo>
                    <a:pt x="52274" y="7775"/>
                    <a:pt x="53905" y="7038"/>
                    <a:pt x="55644" y="6803"/>
                  </a:cubicBezTo>
                  <a:lnTo>
                    <a:pt x="55644" y="6803"/>
                  </a:lnTo>
                  <a:cubicBezTo>
                    <a:pt x="57384" y="6552"/>
                    <a:pt x="59312" y="6897"/>
                    <a:pt x="60550" y="8135"/>
                  </a:cubicBezTo>
                  <a:lnTo>
                    <a:pt x="60550" y="8135"/>
                  </a:lnTo>
                  <a:cubicBezTo>
                    <a:pt x="61851" y="9452"/>
                    <a:pt x="62149" y="11489"/>
                    <a:pt x="63340" y="12916"/>
                  </a:cubicBezTo>
                  <a:lnTo>
                    <a:pt x="63340" y="12916"/>
                  </a:lnTo>
                  <a:cubicBezTo>
                    <a:pt x="64516" y="14326"/>
                    <a:pt x="66413" y="14922"/>
                    <a:pt x="68231" y="15126"/>
                  </a:cubicBezTo>
                  <a:lnTo>
                    <a:pt x="68231" y="15126"/>
                  </a:lnTo>
                  <a:cubicBezTo>
                    <a:pt x="73215" y="15690"/>
                    <a:pt x="76648" y="12571"/>
                    <a:pt x="81397" y="12383"/>
                  </a:cubicBezTo>
                  <a:lnTo>
                    <a:pt x="81397" y="12383"/>
                  </a:lnTo>
                  <a:cubicBezTo>
                    <a:pt x="83200" y="12305"/>
                    <a:pt x="85081" y="12712"/>
                    <a:pt x="86476" y="13841"/>
                  </a:cubicBezTo>
                  <a:lnTo>
                    <a:pt x="86476" y="13841"/>
                  </a:lnTo>
                  <a:cubicBezTo>
                    <a:pt x="87479" y="14656"/>
                    <a:pt x="88169" y="15800"/>
                    <a:pt x="88796" y="16944"/>
                  </a:cubicBezTo>
                  <a:lnTo>
                    <a:pt x="88796" y="16944"/>
                  </a:lnTo>
                  <a:cubicBezTo>
                    <a:pt x="89877" y="18935"/>
                    <a:pt x="90833" y="21051"/>
                    <a:pt x="91225" y="23292"/>
                  </a:cubicBezTo>
                  <a:lnTo>
                    <a:pt x="91225" y="23292"/>
                  </a:lnTo>
                  <a:lnTo>
                    <a:pt x="91398" y="23308"/>
                  </a:lnTo>
                  <a:cubicBezTo>
                    <a:pt x="91742" y="20048"/>
                    <a:pt x="91492" y="16631"/>
                    <a:pt x="89940" y="13747"/>
                  </a:cubicBezTo>
                  <a:lnTo>
                    <a:pt x="89940" y="13747"/>
                  </a:lnTo>
                  <a:cubicBezTo>
                    <a:pt x="88388" y="10862"/>
                    <a:pt x="85332" y="8637"/>
                    <a:pt x="82056" y="8746"/>
                  </a:cubicBezTo>
                  <a:lnTo>
                    <a:pt x="82056" y="8746"/>
                  </a:lnTo>
                  <a:cubicBezTo>
                    <a:pt x="79846" y="8809"/>
                    <a:pt x="77808" y="9891"/>
                    <a:pt x="75723" y="10643"/>
                  </a:cubicBezTo>
                  <a:lnTo>
                    <a:pt x="75723" y="10643"/>
                  </a:lnTo>
                  <a:cubicBezTo>
                    <a:pt x="73544" y="11411"/>
                    <a:pt x="71240" y="11819"/>
                    <a:pt x="68936" y="11850"/>
                  </a:cubicBezTo>
                  <a:lnTo>
                    <a:pt x="68936" y="11850"/>
                  </a:lnTo>
                  <a:cubicBezTo>
                    <a:pt x="67745" y="11881"/>
                    <a:pt x="66491" y="11787"/>
                    <a:pt x="65425" y="11223"/>
                  </a:cubicBezTo>
                  <a:lnTo>
                    <a:pt x="65425" y="11223"/>
                  </a:lnTo>
                  <a:cubicBezTo>
                    <a:pt x="63654" y="10314"/>
                    <a:pt x="62714" y="8370"/>
                    <a:pt x="61334" y="6944"/>
                  </a:cubicBezTo>
                  <a:lnTo>
                    <a:pt x="61334" y="6944"/>
                  </a:lnTo>
                  <a:cubicBezTo>
                    <a:pt x="57839" y="3370"/>
                    <a:pt x="51977" y="3574"/>
                    <a:pt x="47243" y="5188"/>
                  </a:cubicBezTo>
                  <a:lnTo>
                    <a:pt x="47243" y="5188"/>
                  </a:lnTo>
                  <a:cubicBezTo>
                    <a:pt x="45064" y="5925"/>
                    <a:pt x="42838" y="6913"/>
                    <a:pt x="40581" y="6521"/>
                  </a:cubicBezTo>
                  <a:lnTo>
                    <a:pt x="40581" y="6521"/>
                  </a:lnTo>
                  <a:cubicBezTo>
                    <a:pt x="39030" y="6239"/>
                    <a:pt x="37682" y="5345"/>
                    <a:pt x="36381" y="4452"/>
                  </a:cubicBezTo>
                  <a:lnTo>
                    <a:pt x="36381" y="4452"/>
                  </a:lnTo>
                  <a:cubicBezTo>
                    <a:pt x="33152" y="2273"/>
                    <a:pt x="29515" y="0"/>
                    <a:pt x="25738" y="0"/>
                  </a:cubicBezTo>
                  <a:lnTo>
                    <a:pt x="25738" y="0"/>
                  </a:lnTo>
                  <a:cubicBezTo>
                    <a:pt x="25111" y="0"/>
                    <a:pt x="24484" y="63"/>
                    <a:pt x="23857" y="188"/>
                  </a:cubicBezTo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9"/>
          <p:cNvSpPr/>
          <p:nvPr/>
        </p:nvSpPr>
        <p:spPr>
          <a:xfrm>
            <a:off x="1582075" y="175050"/>
            <a:ext cx="3403700" cy="364450"/>
          </a:xfrm>
          <a:custGeom>
            <a:avLst/>
            <a:gdLst/>
            <a:ahLst/>
            <a:cxnLst/>
            <a:rect l="l" t="t" r="r" b="b"/>
            <a:pathLst>
              <a:path w="136148" h="14578" extrusionOk="0">
                <a:moveTo>
                  <a:pt x="102228" y="0"/>
                </a:moveTo>
                <a:cubicBezTo>
                  <a:pt x="82573" y="0"/>
                  <a:pt x="77181" y="2414"/>
                  <a:pt x="85034" y="3088"/>
                </a:cubicBezTo>
                <a:cubicBezTo>
                  <a:pt x="92886" y="3762"/>
                  <a:pt x="106946" y="7900"/>
                  <a:pt x="64140" y="7900"/>
                </a:cubicBezTo>
                <a:cubicBezTo>
                  <a:pt x="46663" y="7900"/>
                  <a:pt x="0" y="14577"/>
                  <a:pt x="71460" y="14577"/>
                </a:cubicBezTo>
                <a:lnTo>
                  <a:pt x="116790" y="14577"/>
                </a:lnTo>
                <a:cubicBezTo>
                  <a:pt x="136147" y="14577"/>
                  <a:pt x="125849" y="8997"/>
                  <a:pt x="112542" y="8997"/>
                </a:cubicBezTo>
                <a:cubicBezTo>
                  <a:pt x="106225" y="8997"/>
                  <a:pt x="134110" y="0"/>
                  <a:pt x="102228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9"/>
          <p:cNvSpPr/>
          <p:nvPr/>
        </p:nvSpPr>
        <p:spPr>
          <a:xfrm rot="-2231248" flipH="1">
            <a:off x="947293" y="3420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9"/>
          <p:cNvSpPr/>
          <p:nvPr/>
        </p:nvSpPr>
        <p:spPr>
          <a:xfrm rot="-2231248" flipH="1">
            <a:off x="7897843" y="3420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"/>
          <p:cNvSpPr txBox="1">
            <a:spLocks noGrp="1"/>
          </p:cNvSpPr>
          <p:nvPr>
            <p:ph type="title" hasCustomPrompt="1"/>
          </p:nvPr>
        </p:nvSpPr>
        <p:spPr>
          <a:xfrm flipH="1">
            <a:off x="713224" y="1417925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"/>
          </p:nvPr>
        </p:nvSpPr>
        <p:spPr>
          <a:xfrm flipH="1">
            <a:off x="1451399" y="1427425"/>
            <a:ext cx="19383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2"/>
          </p:nvPr>
        </p:nvSpPr>
        <p:spPr>
          <a:xfrm flipH="1">
            <a:off x="1451400" y="1751023"/>
            <a:ext cx="19383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13224" y="2714350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4"/>
          </p:nvPr>
        </p:nvSpPr>
        <p:spPr>
          <a:xfrm flipH="1">
            <a:off x="1451399" y="2725628"/>
            <a:ext cx="19383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5"/>
          </p:nvPr>
        </p:nvSpPr>
        <p:spPr>
          <a:xfrm flipH="1">
            <a:off x="1451400" y="3031578"/>
            <a:ext cx="19383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6" hasCustomPrompt="1"/>
          </p:nvPr>
        </p:nvSpPr>
        <p:spPr>
          <a:xfrm>
            <a:off x="3782650" y="1417925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7"/>
          </p:nvPr>
        </p:nvSpPr>
        <p:spPr>
          <a:xfrm>
            <a:off x="4493875" y="1427425"/>
            <a:ext cx="19383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8"/>
          </p:nvPr>
        </p:nvSpPr>
        <p:spPr>
          <a:xfrm>
            <a:off x="4493876" y="1751033"/>
            <a:ext cx="19383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9" hasCustomPrompt="1"/>
          </p:nvPr>
        </p:nvSpPr>
        <p:spPr>
          <a:xfrm>
            <a:off x="3782650" y="2714350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subTitle" idx="13"/>
          </p:nvPr>
        </p:nvSpPr>
        <p:spPr>
          <a:xfrm>
            <a:off x="4493875" y="2725627"/>
            <a:ext cx="19383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4"/>
          </p:nvPr>
        </p:nvSpPr>
        <p:spPr>
          <a:xfrm>
            <a:off x="4493876" y="3031576"/>
            <a:ext cx="19383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15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396" name="Google Shape;396;p13"/>
          <p:cNvSpPr/>
          <p:nvPr/>
        </p:nvSpPr>
        <p:spPr>
          <a:xfrm>
            <a:off x="-83800" y="3912100"/>
            <a:ext cx="5820894" cy="988500"/>
          </a:xfrm>
          <a:custGeom>
            <a:avLst/>
            <a:gdLst/>
            <a:ahLst/>
            <a:cxnLst/>
            <a:rect l="l" t="t" r="r" b="b"/>
            <a:pathLst>
              <a:path w="154739" h="39540" extrusionOk="0">
                <a:moveTo>
                  <a:pt x="0" y="4425"/>
                </a:moveTo>
                <a:lnTo>
                  <a:pt x="4107" y="39539"/>
                </a:lnTo>
                <a:lnTo>
                  <a:pt x="154739" y="39539"/>
                </a:lnTo>
                <a:cubicBezTo>
                  <a:pt x="154739" y="39539"/>
                  <a:pt x="149325" y="38270"/>
                  <a:pt x="145535" y="37019"/>
                </a:cubicBezTo>
                <a:lnTo>
                  <a:pt x="145535" y="37019"/>
                </a:lnTo>
                <a:cubicBezTo>
                  <a:pt x="141727" y="35750"/>
                  <a:pt x="124963" y="31643"/>
                  <a:pt x="114939" y="31643"/>
                </a:cubicBezTo>
                <a:lnTo>
                  <a:pt x="114939" y="31643"/>
                </a:lnTo>
                <a:cubicBezTo>
                  <a:pt x="104914" y="31643"/>
                  <a:pt x="100602" y="27835"/>
                  <a:pt x="94404" y="23093"/>
                </a:cubicBezTo>
                <a:lnTo>
                  <a:pt x="94404" y="23093"/>
                </a:lnTo>
                <a:cubicBezTo>
                  <a:pt x="88206" y="18351"/>
                  <a:pt x="81318" y="13610"/>
                  <a:pt x="73496" y="13292"/>
                </a:cubicBezTo>
                <a:lnTo>
                  <a:pt x="73496" y="13292"/>
                </a:lnTo>
                <a:cubicBezTo>
                  <a:pt x="65693" y="12975"/>
                  <a:pt x="68343" y="12023"/>
                  <a:pt x="62650" y="8849"/>
                </a:cubicBezTo>
                <a:lnTo>
                  <a:pt x="62650" y="8849"/>
                </a:lnTo>
                <a:cubicBezTo>
                  <a:pt x="56956" y="5694"/>
                  <a:pt x="49993" y="6647"/>
                  <a:pt x="45867" y="6329"/>
                </a:cubicBezTo>
                <a:lnTo>
                  <a:pt x="45867" y="6329"/>
                </a:lnTo>
                <a:cubicBezTo>
                  <a:pt x="41760" y="6012"/>
                  <a:pt x="33546" y="1"/>
                  <a:pt x="21898" y="1"/>
                </a:cubicBezTo>
                <a:lnTo>
                  <a:pt x="21898" y="1"/>
                </a:lnTo>
                <a:cubicBezTo>
                  <a:pt x="10267" y="1"/>
                  <a:pt x="0" y="4425"/>
                  <a:pt x="0" y="4425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3"/>
          <p:cNvSpPr/>
          <p:nvPr/>
        </p:nvSpPr>
        <p:spPr>
          <a:xfrm>
            <a:off x="-83800" y="4182800"/>
            <a:ext cx="4226815" cy="717800"/>
          </a:xfrm>
          <a:custGeom>
            <a:avLst/>
            <a:gdLst/>
            <a:ahLst/>
            <a:cxnLst/>
            <a:rect l="l" t="t" r="r" b="b"/>
            <a:pathLst>
              <a:path w="112363" h="28712" extrusionOk="0">
                <a:moveTo>
                  <a:pt x="0" y="3211"/>
                </a:moveTo>
                <a:cubicBezTo>
                  <a:pt x="0" y="3211"/>
                  <a:pt x="7467" y="0"/>
                  <a:pt x="15905" y="0"/>
                </a:cubicBezTo>
                <a:cubicBezTo>
                  <a:pt x="24362" y="0"/>
                  <a:pt x="30336" y="4368"/>
                  <a:pt x="33322" y="4592"/>
                </a:cubicBezTo>
                <a:cubicBezTo>
                  <a:pt x="36309" y="4816"/>
                  <a:pt x="41350" y="4144"/>
                  <a:pt x="45494" y="6441"/>
                </a:cubicBezTo>
                <a:cubicBezTo>
                  <a:pt x="49619" y="8737"/>
                  <a:pt x="47697" y="9427"/>
                  <a:pt x="53372" y="9651"/>
                </a:cubicBezTo>
                <a:cubicBezTo>
                  <a:pt x="59047" y="9875"/>
                  <a:pt x="64050" y="13329"/>
                  <a:pt x="68549" y="16764"/>
                </a:cubicBezTo>
                <a:cubicBezTo>
                  <a:pt x="73048" y="20217"/>
                  <a:pt x="76184" y="22980"/>
                  <a:pt x="83464" y="22980"/>
                </a:cubicBezTo>
                <a:cubicBezTo>
                  <a:pt x="90745" y="22980"/>
                  <a:pt x="102916" y="25967"/>
                  <a:pt x="105679" y="26882"/>
                </a:cubicBezTo>
                <a:cubicBezTo>
                  <a:pt x="108442" y="27797"/>
                  <a:pt x="112362" y="28711"/>
                  <a:pt x="112362" y="28711"/>
                </a:cubicBezTo>
                <a:lnTo>
                  <a:pt x="2987" y="287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"/>
          <p:cNvSpPr/>
          <p:nvPr/>
        </p:nvSpPr>
        <p:spPr>
          <a:xfrm>
            <a:off x="-277150" y="4902900"/>
            <a:ext cx="8483374" cy="709400"/>
          </a:xfrm>
          <a:custGeom>
            <a:avLst/>
            <a:gdLst/>
            <a:ahLst/>
            <a:cxnLst/>
            <a:rect l="l" t="t" r="r" b="b"/>
            <a:pathLst>
              <a:path w="220376" h="28376" extrusionOk="0">
                <a:moveTo>
                  <a:pt x="0" y="25202"/>
                </a:moveTo>
                <a:cubicBezTo>
                  <a:pt x="0" y="25202"/>
                  <a:pt x="14617" y="28376"/>
                  <a:pt x="31194" y="28376"/>
                </a:cubicBezTo>
                <a:cubicBezTo>
                  <a:pt x="47771" y="28376"/>
                  <a:pt x="59476" y="24064"/>
                  <a:pt x="65338" y="23840"/>
                </a:cubicBezTo>
                <a:cubicBezTo>
                  <a:pt x="71200" y="23616"/>
                  <a:pt x="81112" y="24288"/>
                  <a:pt x="89214" y="22010"/>
                </a:cubicBezTo>
                <a:cubicBezTo>
                  <a:pt x="97316" y="19751"/>
                  <a:pt x="93564" y="19061"/>
                  <a:pt x="104671" y="18837"/>
                </a:cubicBezTo>
                <a:cubicBezTo>
                  <a:pt x="115797" y="18613"/>
                  <a:pt x="125635" y="15215"/>
                  <a:pt x="134447" y="11799"/>
                </a:cubicBezTo>
                <a:cubicBezTo>
                  <a:pt x="143277" y="8401"/>
                  <a:pt x="149400" y="5676"/>
                  <a:pt x="163699" y="5676"/>
                </a:cubicBezTo>
                <a:cubicBezTo>
                  <a:pt x="177980" y="5676"/>
                  <a:pt x="201856" y="2726"/>
                  <a:pt x="207251" y="1811"/>
                </a:cubicBezTo>
                <a:cubicBezTo>
                  <a:pt x="212665" y="897"/>
                  <a:pt x="220375" y="1"/>
                  <a:pt x="220375" y="1"/>
                </a:cubicBezTo>
                <a:lnTo>
                  <a:pt x="58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3"/>
          <p:cNvSpPr/>
          <p:nvPr/>
        </p:nvSpPr>
        <p:spPr>
          <a:xfrm>
            <a:off x="5541063" y="4853100"/>
            <a:ext cx="610000" cy="361725"/>
          </a:xfrm>
          <a:custGeom>
            <a:avLst/>
            <a:gdLst/>
            <a:ahLst/>
            <a:cxnLst/>
            <a:rect l="l" t="t" r="r" b="b"/>
            <a:pathLst>
              <a:path w="24400" h="14469" extrusionOk="0">
                <a:moveTo>
                  <a:pt x="3025" y="10287"/>
                </a:moveTo>
                <a:cubicBezTo>
                  <a:pt x="355" y="7841"/>
                  <a:pt x="0" y="14468"/>
                  <a:pt x="0" y="14468"/>
                </a:cubicBezTo>
                <a:lnTo>
                  <a:pt x="0" y="14468"/>
                </a:lnTo>
                <a:lnTo>
                  <a:pt x="23634" y="14095"/>
                </a:lnTo>
                <a:cubicBezTo>
                  <a:pt x="23634" y="14095"/>
                  <a:pt x="24399" y="8439"/>
                  <a:pt x="22962" y="9988"/>
                </a:cubicBezTo>
                <a:lnTo>
                  <a:pt x="22962" y="9988"/>
                </a:lnTo>
                <a:cubicBezTo>
                  <a:pt x="21525" y="11519"/>
                  <a:pt x="20759" y="11724"/>
                  <a:pt x="20759" y="8215"/>
                </a:cubicBezTo>
                <a:lnTo>
                  <a:pt x="20759" y="8215"/>
                </a:lnTo>
                <a:cubicBezTo>
                  <a:pt x="20759" y="4686"/>
                  <a:pt x="18314" y="5153"/>
                  <a:pt x="16970" y="7599"/>
                </a:cubicBezTo>
                <a:lnTo>
                  <a:pt x="16970" y="7599"/>
                </a:lnTo>
                <a:cubicBezTo>
                  <a:pt x="15607" y="10044"/>
                  <a:pt x="17623" y="4070"/>
                  <a:pt x="14449" y="3118"/>
                </a:cubicBezTo>
                <a:lnTo>
                  <a:pt x="14449" y="3118"/>
                </a:lnTo>
                <a:cubicBezTo>
                  <a:pt x="12620" y="2577"/>
                  <a:pt x="11967" y="4089"/>
                  <a:pt x="11556" y="5601"/>
                </a:cubicBezTo>
                <a:lnTo>
                  <a:pt x="11556" y="5601"/>
                </a:lnTo>
                <a:cubicBezTo>
                  <a:pt x="11201" y="6908"/>
                  <a:pt x="11052" y="8215"/>
                  <a:pt x="10548" y="8215"/>
                </a:cubicBezTo>
                <a:lnTo>
                  <a:pt x="10548" y="8215"/>
                </a:lnTo>
                <a:cubicBezTo>
                  <a:pt x="7748" y="8121"/>
                  <a:pt x="12172" y="1"/>
                  <a:pt x="7598" y="1"/>
                </a:cubicBezTo>
                <a:lnTo>
                  <a:pt x="7598" y="1"/>
                </a:lnTo>
                <a:cubicBezTo>
                  <a:pt x="1008" y="1"/>
                  <a:pt x="5694" y="12751"/>
                  <a:pt x="3025" y="1028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" name="Google Shape;400;p13"/>
          <p:cNvGrpSpPr/>
          <p:nvPr/>
        </p:nvGrpSpPr>
        <p:grpSpPr>
          <a:xfrm>
            <a:off x="-139125" y="3868275"/>
            <a:ext cx="9194843" cy="559600"/>
            <a:chOff x="-139125" y="3868275"/>
            <a:chExt cx="9194843" cy="559600"/>
          </a:xfrm>
        </p:grpSpPr>
        <p:sp>
          <p:nvSpPr>
            <p:cNvPr id="401" name="Google Shape;401;p13"/>
            <p:cNvSpPr/>
            <p:nvPr/>
          </p:nvSpPr>
          <p:spPr>
            <a:xfrm>
              <a:off x="-139125" y="3868275"/>
              <a:ext cx="9194843" cy="351450"/>
            </a:xfrm>
            <a:custGeom>
              <a:avLst/>
              <a:gdLst/>
              <a:ahLst/>
              <a:cxnLst/>
              <a:rect l="l" t="t" r="r" b="b"/>
              <a:pathLst>
                <a:path w="219946" h="14058" extrusionOk="0">
                  <a:moveTo>
                    <a:pt x="0" y="12956"/>
                  </a:moveTo>
                  <a:lnTo>
                    <a:pt x="0" y="14058"/>
                  </a:lnTo>
                  <a:lnTo>
                    <a:pt x="219946" y="1102"/>
                  </a:lnTo>
                  <a:lnTo>
                    <a:pt x="2199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25427" y="4182825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2"/>
                  </a:moveTo>
                  <a:lnTo>
                    <a:pt x="822" y="9802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336927" y="4176300"/>
              <a:ext cx="34406" cy="244575"/>
            </a:xfrm>
            <a:custGeom>
              <a:avLst/>
              <a:gdLst/>
              <a:ahLst/>
              <a:cxnLst/>
              <a:rect l="l" t="t" r="r" b="b"/>
              <a:pathLst>
                <a:path w="823" h="9783" extrusionOk="0">
                  <a:moveTo>
                    <a:pt x="1" y="9783"/>
                  </a:moveTo>
                  <a:lnTo>
                    <a:pt x="822" y="9783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548427" y="4169300"/>
              <a:ext cx="33611" cy="245050"/>
            </a:xfrm>
            <a:custGeom>
              <a:avLst/>
              <a:gdLst/>
              <a:ahLst/>
              <a:cxnLst/>
              <a:rect l="l" t="t" r="r" b="b"/>
              <a:pathLst>
                <a:path w="804" h="9802" extrusionOk="0">
                  <a:moveTo>
                    <a:pt x="1" y="9801"/>
                  </a:moveTo>
                  <a:lnTo>
                    <a:pt x="803" y="9801"/>
                  </a:lnTo>
                  <a:lnTo>
                    <a:pt x="80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759174" y="416230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1" y="9801"/>
                  </a:lnTo>
                  <a:lnTo>
                    <a:pt x="82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970673" y="415530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1" y="9801"/>
                  </a:lnTo>
                  <a:lnTo>
                    <a:pt x="82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182173" y="4148775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0" y="9782"/>
                  </a:moveTo>
                  <a:lnTo>
                    <a:pt x="821" y="9782"/>
                  </a:lnTo>
                  <a:lnTo>
                    <a:pt x="8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1393673" y="4141775"/>
              <a:ext cx="34364" cy="245025"/>
            </a:xfrm>
            <a:custGeom>
              <a:avLst/>
              <a:gdLst/>
              <a:ahLst/>
              <a:cxnLst/>
              <a:rect l="l" t="t" r="r" b="b"/>
              <a:pathLst>
                <a:path w="822" h="9801" extrusionOk="0">
                  <a:moveTo>
                    <a:pt x="0" y="9801"/>
                  </a:moveTo>
                  <a:lnTo>
                    <a:pt x="821" y="9801"/>
                  </a:lnTo>
                  <a:lnTo>
                    <a:pt x="8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1605172" y="4134775"/>
              <a:ext cx="34364" cy="245025"/>
            </a:xfrm>
            <a:custGeom>
              <a:avLst/>
              <a:gdLst/>
              <a:ahLst/>
              <a:cxnLst/>
              <a:rect l="l" t="t" r="r" b="b"/>
              <a:pathLst>
                <a:path w="822" h="9801" extrusionOk="0">
                  <a:moveTo>
                    <a:pt x="0" y="9801"/>
                  </a:moveTo>
                  <a:lnTo>
                    <a:pt x="821" y="9801"/>
                  </a:lnTo>
                  <a:lnTo>
                    <a:pt x="8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1816672" y="4127775"/>
              <a:ext cx="33569" cy="245025"/>
            </a:xfrm>
            <a:custGeom>
              <a:avLst/>
              <a:gdLst/>
              <a:ahLst/>
              <a:cxnLst/>
              <a:rect l="l" t="t" r="r" b="b"/>
              <a:pathLst>
                <a:path w="803" h="9801" extrusionOk="0">
                  <a:moveTo>
                    <a:pt x="0" y="9801"/>
                  </a:moveTo>
                  <a:lnTo>
                    <a:pt x="803" y="9801"/>
                  </a:lnTo>
                  <a:lnTo>
                    <a:pt x="8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2027377" y="4121225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0" y="9783"/>
                  </a:moveTo>
                  <a:lnTo>
                    <a:pt x="822" y="9783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238877" y="4114225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2450377" y="4107225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2661876" y="4100225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2873376" y="4093700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0" y="9782"/>
                  </a:moveTo>
                  <a:lnTo>
                    <a:pt x="822" y="9782"/>
                  </a:lnTo>
                  <a:lnTo>
                    <a:pt x="8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084876" y="4086700"/>
              <a:ext cx="33611" cy="245050"/>
            </a:xfrm>
            <a:custGeom>
              <a:avLst/>
              <a:gdLst/>
              <a:ahLst/>
              <a:cxnLst/>
              <a:rect l="l" t="t" r="r" b="b"/>
              <a:pathLst>
                <a:path w="804" h="9802" extrusionOk="0">
                  <a:moveTo>
                    <a:pt x="0" y="9801"/>
                  </a:moveTo>
                  <a:lnTo>
                    <a:pt x="803" y="9801"/>
                  </a:lnTo>
                  <a:lnTo>
                    <a:pt x="8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296375" y="4079700"/>
              <a:ext cx="33611" cy="245050"/>
            </a:xfrm>
            <a:custGeom>
              <a:avLst/>
              <a:gdLst/>
              <a:ahLst/>
              <a:cxnLst/>
              <a:rect l="l" t="t" r="r" b="b"/>
              <a:pathLst>
                <a:path w="804" h="9802" extrusionOk="0">
                  <a:moveTo>
                    <a:pt x="0" y="9801"/>
                  </a:moveTo>
                  <a:lnTo>
                    <a:pt x="803" y="9801"/>
                  </a:lnTo>
                  <a:lnTo>
                    <a:pt x="8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3507081" y="4072700"/>
              <a:ext cx="34406" cy="245025"/>
            </a:xfrm>
            <a:custGeom>
              <a:avLst/>
              <a:gdLst/>
              <a:ahLst/>
              <a:cxnLst/>
              <a:rect l="l" t="t" r="r" b="b"/>
              <a:pathLst>
                <a:path w="823" h="9801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3718580" y="4066175"/>
              <a:ext cx="34406" cy="244550"/>
            </a:xfrm>
            <a:custGeom>
              <a:avLst/>
              <a:gdLst/>
              <a:ahLst/>
              <a:cxnLst/>
              <a:rect l="l" t="t" r="r" b="b"/>
              <a:pathLst>
                <a:path w="823" h="9782" extrusionOk="0">
                  <a:moveTo>
                    <a:pt x="1" y="9782"/>
                  </a:moveTo>
                  <a:lnTo>
                    <a:pt x="822" y="9782"/>
                  </a:lnTo>
                  <a:lnTo>
                    <a:pt x="8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3930080" y="4059150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2"/>
                  </a:moveTo>
                  <a:lnTo>
                    <a:pt x="822" y="9802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4141580" y="4052150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2"/>
                  </a:moveTo>
                  <a:lnTo>
                    <a:pt x="822" y="9802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4353079" y="4045625"/>
              <a:ext cx="33611" cy="244575"/>
            </a:xfrm>
            <a:custGeom>
              <a:avLst/>
              <a:gdLst/>
              <a:ahLst/>
              <a:cxnLst/>
              <a:rect l="l" t="t" r="r" b="b"/>
              <a:pathLst>
                <a:path w="804" h="9783" extrusionOk="0">
                  <a:moveTo>
                    <a:pt x="1" y="9783"/>
                  </a:moveTo>
                  <a:lnTo>
                    <a:pt x="804" y="9783"/>
                  </a:lnTo>
                  <a:lnTo>
                    <a:pt x="80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4564579" y="4038625"/>
              <a:ext cx="33611" cy="244575"/>
            </a:xfrm>
            <a:custGeom>
              <a:avLst/>
              <a:gdLst/>
              <a:ahLst/>
              <a:cxnLst/>
              <a:rect l="l" t="t" r="r" b="b"/>
              <a:pathLst>
                <a:path w="804" h="9783" extrusionOk="0">
                  <a:moveTo>
                    <a:pt x="1" y="9783"/>
                  </a:moveTo>
                  <a:lnTo>
                    <a:pt x="804" y="9783"/>
                  </a:lnTo>
                  <a:lnTo>
                    <a:pt x="80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4775326" y="4031625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4986826" y="4024625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5198325" y="4018100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0" y="9782"/>
                  </a:moveTo>
                  <a:lnTo>
                    <a:pt x="822" y="9782"/>
                  </a:lnTo>
                  <a:lnTo>
                    <a:pt x="8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5409825" y="4011100"/>
              <a:ext cx="34364" cy="245025"/>
            </a:xfrm>
            <a:custGeom>
              <a:avLst/>
              <a:gdLst/>
              <a:ahLst/>
              <a:cxnLst/>
              <a:rect l="l" t="t" r="r" b="b"/>
              <a:pathLst>
                <a:path w="822" h="9801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5621325" y="4004100"/>
              <a:ext cx="34364" cy="245025"/>
            </a:xfrm>
            <a:custGeom>
              <a:avLst/>
              <a:gdLst/>
              <a:ahLst/>
              <a:cxnLst/>
              <a:rect l="l" t="t" r="r" b="b"/>
              <a:pathLst>
                <a:path w="822" h="9801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5832824" y="3997100"/>
              <a:ext cx="33569" cy="245025"/>
            </a:xfrm>
            <a:custGeom>
              <a:avLst/>
              <a:gdLst/>
              <a:ahLst/>
              <a:cxnLst/>
              <a:rect l="l" t="t" r="r" b="b"/>
              <a:pathLst>
                <a:path w="803" h="9801" extrusionOk="0">
                  <a:moveTo>
                    <a:pt x="0" y="9801"/>
                  </a:moveTo>
                  <a:lnTo>
                    <a:pt x="803" y="9801"/>
                  </a:lnTo>
                  <a:lnTo>
                    <a:pt x="8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6043530" y="3990550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1" y="9783"/>
                  </a:moveTo>
                  <a:lnTo>
                    <a:pt x="822" y="9783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6255029" y="398355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466529" y="397655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6678029" y="396955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889528" y="3963025"/>
              <a:ext cx="34364" cy="244575"/>
            </a:xfrm>
            <a:custGeom>
              <a:avLst/>
              <a:gdLst/>
              <a:ahLst/>
              <a:cxnLst/>
              <a:rect l="l" t="t" r="r" b="b"/>
              <a:pathLst>
                <a:path w="822" h="9783" extrusionOk="0">
                  <a:moveTo>
                    <a:pt x="1" y="9782"/>
                  </a:moveTo>
                  <a:lnTo>
                    <a:pt x="822" y="9782"/>
                  </a:lnTo>
                  <a:lnTo>
                    <a:pt x="8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7101028" y="3956025"/>
              <a:ext cx="33611" cy="245050"/>
            </a:xfrm>
            <a:custGeom>
              <a:avLst/>
              <a:gdLst/>
              <a:ahLst/>
              <a:cxnLst/>
              <a:rect l="l" t="t" r="r" b="b"/>
              <a:pathLst>
                <a:path w="804" h="9802" extrusionOk="0">
                  <a:moveTo>
                    <a:pt x="1" y="9801"/>
                  </a:moveTo>
                  <a:lnTo>
                    <a:pt x="803" y="9801"/>
                  </a:lnTo>
                  <a:lnTo>
                    <a:pt x="80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7311733" y="3949025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523233" y="3942025"/>
              <a:ext cx="34406" cy="245025"/>
            </a:xfrm>
            <a:custGeom>
              <a:avLst/>
              <a:gdLst/>
              <a:ahLst/>
              <a:cxnLst/>
              <a:rect l="l" t="t" r="r" b="b"/>
              <a:pathLst>
                <a:path w="823" h="9801" extrusionOk="0">
                  <a:moveTo>
                    <a:pt x="1" y="9801"/>
                  </a:moveTo>
                  <a:lnTo>
                    <a:pt x="822" y="9801"/>
                  </a:lnTo>
                  <a:lnTo>
                    <a:pt x="8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7734733" y="3935475"/>
              <a:ext cx="34406" cy="244575"/>
            </a:xfrm>
            <a:custGeom>
              <a:avLst/>
              <a:gdLst/>
              <a:ahLst/>
              <a:cxnLst/>
              <a:rect l="l" t="t" r="r" b="b"/>
              <a:pathLst>
                <a:path w="823" h="9783" extrusionOk="0">
                  <a:moveTo>
                    <a:pt x="1" y="9783"/>
                  </a:moveTo>
                  <a:lnTo>
                    <a:pt x="822" y="9783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7946232" y="3928475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2"/>
                  </a:moveTo>
                  <a:lnTo>
                    <a:pt x="822" y="9802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157732" y="3921475"/>
              <a:ext cx="34406" cy="245050"/>
            </a:xfrm>
            <a:custGeom>
              <a:avLst/>
              <a:gdLst/>
              <a:ahLst/>
              <a:cxnLst/>
              <a:rect l="l" t="t" r="r" b="b"/>
              <a:pathLst>
                <a:path w="823" h="9802" extrusionOk="0">
                  <a:moveTo>
                    <a:pt x="1" y="9802"/>
                  </a:moveTo>
                  <a:lnTo>
                    <a:pt x="822" y="9802"/>
                  </a:lnTo>
                  <a:lnTo>
                    <a:pt x="82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8369232" y="3914475"/>
              <a:ext cx="33611" cy="245050"/>
            </a:xfrm>
            <a:custGeom>
              <a:avLst/>
              <a:gdLst/>
              <a:ahLst/>
              <a:cxnLst/>
              <a:rect l="l" t="t" r="r" b="b"/>
              <a:pathLst>
                <a:path w="804" h="9802" extrusionOk="0">
                  <a:moveTo>
                    <a:pt x="1" y="9802"/>
                  </a:moveTo>
                  <a:lnTo>
                    <a:pt x="804" y="9802"/>
                  </a:lnTo>
                  <a:lnTo>
                    <a:pt x="80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8580773" y="3907950"/>
              <a:ext cx="33569" cy="244575"/>
            </a:xfrm>
            <a:custGeom>
              <a:avLst/>
              <a:gdLst/>
              <a:ahLst/>
              <a:cxnLst/>
              <a:rect l="l" t="t" r="r" b="b"/>
              <a:pathLst>
                <a:path w="803" h="9783" extrusionOk="0">
                  <a:moveTo>
                    <a:pt x="0" y="9783"/>
                  </a:moveTo>
                  <a:lnTo>
                    <a:pt x="803" y="9783"/>
                  </a:lnTo>
                  <a:lnTo>
                    <a:pt x="8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8791478" y="3900950"/>
              <a:ext cx="34364" cy="245050"/>
            </a:xfrm>
            <a:custGeom>
              <a:avLst/>
              <a:gdLst/>
              <a:ahLst/>
              <a:cxnLst/>
              <a:rect l="l" t="t" r="r" b="b"/>
              <a:pathLst>
                <a:path w="822" h="9802" extrusionOk="0">
                  <a:moveTo>
                    <a:pt x="0" y="9801"/>
                  </a:moveTo>
                  <a:lnTo>
                    <a:pt x="822" y="9801"/>
                  </a:lnTo>
                  <a:lnTo>
                    <a:pt x="82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3"/>
          <p:cNvSpPr/>
          <p:nvPr/>
        </p:nvSpPr>
        <p:spPr>
          <a:xfrm>
            <a:off x="5304438" y="4971650"/>
            <a:ext cx="382725" cy="250175"/>
          </a:xfrm>
          <a:custGeom>
            <a:avLst/>
            <a:gdLst/>
            <a:ahLst/>
            <a:cxnLst/>
            <a:rect l="l" t="t" r="r" b="b"/>
            <a:pathLst>
              <a:path w="15309" h="10007" extrusionOk="0">
                <a:moveTo>
                  <a:pt x="1905" y="7374"/>
                </a:moveTo>
                <a:cubicBezTo>
                  <a:pt x="225" y="5843"/>
                  <a:pt x="1" y="10006"/>
                  <a:pt x="1" y="10006"/>
                </a:cubicBezTo>
                <a:lnTo>
                  <a:pt x="1" y="10006"/>
                </a:lnTo>
                <a:lnTo>
                  <a:pt x="14823" y="9764"/>
                </a:lnTo>
                <a:cubicBezTo>
                  <a:pt x="14823" y="9764"/>
                  <a:pt x="15308" y="6217"/>
                  <a:pt x="14394" y="7188"/>
                </a:cubicBezTo>
                <a:lnTo>
                  <a:pt x="14394" y="7188"/>
                </a:lnTo>
                <a:cubicBezTo>
                  <a:pt x="13498" y="8158"/>
                  <a:pt x="13031" y="8289"/>
                  <a:pt x="13031" y="6067"/>
                </a:cubicBezTo>
                <a:lnTo>
                  <a:pt x="13031" y="6067"/>
                </a:lnTo>
                <a:cubicBezTo>
                  <a:pt x="13031" y="3865"/>
                  <a:pt x="11482" y="4163"/>
                  <a:pt x="10641" y="5694"/>
                </a:cubicBezTo>
                <a:lnTo>
                  <a:pt x="10641" y="5694"/>
                </a:lnTo>
                <a:cubicBezTo>
                  <a:pt x="9783" y="7225"/>
                  <a:pt x="11071" y="3286"/>
                  <a:pt x="9129" y="2558"/>
                </a:cubicBezTo>
                <a:lnTo>
                  <a:pt x="9129" y="2558"/>
                </a:lnTo>
                <a:cubicBezTo>
                  <a:pt x="7076" y="1792"/>
                  <a:pt x="7300" y="5955"/>
                  <a:pt x="6609" y="6067"/>
                </a:cubicBezTo>
                <a:lnTo>
                  <a:pt x="6609" y="6067"/>
                </a:lnTo>
                <a:cubicBezTo>
                  <a:pt x="4836" y="6385"/>
                  <a:pt x="8681" y="0"/>
                  <a:pt x="4574" y="0"/>
                </a:cubicBezTo>
                <a:lnTo>
                  <a:pt x="4574" y="0"/>
                </a:lnTo>
                <a:cubicBezTo>
                  <a:pt x="1588" y="0"/>
                  <a:pt x="3566" y="8924"/>
                  <a:pt x="1905" y="737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3"/>
          <p:cNvGrpSpPr/>
          <p:nvPr/>
        </p:nvGrpSpPr>
        <p:grpSpPr>
          <a:xfrm>
            <a:off x="-83800" y="4015425"/>
            <a:ext cx="9221236" cy="1251522"/>
            <a:chOff x="-83800" y="4015425"/>
            <a:chExt cx="9221236" cy="1251522"/>
          </a:xfrm>
        </p:grpSpPr>
        <p:sp>
          <p:nvSpPr>
            <p:cNvPr id="446" name="Google Shape;446;p13"/>
            <p:cNvSpPr/>
            <p:nvPr/>
          </p:nvSpPr>
          <p:spPr>
            <a:xfrm>
              <a:off x="-83800" y="4015425"/>
              <a:ext cx="9221236" cy="548850"/>
            </a:xfrm>
            <a:custGeom>
              <a:avLst/>
              <a:gdLst/>
              <a:ahLst/>
              <a:cxnLst/>
              <a:rect l="l" t="t" r="r" b="b"/>
              <a:pathLst>
                <a:path w="219946" h="21954" extrusionOk="0">
                  <a:moveTo>
                    <a:pt x="0" y="12956"/>
                  </a:moveTo>
                  <a:lnTo>
                    <a:pt x="0" y="21954"/>
                  </a:lnTo>
                  <a:lnTo>
                    <a:pt x="219946" y="8998"/>
                  </a:lnTo>
                  <a:lnTo>
                    <a:pt x="2199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" name="Google Shape;447;p13"/>
            <p:cNvGrpSpPr/>
            <p:nvPr/>
          </p:nvGrpSpPr>
          <p:grpSpPr>
            <a:xfrm>
              <a:off x="3379075" y="4293100"/>
              <a:ext cx="3484400" cy="973847"/>
              <a:chOff x="3379075" y="4293100"/>
              <a:chExt cx="3484400" cy="973847"/>
            </a:xfrm>
          </p:grpSpPr>
          <p:sp>
            <p:nvSpPr>
              <p:cNvPr id="448" name="Google Shape;448;p13"/>
              <p:cNvSpPr/>
              <p:nvPr/>
            </p:nvSpPr>
            <p:spPr>
              <a:xfrm>
                <a:off x="6638025" y="42931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3"/>
              <p:cNvSpPr/>
              <p:nvPr/>
            </p:nvSpPr>
            <p:spPr>
              <a:xfrm>
                <a:off x="5628575" y="4293100"/>
                <a:ext cx="22542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0661" extrusionOk="0">
                    <a:moveTo>
                      <a:pt x="0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3"/>
              <p:cNvSpPr/>
              <p:nvPr/>
            </p:nvSpPr>
            <p:spPr>
              <a:xfrm>
                <a:off x="5700425" y="4473175"/>
                <a:ext cx="72850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3"/>
              <p:cNvSpPr/>
              <p:nvPr/>
            </p:nvSpPr>
            <p:spPr>
              <a:xfrm>
                <a:off x="4520150" y="4293100"/>
                <a:ext cx="225450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661" extrusionOk="0">
                    <a:moveTo>
                      <a:pt x="1" y="10660"/>
                    </a:moveTo>
                    <a:lnTo>
                      <a:pt x="9017" y="10660"/>
                    </a:lnTo>
                    <a:lnTo>
                      <a:pt x="901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3"/>
              <p:cNvSpPr/>
              <p:nvPr/>
            </p:nvSpPr>
            <p:spPr>
              <a:xfrm>
                <a:off x="4592025" y="4473175"/>
                <a:ext cx="72825" cy="792553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780" extrusionOk="0">
                    <a:moveTo>
                      <a:pt x="1" y="48780"/>
                    </a:moveTo>
                    <a:lnTo>
                      <a:pt x="2913" y="48780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3"/>
              <p:cNvSpPr/>
              <p:nvPr/>
            </p:nvSpPr>
            <p:spPr>
              <a:xfrm>
                <a:off x="3379075" y="4327650"/>
                <a:ext cx="2254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9018" h="10492" extrusionOk="0">
                    <a:moveTo>
                      <a:pt x="1" y="10492"/>
                    </a:moveTo>
                    <a:lnTo>
                      <a:pt x="9017" y="10492"/>
                    </a:lnTo>
                    <a:lnTo>
                      <a:pt x="90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3"/>
              <p:cNvSpPr/>
              <p:nvPr/>
            </p:nvSpPr>
            <p:spPr>
              <a:xfrm>
                <a:off x="3450950" y="4494102"/>
                <a:ext cx="72825" cy="77284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7567" extrusionOk="0">
                    <a:moveTo>
                      <a:pt x="1" y="47567"/>
                    </a:moveTo>
                    <a:lnTo>
                      <a:pt x="2913" y="47567"/>
                    </a:lnTo>
                    <a:lnTo>
                      <a:pt x="291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0_1_1_1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"/>
          <p:cNvSpPr txBox="1">
            <a:spLocks noGrp="1"/>
          </p:cNvSpPr>
          <p:nvPr>
            <p:ph type="body" idx="1"/>
          </p:nvPr>
        </p:nvSpPr>
        <p:spPr>
          <a:xfrm>
            <a:off x="720025" y="1254600"/>
            <a:ext cx="77175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18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grpSp>
        <p:nvGrpSpPr>
          <p:cNvPr id="576" name="Google Shape;576;p18"/>
          <p:cNvGrpSpPr/>
          <p:nvPr/>
        </p:nvGrpSpPr>
        <p:grpSpPr>
          <a:xfrm flipH="1">
            <a:off x="-1588181" y="3716327"/>
            <a:ext cx="11543197" cy="859072"/>
            <a:chOff x="238675" y="2497700"/>
            <a:chExt cx="7138650" cy="531275"/>
          </a:xfrm>
        </p:grpSpPr>
        <p:sp>
          <p:nvSpPr>
            <p:cNvPr id="577" name="Google Shape;577;p18"/>
            <p:cNvSpPr/>
            <p:nvPr/>
          </p:nvSpPr>
          <p:spPr>
            <a:xfrm>
              <a:off x="238675" y="2497700"/>
              <a:ext cx="7138650" cy="41125"/>
            </a:xfrm>
            <a:custGeom>
              <a:avLst/>
              <a:gdLst/>
              <a:ahLst/>
              <a:cxnLst/>
              <a:rect l="l" t="t" r="r" b="b"/>
              <a:pathLst>
                <a:path w="285546" h="1645" extrusionOk="0">
                  <a:moveTo>
                    <a:pt x="1" y="1"/>
                  </a:moveTo>
                  <a:lnTo>
                    <a:pt x="1" y="1644"/>
                  </a:lnTo>
                  <a:lnTo>
                    <a:pt x="285545" y="1644"/>
                  </a:lnTo>
                  <a:lnTo>
                    <a:pt x="2855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38675" y="2565600"/>
              <a:ext cx="7138650" cy="463375"/>
            </a:xfrm>
            <a:custGeom>
              <a:avLst/>
              <a:gdLst/>
              <a:ahLst/>
              <a:cxnLst/>
              <a:rect l="l" t="t" r="r" b="b"/>
              <a:pathLst>
                <a:path w="285546" h="18535" extrusionOk="0">
                  <a:moveTo>
                    <a:pt x="1" y="1"/>
                  </a:moveTo>
                  <a:lnTo>
                    <a:pt x="1" y="18535"/>
                  </a:lnTo>
                  <a:lnTo>
                    <a:pt x="29057" y="18535"/>
                  </a:lnTo>
                  <a:cubicBezTo>
                    <a:pt x="29057" y="18444"/>
                    <a:pt x="29035" y="18352"/>
                    <a:pt x="29035" y="18238"/>
                  </a:cubicBezTo>
                  <a:lnTo>
                    <a:pt x="29035" y="6780"/>
                  </a:lnTo>
                  <a:cubicBezTo>
                    <a:pt x="29035" y="4178"/>
                    <a:pt x="31157" y="2055"/>
                    <a:pt x="33759" y="2055"/>
                  </a:cubicBezTo>
                  <a:cubicBezTo>
                    <a:pt x="36384" y="2055"/>
                    <a:pt x="38484" y="4178"/>
                    <a:pt x="38484" y="6780"/>
                  </a:cubicBezTo>
                  <a:lnTo>
                    <a:pt x="38484" y="18238"/>
                  </a:lnTo>
                  <a:cubicBezTo>
                    <a:pt x="38484" y="18352"/>
                    <a:pt x="38484" y="18444"/>
                    <a:pt x="38484" y="18535"/>
                  </a:cubicBezTo>
                  <a:lnTo>
                    <a:pt x="43666" y="18535"/>
                  </a:lnTo>
                  <a:cubicBezTo>
                    <a:pt x="43666" y="18444"/>
                    <a:pt x="43643" y="18352"/>
                    <a:pt x="43643" y="18238"/>
                  </a:cubicBezTo>
                  <a:lnTo>
                    <a:pt x="43643" y="6780"/>
                  </a:lnTo>
                  <a:cubicBezTo>
                    <a:pt x="43643" y="4178"/>
                    <a:pt x="45766" y="2055"/>
                    <a:pt x="48368" y="2055"/>
                  </a:cubicBezTo>
                  <a:cubicBezTo>
                    <a:pt x="50993" y="2055"/>
                    <a:pt x="53092" y="4178"/>
                    <a:pt x="53092" y="6780"/>
                  </a:cubicBezTo>
                  <a:lnTo>
                    <a:pt x="53092" y="18238"/>
                  </a:lnTo>
                  <a:cubicBezTo>
                    <a:pt x="53092" y="18352"/>
                    <a:pt x="53092" y="18444"/>
                    <a:pt x="53092" y="18535"/>
                  </a:cubicBezTo>
                  <a:lnTo>
                    <a:pt x="58274" y="18535"/>
                  </a:lnTo>
                  <a:cubicBezTo>
                    <a:pt x="58274" y="18444"/>
                    <a:pt x="58251" y="18352"/>
                    <a:pt x="58251" y="18238"/>
                  </a:cubicBezTo>
                  <a:lnTo>
                    <a:pt x="58251" y="6780"/>
                  </a:lnTo>
                  <a:cubicBezTo>
                    <a:pt x="58251" y="4178"/>
                    <a:pt x="60374" y="2055"/>
                    <a:pt x="62976" y="2055"/>
                  </a:cubicBezTo>
                  <a:cubicBezTo>
                    <a:pt x="65601" y="2055"/>
                    <a:pt x="67701" y="4178"/>
                    <a:pt x="67701" y="6780"/>
                  </a:cubicBezTo>
                  <a:lnTo>
                    <a:pt x="67701" y="18238"/>
                  </a:lnTo>
                  <a:cubicBezTo>
                    <a:pt x="67701" y="18352"/>
                    <a:pt x="67701" y="18444"/>
                    <a:pt x="67701" y="18535"/>
                  </a:cubicBezTo>
                  <a:lnTo>
                    <a:pt x="72882" y="18535"/>
                  </a:lnTo>
                  <a:cubicBezTo>
                    <a:pt x="72882" y="18444"/>
                    <a:pt x="72859" y="18352"/>
                    <a:pt x="72859" y="18238"/>
                  </a:cubicBezTo>
                  <a:lnTo>
                    <a:pt x="72859" y="6780"/>
                  </a:lnTo>
                  <a:cubicBezTo>
                    <a:pt x="72859" y="4178"/>
                    <a:pt x="74982" y="2055"/>
                    <a:pt x="77584" y="2055"/>
                  </a:cubicBezTo>
                  <a:cubicBezTo>
                    <a:pt x="80209" y="2055"/>
                    <a:pt x="82309" y="4178"/>
                    <a:pt x="82309" y="6780"/>
                  </a:cubicBezTo>
                  <a:lnTo>
                    <a:pt x="82309" y="18238"/>
                  </a:lnTo>
                  <a:cubicBezTo>
                    <a:pt x="82309" y="18352"/>
                    <a:pt x="82309" y="18444"/>
                    <a:pt x="82309" y="18535"/>
                  </a:cubicBezTo>
                  <a:lnTo>
                    <a:pt x="87490" y="18535"/>
                  </a:lnTo>
                  <a:cubicBezTo>
                    <a:pt x="87490" y="18444"/>
                    <a:pt x="87467" y="18352"/>
                    <a:pt x="87467" y="18238"/>
                  </a:cubicBezTo>
                  <a:lnTo>
                    <a:pt x="87467" y="6780"/>
                  </a:lnTo>
                  <a:cubicBezTo>
                    <a:pt x="87467" y="4178"/>
                    <a:pt x="89590" y="2055"/>
                    <a:pt x="92192" y="2055"/>
                  </a:cubicBezTo>
                  <a:cubicBezTo>
                    <a:pt x="94817" y="2055"/>
                    <a:pt x="96917" y="4178"/>
                    <a:pt x="96917" y="6780"/>
                  </a:cubicBezTo>
                  <a:lnTo>
                    <a:pt x="96917" y="18238"/>
                  </a:lnTo>
                  <a:cubicBezTo>
                    <a:pt x="96917" y="18352"/>
                    <a:pt x="96917" y="18444"/>
                    <a:pt x="96917" y="18535"/>
                  </a:cubicBezTo>
                  <a:lnTo>
                    <a:pt x="102098" y="18535"/>
                  </a:lnTo>
                  <a:cubicBezTo>
                    <a:pt x="102098" y="18444"/>
                    <a:pt x="102076" y="18352"/>
                    <a:pt x="102076" y="18238"/>
                  </a:cubicBezTo>
                  <a:lnTo>
                    <a:pt x="102076" y="6780"/>
                  </a:lnTo>
                  <a:cubicBezTo>
                    <a:pt x="102076" y="4178"/>
                    <a:pt x="104198" y="2055"/>
                    <a:pt x="106800" y="2055"/>
                  </a:cubicBezTo>
                  <a:cubicBezTo>
                    <a:pt x="109425" y="2055"/>
                    <a:pt x="111525" y="4178"/>
                    <a:pt x="111525" y="6780"/>
                  </a:cubicBezTo>
                  <a:lnTo>
                    <a:pt x="111525" y="18238"/>
                  </a:lnTo>
                  <a:cubicBezTo>
                    <a:pt x="111525" y="18352"/>
                    <a:pt x="111525" y="18444"/>
                    <a:pt x="111525" y="18535"/>
                  </a:cubicBezTo>
                  <a:lnTo>
                    <a:pt x="116707" y="18535"/>
                  </a:lnTo>
                  <a:cubicBezTo>
                    <a:pt x="116707" y="18444"/>
                    <a:pt x="116684" y="18352"/>
                    <a:pt x="116684" y="18238"/>
                  </a:cubicBezTo>
                  <a:lnTo>
                    <a:pt x="116684" y="6780"/>
                  </a:lnTo>
                  <a:cubicBezTo>
                    <a:pt x="116684" y="4178"/>
                    <a:pt x="118807" y="2055"/>
                    <a:pt x="121409" y="2055"/>
                  </a:cubicBezTo>
                  <a:cubicBezTo>
                    <a:pt x="124034" y="2055"/>
                    <a:pt x="126133" y="4178"/>
                    <a:pt x="126133" y="6780"/>
                  </a:cubicBezTo>
                  <a:lnTo>
                    <a:pt x="126133" y="18238"/>
                  </a:lnTo>
                  <a:cubicBezTo>
                    <a:pt x="126133" y="18352"/>
                    <a:pt x="126133" y="18444"/>
                    <a:pt x="126133" y="18535"/>
                  </a:cubicBezTo>
                  <a:lnTo>
                    <a:pt x="131315" y="18535"/>
                  </a:lnTo>
                  <a:cubicBezTo>
                    <a:pt x="131315" y="18444"/>
                    <a:pt x="131292" y="18352"/>
                    <a:pt x="131292" y="18238"/>
                  </a:cubicBezTo>
                  <a:lnTo>
                    <a:pt x="131292" y="6780"/>
                  </a:lnTo>
                  <a:cubicBezTo>
                    <a:pt x="131292" y="4178"/>
                    <a:pt x="133415" y="2055"/>
                    <a:pt x="136017" y="2055"/>
                  </a:cubicBezTo>
                  <a:cubicBezTo>
                    <a:pt x="138642" y="2055"/>
                    <a:pt x="140742" y="4178"/>
                    <a:pt x="140742" y="6780"/>
                  </a:cubicBezTo>
                  <a:lnTo>
                    <a:pt x="140742" y="18238"/>
                  </a:lnTo>
                  <a:cubicBezTo>
                    <a:pt x="140742" y="18352"/>
                    <a:pt x="140742" y="18444"/>
                    <a:pt x="140742" y="18535"/>
                  </a:cubicBezTo>
                  <a:lnTo>
                    <a:pt x="145923" y="18535"/>
                  </a:lnTo>
                  <a:cubicBezTo>
                    <a:pt x="145923" y="18444"/>
                    <a:pt x="145900" y="18352"/>
                    <a:pt x="145900" y="18238"/>
                  </a:cubicBezTo>
                  <a:lnTo>
                    <a:pt x="145900" y="6780"/>
                  </a:lnTo>
                  <a:cubicBezTo>
                    <a:pt x="145900" y="4178"/>
                    <a:pt x="148023" y="2055"/>
                    <a:pt x="150625" y="2055"/>
                  </a:cubicBezTo>
                  <a:cubicBezTo>
                    <a:pt x="153250" y="2055"/>
                    <a:pt x="155350" y="4178"/>
                    <a:pt x="155350" y="6780"/>
                  </a:cubicBezTo>
                  <a:lnTo>
                    <a:pt x="155350" y="18238"/>
                  </a:lnTo>
                  <a:cubicBezTo>
                    <a:pt x="155350" y="18352"/>
                    <a:pt x="155350" y="18444"/>
                    <a:pt x="155350" y="18535"/>
                  </a:cubicBezTo>
                  <a:lnTo>
                    <a:pt x="160531" y="18535"/>
                  </a:lnTo>
                  <a:cubicBezTo>
                    <a:pt x="160531" y="18444"/>
                    <a:pt x="160508" y="18352"/>
                    <a:pt x="160508" y="18238"/>
                  </a:cubicBezTo>
                  <a:lnTo>
                    <a:pt x="160508" y="6780"/>
                  </a:lnTo>
                  <a:cubicBezTo>
                    <a:pt x="160508" y="4178"/>
                    <a:pt x="162631" y="2055"/>
                    <a:pt x="165233" y="2055"/>
                  </a:cubicBezTo>
                  <a:cubicBezTo>
                    <a:pt x="167858" y="2055"/>
                    <a:pt x="169958" y="4178"/>
                    <a:pt x="169958" y="6780"/>
                  </a:cubicBezTo>
                  <a:lnTo>
                    <a:pt x="169958" y="18238"/>
                  </a:lnTo>
                  <a:cubicBezTo>
                    <a:pt x="169958" y="18352"/>
                    <a:pt x="169958" y="18444"/>
                    <a:pt x="169958" y="18535"/>
                  </a:cubicBezTo>
                  <a:lnTo>
                    <a:pt x="175139" y="18535"/>
                  </a:lnTo>
                  <a:cubicBezTo>
                    <a:pt x="175139" y="18444"/>
                    <a:pt x="175117" y="18352"/>
                    <a:pt x="175117" y="18238"/>
                  </a:cubicBezTo>
                  <a:lnTo>
                    <a:pt x="175117" y="6780"/>
                  </a:lnTo>
                  <a:cubicBezTo>
                    <a:pt x="175117" y="4178"/>
                    <a:pt x="177239" y="2055"/>
                    <a:pt x="179841" y="2055"/>
                  </a:cubicBezTo>
                  <a:cubicBezTo>
                    <a:pt x="182466" y="2055"/>
                    <a:pt x="184566" y="4178"/>
                    <a:pt x="184566" y="6780"/>
                  </a:cubicBezTo>
                  <a:lnTo>
                    <a:pt x="184566" y="18238"/>
                  </a:lnTo>
                  <a:cubicBezTo>
                    <a:pt x="184566" y="18352"/>
                    <a:pt x="184566" y="18444"/>
                    <a:pt x="184566" y="18535"/>
                  </a:cubicBezTo>
                  <a:lnTo>
                    <a:pt x="189748" y="18535"/>
                  </a:lnTo>
                  <a:cubicBezTo>
                    <a:pt x="189748" y="18444"/>
                    <a:pt x="189725" y="18352"/>
                    <a:pt x="189725" y="18238"/>
                  </a:cubicBezTo>
                  <a:lnTo>
                    <a:pt x="189725" y="6780"/>
                  </a:lnTo>
                  <a:cubicBezTo>
                    <a:pt x="189725" y="4178"/>
                    <a:pt x="191848" y="2055"/>
                    <a:pt x="194450" y="2055"/>
                  </a:cubicBezTo>
                  <a:cubicBezTo>
                    <a:pt x="197075" y="2055"/>
                    <a:pt x="199174" y="4178"/>
                    <a:pt x="199174" y="6780"/>
                  </a:cubicBezTo>
                  <a:lnTo>
                    <a:pt x="199174" y="18238"/>
                  </a:lnTo>
                  <a:cubicBezTo>
                    <a:pt x="199174" y="18352"/>
                    <a:pt x="199174" y="18444"/>
                    <a:pt x="199174" y="18535"/>
                  </a:cubicBezTo>
                  <a:lnTo>
                    <a:pt x="204356" y="18535"/>
                  </a:lnTo>
                  <a:cubicBezTo>
                    <a:pt x="204356" y="18444"/>
                    <a:pt x="204333" y="18352"/>
                    <a:pt x="204333" y="18238"/>
                  </a:cubicBezTo>
                  <a:lnTo>
                    <a:pt x="204333" y="6780"/>
                  </a:lnTo>
                  <a:cubicBezTo>
                    <a:pt x="204333" y="4178"/>
                    <a:pt x="206456" y="2055"/>
                    <a:pt x="209058" y="2055"/>
                  </a:cubicBezTo>
                  <a:cubicBezTo>
                    <a:pt x="211683" y="2055"/>
                    <a:pt x="213783" y="4178"/>
                    <a:pt x="213783" y="6780"/>
                  </a:cubicBezTo>
                  <a:lnTo>
                    <a:pt x="213783" y="18238"/>
                  </a:lnTo>
                  <a:cubicBezTo>
                    <a:pt x="213783" y="18352"/>
                    <a:pt x="213783" y="18444"/>
                    <a:pt x="213783" y="18535"/>
                  </a:cubicBezTo>
                  <a:lnTo>
                    <a:pt x="218964" y="18535"/>
                  </a:lnTo>
                  <a:cubicBezTo>
                    <a:pt x="218964" y="18444"/>
                    <a:pt x="218941" y="18352"/>
                    <a:pt x="218941" y="18238"/>
                  </a:cubicBezTo>
                  <a:lnTo>
                    <a:pt x="218941" y="6780"/>
                  </a:lnTo>
                  <a:cubicBezTo>
                    <a:pt x="218941" y="4178"/>
                    <a:pt x="221064" y="2055"/>
                    <a:pt x="223666" y="2055"/>
                  </a:cubicBezTo>
                  <a:cubicBezTo>
                    <a:pt x="226291" y="2055"/>
                    <a:pt x="228391" y="4178"/>
                    <a:pt x="228391" y="6780"/>
                  </a:cubicBezTo>
                  <a:lnTo>
                    <a:pt x="228391" y="18238"/>
                  </a:lnTo>
                  <a:cubicBezTo>
                    <a:pt x="228391" y="18352"/>
                    <a:pt x="228391" y="18444"/>
                    <a:pt x="228391" y="18535"/>
                  </a:cubicBezTo>
                  <a:lnTo>
                    <a:pt x="233572" y="18535"/>
                  </a:lnTo>
                  <a:cubicBezTo>
                    <a:pt x="233572" y="18444"/>
                    <a:pt x="233549" y="18352"/>
                    <a:pt x="233549" y="18238"/>
                  </a:cubicBezTo>
                  <a:lnTo>
                    <a:pt x="233549" y="6780"/>
                  </a:lnTo>
                  <a:cubicBezTo>
                    <a:pt x="233549" y="4178"/>
                    <a:pt x="235672" y="2055"/>
                    <a:pt x="238274" y="2055"/>
                  </a:cubicBezTo>
                  <a:cubicBezTo>
                    <a:pt x="240899" y="2055"/>
                    <a:pt x="242999" y="4178"/>
                    <a:pt x="242999" y="6780"/>
                  </a:cubicBezTo>
                  <a:lnTo>
                    <a:pt x="242999" y="18238"/>
                  </a:lnTo>
                  <a:cubicBezTo>
                    <a:pt x="242999" y="18352"/>
                    <a:pt x="242999" y="18444"/>
                    <a:pt x="242999" y="18535"/>
                  </a:cubicBezTo>
                  <a:lnTo>
                    <a:pt x="248180" y="18535"/>
                  </a:lnTo>
                  <a:cubicBezTo>
                    <a:pt x="248180" y="18444"/>
                    <a:pt x="248158" y="18352"/>
                    <a:pt x="248158" y="18238"/>
                  </a:cubicBezTo>
                  <a:lnTo>
                    <a:pt x="248158" y="6780"/>
                  </a:lnTo>
                  <a:cubicBezTo>
                    <a:pt x="248158" y="4178"/>
                    <a:pt x="250280" y="2055"/>
                    <a:pt x="252882" y="2055"/>
                  </a:cubicBezTo>
                  <a:cubicBezTo>
                    <a:pt x="255507" y="2055"/>
                    <a:pt x="257607" y="4178"/>
                    <a:pt x="257607" y="6780"/>
                  </a:cubicBezTo>
                  <a:lnTo>
                    <a:pt x="257607" y="18238"/>
                  </a:lnTo>
                  <a:cubicBezTo>
                    <a:pt x="257607" y="18352"/>
                    <a:pt x="257607" y="18444"/>
                    <a:pt x="257607" y="18535"/>
                  </a:cubicBezTo>
                  <a:lnTo>
                    <a:pt x="262789" y="18535"/>
                  </a:lnTo>
                  <a:cubicBezTo>
                    <a:pt x="262789" y="18444"/>
                    <a:pt x="262766" y="18352"/>
                    <a:pt x="262766" y="18238"/>
                  </a:cubicBezTo>
                  <a:lnTo>
                    <a:pt x="262766" y="6780"/>
                  </a:lnTo>
                  <a:cubicBezTo>
                    <a:pt x="262766" y="4178"/>
                    <a:pt x="264889" y="2055"/>
                    <a:pt x="267491" y="2055"/>
                  </a:cubicBezTo>
                  <a:cubicBezTo>
                    <a:pt x="270116" y="2055"/>
                    <a:pt x="272215" y="4178"/>
                    <a:pt x="272215" y="6780"/>
                  </a:cubicBezTo>
                  <a:lnTo>
                    <a:pt x="272215" y="18238"/>
                  </a:lnTo>
                  <a:cubicBezTo>
                    <a:pt x="272215" y="18352"/>
                    <a:pt x="272215" y="18444"/>
                    <a:pt x="272215" y="18535"/>
                  </a:cubicBezTo>
                  <a:lnTo>
                    <a:pt x="277397" y="18535"/>
                  </a:lnTo>
                  <a:cubicBezTo>
                    <a:pt x="277397" y="18444"/>
                    <a:pt x="277374" y="18352"/>
                    <a:pt x="277374" y="18238"/>
                  </a:cubicBezTo>
                  <a:lnTo>
                    <a:pt x="277374" y="6780"/>
                  </a:lnTo>
                  <a:cubicBezTo>
                    <a:pt x="277374" y="4178"/>
                    <a:pt x="279497" y="2055"/>
                    <a:pt x="282099" y="2055"/>
                  </a:cubicBezTo>
                  <a:cubicBezTo>
                    <a:pt x="283468" y="2055"/>
                    <a:pt x="284701" y="2649"/>
                    <a:pt x="285545" y="3562"/>
                  </a:cubicBezTo>
                  <a:lnTo>
                    <a:pt x="2855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18"/>
          <p:cNvSpPr/>
          <p:nvPr/>
        </p:nvSpPr>
        <p:spPr>
          <a:xfrm flipH="1">
            <a:off x="-2399200" y="3508588"/>
            <a:ext cx="12354226" cy="1111684"/>
          </a:xfrm>
          <a:custGeom>
            <a:avLst/>
            <a:gdLst/>
            <a:ahLst/>
            <a:cxnLst/>
            <a:rect l="l" t="t" r="r" b="b"/>
            <a:pathLst>
              <a:path w="285317" h="25674" extrusionOk="0">
                <a:moveTo>
                  <a:pt x="17986" y="1"/>
                </a:moveTo>
                <a:cubicBezTo>
                  <a:pt x="17752" y="1"/>
                  <a:pt x="17518" y="144"/>
                  <a:pt x="17439" y="429"/>
                </a:cubicBezTo>
                <a:lnTo>
                  <a:pt x="15498" y="6797"/>
                </a:lnTo>
                <a:cubicBezTo>
                  <a:pt x="13376" y="6866"/>
                  <a:pt x="11321" y="7003"/>
                  <a:pt x="9358" y="7208"/>
                </a:cubicBezTo>
                <a:lnTo>
                  <a:pt x="7578" y="1342"/>
                </a:lnTo>
                <a:cubicBezTo>
                  <a:pt x="7498" y="1057"/>
                  <a:pt x="7264" y="914"/>
                  <a:pt x="7030" y="914"/>
                </a:cubicBezTo>
                <a:cubicBezTo>
                  <a:pt x="6796" y="914"/>
                  <a:pt x="6562" y="1057"/>
                  <a:pt x="6482" y="1342"/>
                </a:cubicBezTo>
                <a:lnTo>
                  <a:pt x="4497" y="7893"/>
                </a:lnTo>
                <a:cubicBezTo>
                  <a:pt x="2922" y="8167"/>
                  <a:pt x="1438" y="8486"/>
                  <a:pt x="0" y="8897"/>
                </a:cubicBezTo>
                <a:lnTo>
                  <a:pt x="0" y="25674"/>
                </a:lnTo>
                <a:lnTo>
                  <a:pt x="285316" y="25674"/>
                </a:lnTo>
                <a:lnTo>
                  <a:pt x="285316" y="13531"/>
                </a:lnTo>
                <a:cubicBezTo>
                  <a:pt x="284038" y="13622"/>
                  <a:pt x="282691" y="13713"/>
                  <a:pt x="281208" y="13850"/>
                </a:cubicBezTo>
                <a:lnTo>
                  <a:pt x="279222" y="7277"/>
                </a:lnTo>
                <a:cubicBezTo>
                  <a:pt x="279165" y="7083"/>
                  <a:pt x="278999" y="6986"/>
                  <a:pt x="278834" y="6986"/>
                </a:cubicBezTo>
                <a:cubicBezTo>
                  <a:pt x="278668" y="6986"/>
                  <a:pt x="278503" y="7083"/>
                  <a:pt x="278446" y="7277"/>
                </a:cubicBezTo>
                <a:lnTo>
                  <a:pt x="276300" y="14330"/>
                </a:lnTo>
                <a:cubicBezTo>
                  <a:pt x="275045" y="14467"/>
                  <a:pt x="273721" y="14603"/>
                  <a:pt x="272306" y="14763"/>
                </a:cubicBezTo>
                <a:lnTo>
                  <a:pt x="270457" y="8646"/>
                </a:lnTo>
                <a:cubicBezTo>
                  <a:pt x="270400" y="8452"/>
                  <a:pt x="270235" y="8355"/>
                  <a:pt x="270069" y="8355"/>
                </a:cubicBezTo>
                <a:cubicBezTo>
                  <a:pt x="269904" y="8355"/>
                  <a:pt x="269738" y="8452"/>
                  <a:pt x="269681" y="8646"/>
                </a:cubicBezTo>
                <a:lnTo>
                  <a:pt x="267650" y="15334"/>
                </a:lnTo>
                <a:cubicBezTo>
                  <a:pt x="266485" y="15471"/>
                  <a:pt x="265276" y="15608"/>
                  <a:pt x="264020" y="15768"/>
                </a:cubicBezTo>
                <a:cubicBezTo>
                  <a:pt x="261030" y="16156"/>
                  <a:pt x="258314" y="16498"/>
                  <a:pt x="255803" y="16840"/>
                </a:cubicBezTo>
                <a:lnTo>
                  <a:pt x="254571" y="12755"/>
                </a:lnTo>
                <a:cubicBezTo>
                  <a:pt x="254514" y="12561"/>
                  <a:pt x="254348" y="12464"/>
                  <a:pt x="254183" y="12464"/>
                </a:cubicBezTo>
                <a:cubicBezTo>
                  <a:pt x="254017" y="12464"/>
                  <a:pt x="253852" y="12561"/>
                  <a:pt x="253795" y="12755"/>
                </a:cubicBezTo>
                <a:lnTo>
                  <a:pt x="252425" y="17297"/>
                </a:lnTo>
                <a:cubicBezTo>
                  <a:pt x="250416" y="17571"/>
                  <a:pt x="248590" y="17822"/>
                  <a:pt x="246901" y="18050"/>
                </a:cubicBezTo>
                <a:lnTo>
                  <a:pt x="245532" y="13576"/>
                </a:lnTo>
                <a:cubicBezTo>
                  <a:pt x="245475" y="13382"/>
                  <a:pt x="245309" y="13285"/>
                  <a:pt x="245144" y="13285"/>
                </a:cubicBezTo>
                <a:cubicBezTo>
                  <a:pt x="244978" y="13285"/>
                  <a:pt x="244813" y="13382"/>
                  <a:pt x="244756" y="13576"/>
                </a:cubicBezTo>
                <a:lnTo>
                  <a:pt x="243226" y="18598"/>
                </a:lnTo>
                <a:cubicBezTo>
                  <a:pt x="228390" y="20789"/>
                  <a:pt x="225719" y="21634"/>
                  <a:pt x="216452" y="21862"/>
                </a:cubicBezTo>
                <a:cubicBezTo>
                  <a:pt x="215292" y="21891"/>
                  <a:pt x="214213" y="21904"/>
                  <a:pt x="213204" y="21904"/>
                </a:cubicBezTo>
                <a:cubicBezTo>
                  <a:pt x="198249" y="21904"/>
                  <a:pt x="198516" y="18933"/>
                  <a:pt x="174226" y="18826"/>
                </a:cubicBezTo>
                <a:cubicBezTo>
                  <a:pt x="173569" y="18821"/>
                  <a:pt x="172926" y="18819"/>
                  <a:pt x="172296" y="18819"/>
                </a:cubicBezTo>
                <a:cubicBezTo>
                  <a:pt x="166993" y="18819"/>
                  <a:pt x="162591" y="18980"/>
                  <a:pt x="158225" y="19123"/>
                </a:cubicBezTo>
                <a:lnTo>
                  <a:pt x="156353" y="12937"/>
                </a:lnTo>
                <a:cubicBezTo>
                  <a:pt x="156296" y="12743"/>
                  <a:pt x="156125" y="12646"/>
                  <a:pt x="155954" y="12646"/>
                </a:cubicBezTo>
                <a:cubicBezTo>
                  <a:pt x="155783" y="12646"/>
                  <a:pt x="155612" y="12743"/>
                  <a:pt x="155554" y="12937"/>
                </a:cubicBezTo>
                <a:lnTo>
                  <a:pt x="153637" y="19260"/>
                </a:lnTo>
                <a:cubicBezTo>
                  <a:pt x="152359" y="19305"/>
                  <a:pt x="151058" y="19328"/>
                  <a:pt x="149711" y="19351"/>
                </a:cubicBezTo>
                <a:lnTo>
                  <a:pt x="147588" y="12389"/>
                </a:lnTo>
                <a:cubicBezTo>
                  <a:pt x="147531" y="12195"/>
                  <a:pt x="147360" y="12098"/>
                  <a:pt x="147189" y="12098"/>
                </a:cubicBezTo>
                <a:cubicBezTo>
                  <a:pt x="147018" y="12098"/>
                  <a:pt x="146847" y="12195"/>
                  <a:pt x="146790" y="12389"/>
                </a:cubicBezTo>
                <a:lnTo>
                  <a:pt x="144644" y="19420"/>
                </a:lnTo>
                <a:cubicBezTo>
                  <a:pt x="143206" y="19420"/>
                  <a:pt x="141700" y="19397"/>
                  <a:pt x="140125" y="19374"/>
                </a:cubicBezTo>
                <a:lnTo>
                  <a:pt x="138002" y="12389"/>
                </a:lnTo>
                <a:cubicBezTo>
                  <a:pt x="137945" y="12195"/>
                  <a:pt x="137774" y="12098"/>
                  <a:pt x="137602" y="12098"/>
                </a:cubicBezTo>
                <a:cubicBezTo>
                  <a:pt x="137431" y="12098"/>
                  <a:pt x="137260" y="12195"/>
                  <a:pt x="137203" y="12389"/>
                </a:cubicBezTo>
                <a:lnTo>
                  <a:pt x="135103" y="19260"/>
                </a:lnTo>
                <a:cubicBezTo>
                  <a:pt x="134464" y="19237"/>
                  <a:pt x="133825" y="19214"/>
                  <a:pt x="133140" y="19191"/>
                </a:cubicBezTo>
                <a:cubicBezTo>
                  <a:pt x="131382" y="19123"/>
                  <a:pt x="129671" y="19054"/>
                  <a:pt x="128027" y="18963"/>
                </a:cubicBezTo>
                <a:lnTo>
                  <a:pt x="125950" y="12115"/>
                </a:lnTo>
                <a:cubicBezTo>
                  <a:pt x="125893" y="11921"/>
                  <a:pt x="125722" y="11824"/>
                  <a:pt x="125551" y="11824"/>
                </a:cubicBezTo>
                <a:cubicBezTo>
                  <a:pt x="125379" y="11824"/>
                  <a:pt x="125208" y="11921"/>
                  <a:pt x="125151" y="12115"/>
                </a:cubicBezTo>
                <a:lnTo>
                  <a:pt x="123165" y="18666"/>
                </a:lnTo>
                <a:cubicBezTo>
                  <a:pt x="121362" y="18552"/>
                  <a:pt x="119650" y="18415"/>
                  <a:pt x="118007" y="18278"/>
                </a:cubicBezTo>
                <a:lnTo>
                  <a:pt x="115542" y="10198"/>
                </a:lnTo>
                <a:cubicBezTo>
                  <a:pt x="115485" y="10004"/>
                  <a:pt x="115313" y="9907"/>
                  <a:pt x="115142" y="9907"/>
                </a:cubicBezTo>
                <a:cubicBezTo>
                  <a:pt x="114971" y="9907"/>
                  <a:pt x="114800" y="10004"/>
                  <a:pt x="114743" y="10198"/>
                </a:cubicBezTo>
                <a:lnTo>
                  <a:pt x="112437" y="17776"/>
                </a:lnTo>
                <a:cubicBezTo>
                  <a:pt x="110360" y="17571"/>
                  <a:pt x="108375" y="17365"/>
                  <a:pt x="106457" y="17160"/>
                </a:cubicBezTo>
                <a:lnTo>
                  <a:pt x="104517" y="10814"/>
                </a:lnTo>
                <a:cubicBezTo>
                  <a:pt x="104460" y="10609"/>
                  <a:pt x="104289" y="10506"/>
                  <a:pt x="104118" y="10506"/>
                </a:cubicBezTo>
                <a:cubicBezTo>
                  <a:pt x="103946" y="10506"/>
                  <a:pt x="103775" y="10609"/>
                  <a:pt x="103718" y="10814"/>
                </a:cubicBezTo>
                <a:lnTo>
                  <a:pt x="101938" y="16658"/>
                </a:lnTo>
                <a:cubicBezTo>
                  <a:pt x="83449" y="14558"/>
                  <a:pt x="72288" y="12321"/>
                  <a:pt x="63272" y="10495"/>
                </a:cubicBezTo>
                <a:lnTo>
                  <a:pt x="61902" y="6044"/>
                </a:lnTo>
                <a:cubicBezTo>
                  <a:pt x="61822" y="5759"/>
                  <a:pt x="61588" y="5616"/>
                  <a:pt x="61354" y="5616"/>
                </a:cubicBezTo>
                <a:cubicBezTo>
                  <a:pt x="61120" y="5616"/>
                  <a:pt x="60887" y="5759"/>
                  <a:pt x="60807" y="6044"/>
                </a:cubicBezTo>
                <a:lnTo>
                  <a:pt x="59665" y="9764"/>
                </a:lnTo>
                <a:cubicBezTo>
                  <a:pt x="57999" y="9422"/>
                  <a:pt x="56379" y="9125"/>
                  <a:pt x="54781" y="8829"/>
                </a:cubicBezTo>
                <a:lnTo>
                  <a:pt x="53137" y="3442"/>
                </a:lnTo>
                <a:cubicBezTo>
                  <a:pt x="53057" y="3157"/>
                  <a:pt x="52823" y="3014"/>
                  <a:pt x="52590" y="3014"/>
                </a:cubicBezTo>
                <a:cubicBezTo>
                  <a:pt x="52356" y="3014"/>
                  <a:pt x="52122" y="3157"/>
                  <a:pt x="52042" y="3442"/>
                </a:cubicBezTo>
                <a:lnTo>
                  <a:pt x="50604" y="8121"/>
                </a:lnTo>
                <a:cubicBezTo>
                  <a:pt x="48915" y="7847"/>
                  <a:pt x="47203" y="7619"/>
                  <a:pt x="45400" y="7413"/>
                </a:cubicBezTo>
                <a:lnTo>
                  <a:pt x="43551" y="1342"/>
                </a:lnTo>
                <a:cubicBezTo>
                  <a:pt x="43471" y="1057"/>
                  <a:pt x="43237" y="914"/>
                  <a:pt x="43003" y="914"/>
                </a:cubicBezTo>
                <a:cubicBezTo>
                  <a:pt x="42769" y="914"/>
                  <a:pt x="42535" y="1057"/>
                  <a:pt x="42455" y="1342"/>
                </a:cubicBezTo>
                <a:lnTo>
                  <a:pt x="40720" y="7003"/>
                </a:lnTo>
                <a:cubicBezTo>
                  <a:pt x="37844" y="6797"/>
                  <a:pt x="34717" y="6660"/>
                  <a:pt x="31202" y="6637"/>
                </a:cubicBezTo>
                <a:cubicBezTo>
                  <a:pt x="29633" y="6628"/>
                  <a:pt x="28099" y="6622"/>
                  <a:pt x="26598" y="6622"/>
                </a:cubicBezTo>
                <a:cubicBezTo>
                  <a:pt x="24476" y="6622"/>
                  <a:pt x="22421" y="6634"/>
                  <a:pt x="20429" y="6660"/>
                </a:cubicBezTo>
                <a:lnTo>
                  <a:pt x="18534" y="429"/>
                </a:lnTo>
                <a:cubicBezTo>
                  <a:pt x="18454" y="144"/>
                  <a:pt x="18220" y="1"/>
                  <a:pt x="179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8"/>
          <p:cNvSpPr/>
          <p:nvPr/>
        </p:nvSpPr>
        <p:spPr>
          <a:xfrm>
            <a:off x="-229425" y="4624127"/>
            <a:ext cx="9418794" cy="572736"/>
          </a:xfrm>
          <a:custGeom>
            <a:avLst/>
            <a:gdLst/>
            <a:ahLst/>
            <a:cxnLst/>
            <a:rect l="l" t="t" r="r" b="b"/>
            <a:pathLst>
              <a:path w="331356" h="46413" extrusionOk="0">
                <a:moveTo>
                  <a:pt x="1" y="1"/>
                </a:moveTo>
                <a:lnTo>
                  <a:pt x="1" y="46412"/>
                </a:lnTo>
                <a:lnTo>
                  <a:pt x="331356" y="46412"/>
                </a:lnTo>
                <a:lnTo>
                  <a:pt x="3313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8"/>
          <p:cNvSpPr/>
          <p:nvPr/>
        </p:nvSpPr>
        <p:spPr>
          <a:xfrm>
            <a:off x="-193328" y="4624129"/>
            <a:ext cx="2404522" cy="529572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8"/>
          <p:cNvSpPr/>
          <p:nvPr/>
        </p:nvSpPr>
        <p:spPr>
          <a:xfrm rot="-2231248" flipH="1">
            <a:off x="493256" y="4095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EBEB"/>
            </a:gs>
            <a:gs pos="100000">
              <a:srgbClr val="B2D4A8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l"/>
              <a:buChar char="●"/>
              <a:defRPr sz="1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4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e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BEB"/>
            </a:gs>
            <a:gs pos="100000">
              <a:srgbClr val="B2D4A8"/>
            </a:gs>
          </a:gsLst>
          <a:lin ang="5400012" scaled="0"/>
        </a:gra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30"/>
          <p:cNvSpPr/>
          <p:nvPr/>
        </p:nvSpPr>
        <p:spPr>
          <a:xfrm>
            <a:off x="340050" y="3140250"/>
            <a:ext cx="8867716" cy="2936625"/>
          </a:xfrm>
          <a:custGeom>
            <a:avLst/>
            <a:gdLst/>
            <a:ahLst/>
            <a:cxnLst/>
            <a:rect l="l" t="t" r="r" b="b"/>
            <a:pathLst>
              <a:path w="208861" h="117465" extrusionOk="0">
                <a:moveTo>
                  <a:pt x="183045" y="1"/>
                </a:moveTo>
                <a:cubicBezTo>
                  <a:pt x="112165" y="1"/>
                  <a:pt x="135646" y="29390"/>
                  <a:pt x="94030" y="29390"/>
                </a:cubicBezTo>
                <a:cubicBezTo>
                  <a:pt x="65942" y="29390"/>
                  <a:pt x="66005" y="6271"/>
                  <a:pt x="37023" y="6271"/>
                </a:cubicBezTo>
                <a:cubicBezTo>
                  <a:pt x="8025" y="6271"/>
                  <a:pt x="0" y="28215"/>
                  <a:pt x="0" y="28215"/>
                </a:cubicBezTo>
                <a:lnTo>
                  <a:pt x="0" y="117464"/>
                </a:lnTo>
                <a:lnTo>
                  <a:pt x="208860" y="117464"/>
                </a:lnTo>
                <a:lnTo>
                  <a:pt x="208860" y="22337"/>
                </a:lnTo>
                <a:cubicBezTo>
                  <a:pt x="208860" y="22337"/>
                  <a:pt x="208860" y="1"/>
                  <a:pt x="183045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0"/>
          <p:cNvSpPr/>
          <p:nvPr/>
        </p:nvSpPr>
        <p:spPr>
          <a:xfrm>
            <a:off x="-8925" y="2012525"/>
            <a:ext cx="3953475" cy="3130975"/>
          </a:xfrm>
          <a:custGeom>
            <a:avLst/>
            <a:gdLst/>
            <a:ahLst/>
            <a:cxnLst/>
            <a:rect l="l" t="t" r="r" b="b"/>
            <a:pathLst>
              <a:path w="158139" h="125239" extrusionOk="0">
                <a:moveTo>
                  <a:pt x="0" y="125239"/>
                </a:moveTo>
                <a:lnTo>
                  <a:pt x="158138" y="12523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0"/>
          <p:cNvSpPr/>
          <p:nvPr/>
        </p:nvSpPr>
        <p:spPr>
          <a:xfrm>
            <a:off x="-8925" y="2012525"/>
            <a:ext cx="1866825" cy="2352350"/>
          </a:xfrm>
          <a:custGeom>
            <a:avLst/>
            <a:gdLst/>
            <a:ahLst/>
            <a:cxnLst/>
            <a:rect l="l" t="t" r="r" b="b"/>
            <a:pathLst>
              <a:path w="74673" h="94094" extrusionOk="0">
                <a:moveTo>
                  <a:pt x="0" y="1"/>
                </a:moveTo>
                <a:cubicBezTo>
                  <a:pt x="0" y="1"/>
                  <a:pt x="784" y="10565"/>
                  <a:pt x="8104" y="15785"/>
                </a:cubicBezTo>
                <a:cubicBezTo>
                  <a:pt x="15408" y="21004"/>
                  <a:pt x="1301" y="24672"/>
                  <a:pt x="8104" y="33027"/>
                </a:cubicBezTo>
                <a:cubicBezTo>
                  <a:pt x="14891" y="41381"/>
                  <a:pt x="32650" y="37494"/>
                  <a:pt x="36317" y="43623"/>
                </a:cubicBezTo>
                <a:cubicBezTo>
                  <a:pt x="39970" y="49751"/>
                  <a:pt x="27132" y="74046"/>
                  <a:pt x="33810" y="83843"/>
                </a:cubicBezTo>
                <a:cubicBezTo>
                  <a:pt x="40487" y="93639"/>
                  <a:pt x="46662" y="94094"/>
                  <a:pt x="46662" y="94094"/>
                </a:cubicBezTo>
                <a:lnTo>
                  <a:pt x="74672" y="59156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8" name="Google Shape;1098;p30"/>
          <p:cNvGrpSpPr/>
          <p:nvPr/>
        </p:nvGrpSpPr>
        <p:grpSpPr>
          <a:xfrm>
            <a:off x="1941675" y="4364875"/>
            <a:ext cx="853900" cy="770400"/>
            <a:chOff x="4219225" y="4330850"/>
            <a:chExt cx="853900" cy="770400"/>
          </a:xfrm>
        </p:grpSpPr>
        <p:grpSp>
          <p:nvGrpSpPr>
            <p:cNvPr id="1099" name="Google Shape;1099;p30"/>
            <p:cNvGrpSpPr/>
            <p:nvPr/>
          </p:nvGrpSpPr>
          <p:grpSpPr>
            <a:xfrm>
              <a:off x="4295625" y="4330850"/>
              <a:ext cx="777500" cy="770400"/>
              <a:chOff x="4295625" y="4330850"/>
              <a:chExt cx="777500" cy="770400"/>
            </a:xfrm>
          </p:grpSpPr>
          <p:sp>
            <p:nvSpPr>
              <p:cNvPr id="1100" name="Google Shape;1100;p30"/>
              <p:cNvSpPr/>
              <p:nvPr/>
            </p:nvSpPr>
            <p:spPr>
              <a:xfrm>
                <a:off x="4603250" y="4588300"/>
                <a:ext cx="408325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16333" h="11741" extrusionOk="0">
                    <a:moveTo>
                      <a:pt x="8167" y="0"/>
                    </a:moveTo>
                    <a:cubicBezTo>
                      <a:pt x="8167" y="0"/>
                      <a:pt x="5549" y="9185"/>
                      <a:pt x="0" y="9185"/>
                    </a:cubicBezTo>
                    <a:cubicBezTo>
                      <a:pt x="0" y="9185"/>
                      <a:pt x="3260" y="11740"/>
                      <a:pt x="8167" y="11740"/>
                    </a:cubicBezTo>
                    <a:cubicBezTo>
                      <a:pt x="13073" y="11740"/>
                      <a:pt x="16333" y="9185"/>
                      <a:pt x="16333" y="9185"/>
                    </a:cubicBezTo>
                    <a:cubicBezTo>
                      <a:pt x="10784" y="9185"/>
                      <a:pt x="8167" y="0"/>
                      <a:pt x="8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1" name="Google Shape;1101;p30"/>
              <p:cNvGrpSpPr/>
              <p:nvPr/>
            </p:nvGrpSpPr>
            <p:grpSpPr>
              <a:xfrm>
                <a:off x="4295625" y="4330850"/>
                <a:ext cx="777500" cy="770400"/>
                <a:chOff x="4295625" y="4330850"/>
                <a:chExt cx="777500" cy="770400"/>
              </a:xfrm>
            </p:grpSpPr>
            <p:sp>
              <p:nvSpPr>
                <p:cNvPr id="1102" name="Google Shape;1102;p30"/>
                <p:cNvSpPr/>
                <p:nvPr/>
              </p:nvSpPr>
              <p:spPr>
                <a:xfrm>
                  <a:off x="4637325" y="4508750"/>
                  <a:ext cx="340550" cy="2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2" h="9797" extrusionOk="0">
                      <a:moveTo>
                        <a:pt x="6804" y="0"/>
                      </a:moveTo>
                      <a:cubicBezTo>
                        <a:pt x="6804" y="0"/>
                        <a:pt x="4625" y="7665"/>
                        <a:pt x="1" y="7665"/>
                      </a:cubicBezTo>
                      <a:cubicBezTo>
                        <a:pt x="1" y="7665"/>
                        <a:pt x="2713" y="9797"/>
                        <a:pt x="6804" y="9797"/>
                      </a:cubicBezTo>
                      <a:cubicBezTo>
                        <a:pt x="10895" y="9797"/>
                        <a:pt x="13622" y="7665"/>
                        <a:pt x="13622" y="7665"/>
                      </a:cubicBezTo>
                      <a:cubicBezTo>
                        <a:pt x="8998" y="7665"/>
                        <a:pt x="6804" y="0"/>
                        <a:pt x="6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0"/>
                <p:cNvSpPr/>
                <p:nvPr/>
              </p:nvSpPr>
              <p:spPr>
                <a:xfrm>
                  <a:off x="4330900" y="4565175"/>
                  <a:ext cx="166175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7" h="7587" extrusionOk="0">
                      <a:moveTo>
                        <a:pt x="3323" y="0"/>
                      </a:moveTo>
                      <a:cubicBezTo>
                        <a:pt x="3323" y="0"/>
                        <a:pt x="2461" y="6850"/>
                        <a:pt x="1" y="6850"/>
                      </a:cubicBezTo>
                      <a:cubicBezTo>
                        <a:pt x="1" y="6850"/>
                        <a:pt x="1286" y="7587"/>
                        <a:pt x="3323" y="7587"/>
                      </a:cubicBezTo>
                      <a:cubicBezTo>
                        <a:pt x="5361" y="7587"/>
                        <a:pt x="6646" y="6850"/>
                        <a:pt x="6646" y="6850"/>
                      </a:cubicBezTo>
                      <a:cubicBezTo>
                        <a:pt x="4186" y="6850"/>
                        <a:pt x="3323" y="0"/>
                        <a:pt x="3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04" name="Google Shape;1104;p30"/>
                <p:cNvGrpSpPr/>
                <p:nvPr/>
              </p:nvGrpSpPr>
              <p:grpSpPr>
                <a:xfrm>
                  <a:off x="4295625" y="4330850"/>
                  <a:ext cx="777500" cy="770400"/>
                  <a:chOff x="4295625" y="4330850"/>
                  <a:chExt cx="777500" cy="770400"/>
                </a:xfrm>
              </p:grpSpPr>
              <p:sp>
                <p:nvSpPr>
                  <p:cNvPr id="1105" name="Google Shape;1105;p30"/>
                  <p:cNvSpPr/>
                  <p:nvPr/>
                </p:nvSpPr>
                <p:spPr>
                  <a:xfrm>
                    <a:off x="4688275" y="4330850"/>
                    <a:ext cx="238675" cy="2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7" h="10910" extrusionOk="0">
                        <a:moveTo>
                          <a:pt x="4766" y="0"/>
                        </a:moveTo>
                        <a:cubicBezTo>
                          <a:pt x="4766" y="0"/>
                          <a:pt x="3543" y="9843"/>
                          <a:pt x="1" y="9843"/>
                        </a:cubicBezTo>
                        <a:cubicBezTo>
                          <a:pt x="1" y="9843"/>
                          <a:pt x="1850" y="10909"/>
                          <a:pt x="4766" y="10909"/>
                        </a:cubicBezTo>
                        <a:cubicBezTo>
                          <a:pt x="7697" y="10909"/>
                          <a:pt x="9546" y="9843"/>
                          <a:pt x="9546" y="9843"/>
                        </a:cubicBezTo>
                        <a:cubicBezTo>
                          <a:pt x="6004" y="9843"/>
                          <a:pt x="4766" y="0"/>
                          <a:pt x="47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6" name="Google Shape;1106;p30"/>
                  <p:cNvSpPr/>
                  <p:nvPr/>
                </p:nvSpPr>
                <p:spPr>
                  <a:xfrm>
                    <a:off x="4513550" y="4699175"/>
                    <a:ext cx="559575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83" h="16083" extrusionOk="0">
                        <a:moveTo>
                          <a:pt x="11192" y="1"/>
                        </a:moveTo>
                        <a:cubicBezTo>
                          <a:pt x="11192" y="1"/>
                          <a:pt x="7618" y="12587"/>
                          <a:pt x="0" y="12587"/>
                        </a:cubicBezTo>
                        <a:cubicBezTo>
                          <a:pt x="0" y="12587"/>
                          <a:pt x="4483" y="16083"/>
                          <a:pt x="11192" y="16083"/>
                        </a:cubicBezTo>
                        <a:cubicBezTo>
                          <a:pt x="17916" y="16083"/>
                          <a:pt x="22383" y="12587"/>
                          <a:pt x="22383" y="12587"/>
                        </a:cubicBezTo>
                        <a:cubicBezTo>
                          <a:pt x="14781" y="12587"/>
                          <a:pt x="11192" y="1"/>
                          <a:pt x="1119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7" name="Google Shape;1107;p30"/>
                  <p:cNvSpPr/>
                  <p:nvPr/>
                </p:nvSpPr>
                <p:spPr>
                  <a:xfrm>
                    <a:off x="4295625" y="4689000"/>
                    <a:ext cx="237100" cy="1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" h="6819" extrusionOk="0">
                        <a:moveTo>
                          <a:pt x="4734" y="0"/>
                        </a:moveTo>
                        <a:cubicBezTo>
                          <a:pt x="4734" y="0"/>
                          <a:pt x="3214" y="5330"/>
                          <a:pt x="1" y="5330"/>
                        </a:cubicBezTo>
                        <a:cubicBezTo>
                          <a:pt x="1" y="5330"/>
                          <a:pt x="1882" y="6819"/>
                          <a:pt x="4734" y="6819"/>
                        </a:cubicBezTo>
                        <a:cubicBezTo>
                          <a:pt x="7587" y="6819"/>
                          <a:pt x="9484" y="5330"/>
                          <a:pt x="9484" y="5330"/>
                        </a:cubicBezTo>
                        <a:cubicBezTo>
                          <a:pt x="6255" y="5330"/>
                          <a:pt x="4734" y="0"/>
                          <a:pt x="473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108" name="Google Shape;1108;p30"/>
            <p:cNvGrpSpPr/>
            <p:nvPr/>
          </p:nvGrpSpPr>
          <p:grpSpPr>
            <a:xfrm>
              <a:off x="4219225" y="4744250"/>
              <a:ext cx="389525" cy="357000"/>
              <a:chOff x="4219225" y="4744250"/>
              <a:chExt cx="389525" cy="357000"/>
            </a:xfrm>
          </p:grpSpPr>
          <p:sp>
            <p:nvSpPr>
              <p:cNvPr id="1109" name="Google Shape;1109;p30"/>
              <p:cNvSpPr/>
              <p:nvPr/>
            </p:nvSpPr>
            <p:spPr>
              <a:xfrm>
                <a:off x="4271725" y="4744250"/>
                <a:ext cx="2845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381" h="8167" extrusionOk="0">
                    <a:moveTo>
                      <a:pt x="5690" y="0"/>
                    </a:moveTo>
                    <a:cubicBezTo>
                      <a:pt x="5690" y="0"/>
                      <a:pt x="3872" y="6396"/>
                      <a:pt x="1" y="6396"/>
                    </a:cubicBezTo>
                    <a:cubicBezTo>
                      <a:pt x="1" y="6396"/>
                      <a:pt x="2273" y="8167"/>
                      <a:pt x="5690" y="8167"/>
                    </a:cubicBezTo>
                    <a:cubicBezTo>
                      <a:pt x="9107" y="8167"/>
                      <a:pt x="11380" y="6396"/>
                      <a:pt x="11380" y="6396"/>
                    </a:cubicBezTo>
                    <a:cubicBezTo>
                      <a:pt x="7509" y="6396"/>
                      <a:pt x="5690" y="0"/>
                      <a:pt x="56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4219225" y="4821450"/>
                <a:ext cx="389525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5581" h="11192" extrusionOk="0">
                    <a:moveTo>
                      <a:pt x="7790" y="0"/>
                    </a:moveTo>
                    <a:cubicBezTo>
                      <a:pt x="7790" y="0"/>
                      <a:pt x="5298" y="8762"/>
                      <a:pt x="0" y="8762"/>
                    </a:cubicBezTo>
                    <a:cubicBezTo>
                      <a:pt x="0" y="8762"/>
                      <a:pt x="3120" y="11192"/>
                      <a:pt x="7790" y="11192"/>
                    </a:cubicBezTo>
                    <a:cubicBezTo>
                      <a:pt x="12461" y="11192"/>
                      <a:pt x="15581" y="8762"/>
                      <a:pt x="15581" y="8762"/>
                    </a:cubicBezTo>
                    <a:cubicBezTo>
                      <a:pt x="10283" y="8762"/>
                      <a:pt x="7790" y="0"/>
                      <a:pt x="7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11" name="Google Shape;1111;p30"/>
          <p:cNvSpPr txBox="1">
            <a:spLocks noGrp="1"/>
          </p:cNvSpPr>
          <p:nvPr>
            <p:ph type="ctrTitle"/>
          </p:nvPr>
        </p:nvSpPr>
        <p:spPr>
          <a:xfrm>
            <a:off x="1489550" y="464421"/>
            <a:ext cx="5670050" cy="20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dirty="0">
                <a:solidFill>
                  <a:schemeClr val="dk1"/>
                </a:solidFill>
              </a:rPr>
              <a:t>UNIT 11</a:t>
            </a:r>
            <a:endParaRPr sz="71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i="1" dirty="0">
                <a:solidFill>
                  <a:schemeClr val="accent2"/>
                </a:solidFill>
              </a:rPr>
              <a:t>TRAVEL IN FUTURE</a:t>
            </a:r>
            <a:endParaRPr sz="4500" i="1" dirty="0">
              <a:solidFill>
                <a:schemeClr val="accent2"/>
              </a:solidFill>
            </a:endParaRPr>
          </a:p>
        </p:txBody>
      </p:sp>
      <p:grpSp>
        <p:nvGrpSpPr>
          <p:cNvPr id="1113" name="Google Shape;1113;p30"/>
          <p:cNvGrpSpPr/>
          <p:nvPr/>
        </p:nvGrpSpPr>
        <p:grpSpPr>
          <a:xfrm>
            <a:off x="4657222" y="771737"/>
            <a:ext cx="4656075" cy="4419000"/>
            <a:chOff x="4527625" y="682250"/>
            <a:chExt cx="4656075" cy="4419000"/>
          </a:xfrm>
        </p:grpSpPr>
        <p:sp>
          <p:nvSpPr>
            <p:cNvPr id="1114" name="Google Shape;1114;p30"/>
            <p:cNvSpPr/>
            <p:nvPr/>
          </p:nvSpPr>
          <p:spPr>
            <a:xfrm>
              <a:off x="4527625" y="682250"/>
              <a:ext cx="4656075" cy="4419000"/>
            </a:xfrm>
            <a:custGeom>
              <a:avLst/>
              <a:gdLst/>
              <a:ahLst/>
              <a:cxnLst/>
              <a:rect l="l" t="t" r="r" b="b"/>
              <a:pathLst>
                <a:path w="186243" h="176760" extrusionOk="0">
                  <a:moveTo>
                    <a:pt x="135238" y="1442"/>
                  </a:moveTo>
                  <a:lnTo>
                    <a:pt x="0" y="176760"/>
                  </a:lnTo>
                  <a:lnTo>
                    <a:pt x="186242" y="176760"/>
                  </a:lnTo>
                  <a:lnTo>
                    <a:pt x="186242" y="59359"/>
                  </a:lnTo>
                  <a:lnTo>
                    <a:pt x="141100" y="1427"/>
                  </a:lnTo>
                  <a:cubicBezTo>
                    <a:pt x="140348" y="471"/>
                    <a:pt x="139266" y="0"/>
                    <a:pt x="138169" y="0"/>
                  </a:cubicBezTo>
                  <a:lnTo>
                    <a:pt x="138169" y="0"/>
                  </a:lnTo>
                  <a:cubicBezTo>
                    <a:pt x="137072" y="0"/>
                    <a:pt x="135975" y="486"/>
                    <a:pt x="135238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7564125" y="695575"/>
              <a:ext cx="1619575" cy="4405675"/>
            </a:xfrm>
            <a:custGeom>
              <a:avLst/>
              <a:gdLst/>
              <a:ahLst/>
              <a:cxnLst/>
              <a:rect l="l" t="t" r="r" b="b"/>
              <a:pathLst>
                <a:path w="64783" h="176227" extrusionOk="0">
                  <a:moveTo>
                    <a:pt x="21600" y="3417"/>
                  </a:moveTo>
                  <a:cubicBezTo>
                    <a:pt x="18935" y="0"/>
                    <a:pt x="13465" y="3198"/>
                    <a:pt x="15267" y="7148"/>
                  </a:cubicBezTo>
                  <a:cubicBezTo>
                    <a:pt x="15299" y="7226"/>
                    <a:pt x="15346" y="7289"/>
                    <a:pt x="15377" y="7367"/>
                  </a:cubicBezTo>
                  <a:cubicBezTo>
                    <a:pt x="17258" y="10894"/>
                    <a:pt x="21176" y="11286"/>
                    <a:pt x="21176" y="14029"/>
                  </a:cubicBezTo>
                  <a:cubicBezTo>
                    <a:pt x="21176" y="23042"/>
                    <a:pt x="1975" y="29437"/>
                    <a:pt x="1975" y="46678"/>
                  </a:cubicBezTo>
                  <a:cubicBezTo>
                    <a:pt x="1975" y="63920"/>
                    <a:pt x="41553" y="65488"/>
                    <a:pt x="41553" y="83513"/>
                  </a:cubicBezTo>
                  <a:cubicBezTo>
                    <a:pt x="41553" y="101539"/>
                    <a:pt x="0" y="98796"/>
                    <a:pt x="0" y="125442"/>
                  </a:cubicBezTo>
                  <a:cubicBezTo>
                    <a:pt x="0" y="152088"/>
                    <a:pt x="64782" y="176227"/>
                    <a:pt x="64782" y="176227"/>
                  </a:cubicBezTo>
                  <a:lnTo>
                    <a:pt x="64782" y="58826"/>
                  </a:ln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6" name="Google Shape;1116;p30"/>
          <p:cNvSpPr/>
          <p:nvPr/>
        </p:nvSpPr>
        <p:spPr>
          <a:xfrm>
            <a:off x="559300" y="442800"/>
            <a:ext cx="1149750" cy="1149725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30"/>
          <p:cNvSpPr/>
          <p:nvPr/>
        </p:nvSpPr>
        <p:spPr>
          <a:xfrm>
            <a:off x="4305025" y="3983225"/>
            <a:ext cx="4881800" cy="1188925"/>
          </a:xfrm>
          <a:custGeom>
            <a:avLst/>
            <a:gdLst/>
            <a:ahLst/>
            <a:cxnLst/>
            <a:rect l="l" t="t" r="r" b="b"/>
            <a:pathLst>
              <a:path w="195272" h="47557" extrusionOk="0">
                <a:moveTo>
                  <a:pt x="169456" y="6161"/>
                </a:moveTo>
                <a:cubicBezTo>
                  <a:pt x="153343" y="18559"/>
                  <a:pt x="158233" y="14907"/>
                  <a:pt x="149001" y="12290"/>
                </a:cubicBezTo>
                <a:lnTo>
                  <a:pt x="149001" y="12290"/>
                </a:lnTo>
                <a:cubicBezTo>
                  <a:pt x="139753" y="9688"/>
                  <a:pt x="141070" y="6020"/>
                  <a:pt x="130489" y="13340"/>
                </a:cubicBezTo>
                <a:lnTo>
                  <a:pt x="130489" y="13340"/>
                </a:lnTo>
                <a:cubicBezTo>
                  <a:pt x="125160" y="17023"/>
                  <a:pt x="118279" y="16318"/>
                  <a:pt x="111147" y="15628"/>
                </a:cubicBezTo>
                <a:lnTo>
                  <a:pt x="111147" y="15628"/>
                </a:lnTo>
                <a:cubicBezTo>
                  <a:pt x="104125" y="14938"/>
                  <a:pt x="96868" y="14233"/>
                  <a:pt x="90645" y="17760"/>
                </a:cubicBezTo>
                <a:lnTo>
                  <a:pt x="90645" y="17760"/>
                </a:lnTo>
                <a:cubicBezTo>
                  <a:pt x="78106" y="24829"/>
                  <a:pt x="65990" y="32980"/>
                  <a:pt x="62416" y="32494"/>
                </a:cubicBezTo>
                <a:lnTo>
                  <a:pt x="62416" y="32494"/>
                </a:lnTo>
                <a:cubicBezTo>
                  <a:pt x="29515" y="28058"/>
                  <a:pt x="1" y="47557"/>
                  <a:pt x="1" y="47557"/>
                </a:cubicBezTo>
                <a:lnTo>
                  <a:pt x="1" y="47557"/>
                </a:lnTo>
                <a:lnTo>
                  <a:pt x="195271" y="47557"/>
                </a:lnTo>
                <a:lnTo>
                  <a:pt x="195271" y="3935"/>
                </a:lnTo>
                <a:cubicBezTo>
                  <a:pt x="195271" y="3935"/>
                  <a:pt x="191525" y="1"/>
                  <a:pt x="184817" y="1"/>
                </a:cubicBezTo>
                <a:lnTo>
                  <a:pt x="184817" y="1"/>
                </a:lnTo>
                <a:cubicBezTo>
                  <a:pt x="180726" y="1"/>
                  <a:pt x="175553" y="1459"/>
                  <a:pt x="169456" y="61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30"/>
          <p:cNvGrpSpPr/>
          <p:nvPr/>
        </p:nvGrpSpPr>
        <p:grpSpPr>
          <a:xfrm>
            <a:off x="7524150" y="4407050"/>
            <a:ext cx="559600" cy="770400"/>
            <a:chOff x="7524150" y="4330850"/>
            <a:chExt cx="559600" cy="770400"/>
          </a:xfrm>
        </p:grpSpPr>
        <p:sp>
          <p:nvSpPr>
            <p:cNvPr id="1139" name="Google Shape;1139;p30"/>
            <p:cNvSpPr/>
            <p:nvPr/>
          </p:nvSpPr>
          <p:spPr>
            <a:xfrm>
              <a:off x="7684825" y="4330850"/>
              <a:ext cx="238275" cy="272750"/>
            </a:xfrm>
            <a:custGeom>
              <a:avLst/>
              <a:gdLst/>
              <a:ahLst/>
              <a:cxnLst/>
              <a:rect l="l" t="t" r="r" b="b"/>
              <a:pathLst>
                <a:path w="9531" h="10910" extrusionOk="0">
                  <a:moveTo>
                    <a:pt x="4765" y="0"/>
                  </a:moveTo>
                  <a:cubicBezTo>
                    <a:pt x="4765" y="0"/>
                    <a:pt x="3527" y="9843"/>
                    <a:pt x="0" y="9843"/>
                  </a:cubicBezTo>
                  <a:cubicBezTo>
                    <a:pt x="0" y="9843"/>
                    <a:pt x="1850" y="10909"/>
                    <a:pt x="4765" y="10909"/>
                  </a:cubicBezTo>
                  <a:cubicBezTo>
                    <a:pt x="7680" y="10909"/>
                    <a:pt x="9530" y="9843"/>
                    <a:pt x="9530" y="9843"/>
                  </a:cubicBezTo>
                  <a:cubicBezTo>
                    <a:pt x="5988" y="9843"/>
                    <a:pt x="4765" y="0"/>
                    <a:pt x="4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7633475" y="4508750"/>
              <a:ext cx="340950" cy="244925"/>
            </a:xfrm>
            <a:custGeom>
              <a:avLst/>
              <a:gdLst/>
              <a:ahLst/>
              <a:cxnLst/>
              <a:rect l="l" t="t" r="r" b="b"/>
              <a:pathLst>
                <a:path w="13638" h="9797" extrusionOk="0">
                  <a:moveTo>
                    <a:pt x="6819" y="0"/>
                  </a:moveTo>
                  <a:cubicBezTo>
                    <a:pt x="6819" y="0"/>
                    <a:pt x="4640" y="7665"/>
                    <a:pt x="1" y="7665"/>
                  </a:cubicBezTo>
                  <a:cubicBezTo>
                    <a:pt x="1" y="7665"/>
                    <a:pt x="2728" y="9797"/>
                    <a:pt x="6819" y="9797"/>
                  </a:cubicBezTo>
                  <a:cubicBezTo>
                    <a:pt x="10910" y="9797"/>
                    <a:pt x="13637" y="7665"/>
                    <a:pt x="13637" y="7665"/>
                  </a:cubicBezTo>
                  <a:cubicBezTo>
                    <a:pt x="8998" y="7665"/>
                    <a:pt x="6819" y="0"/>
                    <a:pt x="6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7599775" y="4588300"/>
              <a:ext cx="408350" cy="293525"/>
            </a:xfrm>
            <a:custGeom>
              <a:avLst/>
              <a:gdLst/>
              <a:ahLst/>
              <a:cxnLst/>
              <a:rect l="l" t="t" r="r" b="b"/>
              <a:pathLst>
                <a:path w="16334" h="11741" extrusionOk="0">
                  <a:moveTo>
                    <a:pt x="8167" y="0"/>
                  </a:moveTo>
                  <a:cubicBezTo>
                    <a:pt x="8167" y="0"/>
                    <a:pt x="5549" y="9185"/>
                    <a:pt x="1" y="9185"/>
                  </a:cubicBezTo>
                  <a:cubicBezTo>
                    <a:pt x="1" y="9185"/>
                    <a:pt x="3261" y="11740"/>
                    <a:pt x="8167" y="11740"/>
                  </a:cubicBezTo>
                  <a:cubicBezTo>
                    <a:pt x="13073" y="11740"/>
                    <a:pt x="16333" y="9185"/>
                    <a:pt x="16333" y="9185"/>
                  </a:cubicBezTo>
                  <a:cubicBezTo>
                    <a:pt x="10785" y="9185"/>
                    <a:pt x="8167" y="0"/>
                    <a:pt x="8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524150" y="4699175"/>
              <a:ext cx="559600" cy="402075"/>
            </a:xfrm>
            <a:custGeom>
              <a:avLst/>
              <a:gdLst/>
              <a:ahLst/>
              <a:cxnLst/>
              <a:rect l="l" t="t" r="r" b="b"/>
              <a:pathLst>
                <a:path w="22384" h="16083" extrusionOk="0">
                  <a:moveTo>
                    <a:pt x="11192" y="1"/>
                  </a:moveTo>
                  <a:cubicBezTo>
                    <a:pt x="11192" y="1"/>
                    <a:pt x="7603" y="12587"/>
                    <a:pt x="1" y="12587"/>
                  </a:cubicBezTo>
                  <a:cubicBezTo>
                    <a:pt x="1" y="12587"/>
                    <a:pt x="4468" y="16083"/>
                    <a:pt x="11192" y="16083"/>
                  </a:cubicBezTo>
                  <a:cubicBezTo>
                    <a:pt x="17916" y="16083"/>
                    <a:pt x="22384" y="12587"/>
                    <a:pt x="22384" y="12587"/>
                  </a:cubicBezTo>
                  <a:cubicBezTo>
                    <a:pt x="14781" y="12587"/>
                    <a:pt x="11192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30"/>
          <p:cNvGrpSpPr/>
          <p:nvPr/>
        </p:nvGrpSpPr>
        <p:grpSpPr>
          <a:xfrm>
            <a:off x="5354825" y="4641375"/>
            <a:ext cx="389150" cy="536075"/>
            <a:chOff x="5354825" y="4565175"/>
            <a:chExt cx="389150" cy="536075"/>
          </a:xfrm>
        </p:grpSpPr>
        <p:sp>
          <p:nvSpPr>
            <p:cNvPr id="1144" name="Google Shape;1144;p30"/>
            <p:cNvSpPr/>
            <p:nvPr/>
          </p:nvSpPr>
          <p:spPr>
            <a:xfrm>
              <a:off x="5466500" y="4565175"/>
              <a:ext cx="165775" cy="189675"/>
            </a:xfrm>
            <a:custGeom>
              <a:avLst/>
              <a:gdLst/>
              <a:ahLst/>
              <a:cxnLst/>
              <a:rect l="l" t="t" r="r" b="b"/>
              <a:pathLst>
                <a:path w="6631" h="7587" extrusionOk="0">
                  <a:moveTo>
                    <a:pt x="3324" y="0"/>
                  </a:moveTo>
                  <a:cubicBezTo>
                    <a:pt x="3324" y="0"/>
                    <a:pt x="2462" y="6850"/>
                    <a:pt x="1" y="6850"/>
                  </a:cubicBezTo>
                  <a:cubicBezTo>
                    <a:pt x="1" y="6850"/>
                    <a:pt x="1286" y="7587"/>
                    <a:pt x="3324" y="7587"/>
                  </a:cubicBezTo>
                  <a:cubicBezTo>
                    <a:pt x="5346" y="7587"/>
                    <a:pt x="6631" y="6850"/>
                    <a:pt x="6631" y="6850"/>
                  </a:cubicBezTo>
                  <a:cubicBezTo>
                    <a:pt x="4170" y="6850"/>
                    <a:pt x="3324" y="0"/>
                    <a:pt x="3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5" name="Google Shape;1145;p30"/>
            <p:cNvGrpSpPr/>
            <p:nvPr/>
          </p:nvGrpSpPr>
          <p:grpSpPr>
            <a:xfrm>
              <a:off x="5354825" y="4689000"/>
              <a:ext cx="389150" cy="412250"/>
              <a:chOff x="5354825" y="4689000"/>
              <a:chExt cx="389150" cy="412250"/>
            </a:xfrm>
          </p:grpSpPr>
          <p:sp>
            <p:nvSpPr>
              <p:cNvPr id="1146" name="Google Shape;1146;p30"/>
              <p:cNvSpPr/>
              <p:nvPr/>
            </p:nvSpPr>
            <p:spPr>
              <a:xfrm>
                <a:off x="5430850" y="4689000"/>
                <a:ext cx="23710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819" extrusionOk="0">
                    <a:moveTo>
                      <a:pt x="4750" y="0"/>
                    </a:moveTo>
                    <a:cubicBezTo>
                      <a:pt x="4750" y="0"/>
                      <a:pt x="3229" y="5330"/>
                      <a:pt x="0" y="5330"/>
                    </a:cubicBezTo>
                    <a:cubicBezTo>
                      <a:pt x="0" y="5330"/>
                      <a:pt x="1897" y="6819"/>
                      <a:pt x="4750" y="6819"/>
                    </a:cubicBezTo>
                    <a:cubicBezTo>
                      <a:pt x="7587" y="6819"/>
                      <a:pt x="9483" y="5330"/>
                      <a:pt x="9483" y="5330"/>
                    </a:cubicBezTo>
                    <a:cubicBezTo>
                      <a:pt x="6270" y="5330"/>
                      <a:pt x="4750" y="0"/>
                      <a:pt x="4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5407325" y="4744250"/>
                <a:ext cx="2841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8167" extrusionOk="0">
                    <a:moveTo>
                      <a:pt x="5691" y="0"/>
                    </a:moveTo>
                    <a:cubicBezTo>
                      <a:pt x="5691" y="0"/>
                      <a:pt x="3857" y="6396"/>
                      <a:pt x="1" y="6396"/>
                    </a:cubicBezTo>
                    <a:cubicBezTo>
                      <a:pt x="1" y="6396"/>
                      <a:pt x="2274" y="8167"/>
                      <a:pt x="5691" y="8167"/>
                    </a:cubicBezTo>
                    <a:cubicBezTo>
                      <a:pt x="9092" y="8167"/>
                      <a:pt x="11365" y="6396"/>
                      <a:pt x="11365" y="6396"/>
                    </a:cubicBezTo>
                    <a:cubicBezTo>
                      <a:pt x="7509" y="6396"/>
                      <a:pt x="5691" y="0"/>
                      <a:pt x="5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5354825" y="4821450"/>
                <a:ext cx="389150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5566" h="11192" extrusionOk="0">
                    <a:moveTo>
                      <a:pt x="7791" y="0"/>
                    </a:moveTo>
                    <a:cubicBezTo>
                      <a:pt x="7791" y="0"/>
                      <a:pt x="5283" y="8762"/>
                      <a:pt x="1" y="8762"/>
                    </a:cubicBezTo>
                    <a:cubicBezTo>
                      <a:pt x="1" y="8762"/>
                      <a:pt x="3104" y="11192"/>
                      <a:pt x="7791" y="11192"/>
                    </a:cubicBezTo>
                    <a:cubicBezTo>
                      <a:pt x="12462" y="11192"/>
                      <a:pt x="15565" y="8762"/>
                      <a:pt x="15565" y="8762"/>
                    </a:cubicBezTo>
                    <a:cubicBezTo>
                      <a:pt x="10283" y="8762"/>
                      <a:pt x="7791" y="0"/>
                      <a:pt x="7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9" name="Google Shape;1149;p30"/>
          <p:cNvGrpSpPr/>
          <p:nvPr/>
        </p:nvGrpSpPr>
        <p:grpSpPr>
          <a:xfrm>
            <a:off x="4219225" y="4407050"/>
            <a:ext cx="853900" cy="770400"/>
            <a:chOff x="4219225" y="4330850"/>
            <a:chExt cx="853900" cy="770400"/>
          </a:xfrm>
        </p:grpSpPr>
        <p:grpSp>
          <p:nvGrpSpPr>
            <p:cNvPr id="1150" name="Google Shape;1150;p30"/>
            <p:cNvGrpSpPr/>
            <p:nvPr/>
          </p:nvGrpSpPr>
          <p:grpSpPr>
            <a:xfrm>
              <a:off x="4295625" y="4330850"/>
              <a:ext cx="777500" cy="770400"/>
              <a:chOff x="4295625" y="4330850"/>
              <a:chExt cx="777500" cy="770400"/>
            </a:xfrm>
          </p:grpSpPr>
          <p:sp>
            <p:nvSpPr>
              <p:cNvPr id="1151" name="Google Shape;1151;p30"/>
              <p:cNvSpPr/>
              <p:nvPr/>
            </p:nvSpPr>
            <p:spPr>
              <a:xfrm>
                <a:off x="4603250" y="4588300"/>
                <a:ext cx="408325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16333" h="11741" extrusionOk="0">
                    <a:moveTo>
                      <a:pt x="8167" y="0"/>
                    </a:moveTo>
                    <a:cubicBezTo>
                      <a:pt x="8167" y="0"/>
                      <a:pt x="5549" y="9185"/>
                      <a:pt x="0" y="9185"/>
                    </a:cubicBezTo>
                    <a:cubicBezTo>
                      <a:pt x="0" y="9185"/>
                      <a:pt x="3260" y="11740"/>
                      <a:pt x="8167" y="11740"/>
                    </a:cubicBezTo>
                    <a:cubicBezTo>
                      <a:pt x="13073" y="11740"/>
                      <a:pt x="16333" y="9185"/>
                      <a:pt x="16333" y="9185"/>
                    </a:cubicBezTo>
                    <a:cubicBezTo>
                      <a:pt x="10784" y="9185"/>
                      <a:pt x="8167" y="0"/>
                      <a:pt x="8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2" name="Google Shape;1152;p30"/>
              <p:cNvGrpSpPr/>
              <p:nvPr/>
            </p:nvGrpSpPr>
            <p:grpSpPr>
              <a:xfrm>
                <a:off x="4295625" y="4330850"/>
                <a:ext cx="777500" cy="770400"/>
                <a:chOff x="4295625" y="4330850"/>
                <a:chExt cx="777500" cy="770400"/>
              </a:xfrm>
            </p:grpSpPr>
            <p:sp>
              <p:nvSpPr>
                <p:cNvPr id="1153" name="Google Shape;1153;p30"/>
                <p:cNvSpPr/>
                <p:nvPr/>
              </p:nvSpPr>
              <p:spPr>
                <a:xfrm>
                  <a:off x="4637325" y="4508750"/>
                  <a:ext cx="340550" cy="2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2" h="9797" extrusionOk="0">
                      <a:moveTo>
                        <a:pt x="6804" y="0"/>
                      </a:moveTo>
                      <a:cubicBezTo>
                        <a:pt x="6804" y="0"/>
                        <a:pt x="4625" y="7665"/>
                        <a:pt x="1" y="7665"/>
                      </a:cubicBezTo>
                      <a:cubicBezTo>
                        <a:pt x="1" y="7665"/>
                        <a:pt x="2713" y="9797"/>
                        <a:pt x="6804" y="9797"/>
                      </a:cubicBezTo>
                      <a:cubicBezTo>
                        <a:pt x="10895" y="9797"/>
                        <a:pt x="13622" y="7665"/>
                        <a:pt x="13622" y="7665"/>
                      </a:cubicBezTo>
                      <a:cubicBezTo>
                        <a:pt x="8998" y="7665"/>
                        <a:pt x="6804" y="0"/>
                        <a:pt x="6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0"/>
                <p:cNvSpPr/>
                <p:nvPr/>
              </p:nvSpPr>
              <p:spPr>
                <a:xfrm>
                  <a:off x="4330900" y="4565175"/>
                  <a:ext cx="166175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7" h="7587" extrusionOk="0">
                      <a:moveTo>
                        <a:pt x="3323" y="0"/>
                      </a:moveTo>
                      <a:cubicBezTo>
                        <a:pt x="3323" y="0"/>
                        <a:pt x="2461" y="6850"/>
                        <a:pt x="1" y="6850"/>
                      </a:cubicBezTo>
                      <a:cubicBezTo>
                        <a:pt x="1" y="6850"/>
                        <a:pt x="1286" y="7587"/>
                        <a:pt x="3323" y="7587"/>
                      </a:cubicBezTo>
                      <a:cubicBezTo>
                        <a:pt x="5361" y="7587"/>
                        <a:pt x="6646" y="6850"/>
                        <a:pt x="6646" y="6850"/>
                      </a:cubicBezTo>
                      <a:cubicBezTo>
                        <a:pt x="4186" y="6850"/>
                        <a:pt x="3323" y="0"/>
                        <a:pt x="3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0"/>
                <p:cNvGrpSpPr/>
                <p:nvPr/>
              </p:nvGrpSpPr>
              <p:grpSpPr>
                <a:xfrm>
                  <a:off x="4295625" y="4330850"/>
                  <a:ext cx="777500" cy="770400"/>
                  <a:chOff x="4295625" y="4330850"/>
                  <a:chExt cx="777500" cy="770400"/>
                </a:xfrm>
              </p:grpSpPr>
              <p:sp>
                <p:nvSpPr>
                  <p:cNvPr id="1156" name="Google Shape;1156;p30"/>
                  <p:cNvSpPr/>
                  <p:nvPr/>
                </p:nvSpPr>
                <p:spPr>
                  <a:xfrm>
                    <a:off x="4688275" y="4330850"/>
                    <a:ext cx="238675" cy="2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7" h="10910" extrusionOk="0">
                        <a:moveTo>
                          <a:pt x="4766" y="0"/>
                        </a:moveTo>
                        <a:cubicBezTo>
                          <a:pt x="4766" y="0"/>
                          <a:pt x="3543" y="9843"/>
                          <a:pt x="1" y="9843"/>
                        </a:cubicBezTo>
                        <a:cubicBezTo>
                          <a:pt x="1" y="9843"/>
                          <a:pt x="1850" y="10909"/>
                          <a:pt x="4766" y="10909"/>
                        </a:cubicBezTo>
                        <a:cubicBezTo>
                          <a:pt x="7697" y="10909"/>
                          <a:pt x="9546" y="9843"/>
                          <a:pt x="9546" y="9843"/>
                        </a:cubicBezTo>
                        <a:cubicBezTo>
                          <a:pt x="6004" y="9843"/>
                          <a:pt x="4766" y="0"/>
                          <a:pt x="47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0"/>
                  <p:cNvSpPr/>
                  <p:nvPr/>
                </p:nvSpPr>
                <p:spPr>
                  <a:xfrm>
                    <a:off x="4513550" y="4699175"/>
                    <a:ext cx="559575" cy="4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83" h="16083" extrusionOk="0">
                        <a:moveTo>
                          <a:pt x="11192" y="1"/>
                        </a:moveTo>
                        <a:cubicBezTo>
                          <a:pt x="11192" y="1"/>
                          <a:pt x="7618" y="12587"/>
                          <a:pt x="0" y="12587"/>
                        </a:cubicBezTo>
                        <a:cubicBezTo>
                          <a:pt x="0" y="12587"/>
                          <a:pt x="4483" y="16083"/>
                          <a:pt x="11192" y="16083"/>
                        </a:cubicBezTo>
                        <a:cubicBezTo>
                          <a:pt x="17916" y="16083"/>
                          <a:pt x="22383" y="12587"/>
                          <a:pt x="22383" y="12587"/>
                        </a:cubicBezTo>
                        <a:cubicBezTo>
                          <a:pt x="14781" y="12587"/>
                          <a:pt x="11192" y="1"/>
                          <a:pt x="1119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0"/>
                  <p:cNvSpPr/>
                  <p:nvPr/>
                </p:nvSpPr>
                <p:spPr>
                  <a:xfrm>
                    <a:off x="4295625" y="4689000"/>
                    <a:ext cx="237100" cy="1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" h="6819" extrusionOk="0">
                        <a:moveTo>
                          <a:pt x="4734" y="0"/>
                        </a:moveTo>
                        <a:cubicBezTo>
                          <a:pt x="4734" y="0"/>
                          <a:pt x="3214" y="5330"/>
                          <a:pt x="1" y="5330"/>
                        </a:cubicBezTo>
                        <a:cubicBezTo>
                          <a:pt x="1" y="5330"/>
                          <a:pt x="1882" y="6819"/>
                          <a:pt x="4734" y="6819"/>
                        </a:cubicBezTo>
                        <a:cubicBezTo>
                          <a:pt x="7587" y="6819"/>
                          <a:pt x="9484" y="5330"/>
                          <a:pt x="9484" y="5330"/>
                        </a:cubicBezTo>
                        <a:cubicBezTo>
                          <a:pt x="6255" y="5330"/>
                          <a:pt x="4734" y="0"/>
                          <a:pt x="473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159" name="Google Shape;1159;p30"/>
            <p:cNvGrpSpPr/>
            <p:nvPr/>
          </p:nvGrpSpPr>
          <p:grpSpPr>
            <a:xfrm>
              <a:off x="4219225" y="4744250"/>
              <a:ext cx="389525" cy="357000"/>
              <a:chOff x="4219225" y="4744250"/>
              <a:chExt cx="389525" cy="357000"/>
            </a:xfrm>
          </p:grpSpPr>
          <p:sp>
            <p:nvSpPr>
              <p:cNvPr id="1160" name="Google Shape;1160;p30"/>
              <p:cNvSpPr/>
              <p:nvPr/>
            </p:nvSpPr>
            <p:spPr>
              <a:xfrm>
                <a:off x="4271725" y="4744250"/>
                <a:ext cx="2845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381" h="8167" extrusionOk="0">
                    <a:moveTo>
                      <a:pt x="5690" y="0"/>
                    </a:moveTo>
                    <a:cubicBezTo>
                      <a:pt x="5690" y="0"/>
                      <a:pt x="3872" y="6396"/>
                      <a:pt x="1" y="6396"/>
                    </a:cubicBezTo>
                    <a:cubicBezTo>
                      <a:pt x="1" y="6396"/>
                      <a:pt x="2273" y="8167"/>
                      <a:pt x="5690" y="8167"/>
                    </a:cubicBezTo>
                    <a:cubicBezTo>
                      <a:pt x="9107" y="8167"/>
                      <a:pt x="11380" y="6396"/>
                      <a:pt x="11380" y="6396"/>
                    </a:cubicBezTo>
                    <a:cubicBezTo>
                      <a:pt x="7509" y="6396"/>
                      <a:pt x="5690" y="0"/>
                      <a:pt x="56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>
                <a:off x="4219225" y="4821450"/>
                <a:ext cx="389525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5581" h="11192" extrusionOk="0">
                    <a:moveTo>
                      <a:pt x="7790" y="0"/>
                    </a:moveTo>
                    <a:cubicBezTo>
                      <a:pt x="7790" y="0"/>
                      <a:pt x="5298" y="8762"/>
                      <a:pt x="0" y="8762"/>
                    </a:cubicBezTo>
                    <a:cubicBezTo>
                      <a:pt x="0" y="8762"/>
                      <a:pt x="3120" y="11192"/>
                      <a:pt x="7790" y="11192"/>
                    </a:cubicBezTo>
                    <a:cubicBezTo>
                      <a:pt x="12461" y="11192"/>
                      <a:pt x="15581" y="8762"/>
                      <a:pt x="15581" y="8762"/>
                    </a:cubicBezTo>
                    <a:cubicBezTo>
                      <a:pt x="10283" y="8762"/>
                      <a:pt x="7790" y="0"/>
                      <a:pt x="7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2" name="Google Shape;1162;p30"/>
          <p:cNvGrpSpPr/>
          <p:nvPr/>
        </p:nvGrpSpPr>
        <p:grpSpPr>
          <a:xfrm>
            <a:off x="7974400" y="4641375"/>
            <a:ext cx="389125" cy="536075"/>
            <a:chOff x="7974400" y="4565175"/>
            <a:chExt cx="389125" cy="536075"/>
          </a:xfrm>
        </p:grpSpPr>
        <p:sp>
          <p:nvSpPr>
            <p:cNvPr id="1163" name="Google Shape;1163;p30"/>
            <p:cNvSpPr/>
            <p:nvPr/>
          </p:nvSpPr>
          <p:spPr>
            <a:xfrm>
              <a:off x="8086075" y="4565175"/>
              <a:ext cx="165775" cy="189675"/>
            </a:xfrm>
            <a:custGeom>
              <a:avLst/>
              <a:gdLst/>
              <a:ahLst/>
              <a:cxnLst/>
              <a:rect l="l" t="t" r="r" b="b"/>
              <a:pathLst>
                <a:path w="6631" h="7587" extrusionOk="0">
                  <a:moveTo>
                    <a:pt x="3308" y="0"/>
                  </a:moveTo>
                  <a:cubicBezTo>
                    <a:pt x="3308" y="0"/>
                    <a:pt x="2461" y="6850"/>
                    <a:pt x="1" y="6850"/>
                  </a:cubicBezTo>
                  <a:cubicBezTo>
                    <a:pt x="1" y="6850"/>
                    <a:pt x="1286" y="7587"/>
                    <a:pt x="3308" y="7587"/>
                  </a:cubicBezTo>
                  <a:cubicBezTo>
                    <a:pt x="5346" y="7587"/>
                    <a:pt x="6631" y="6850"/>
                    <a:pt x="6631" y="6850"/>
                  </a:cubicBezTo>
                  <a:cubicBezTo>
                    <a:pt x="4170" y="6850"/>
                    <a:pt x="3308" y="0"/>
                    <a:pt x="3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0"/>
            <p:cNvSpPr/>
            <p:nvPr/>
          </p:nvSpPr>
          <p:spPr>
            <a:xfrm>
              <a:off x="8050425" y="4689000"/>
              <a:ext cx="237100" cy="170475"/>
            </a:xfrm>
            <a:custGeom>
              <a:avLst/>
              <a:gdLst/>
              <a:ahLst/>
              <a:cxnLst/>
              <a:rect l="l" t="t" r="r" b="b"/>
              <a:pathLst>
                <a:path w="9484" h="6819" extrusionOk="0">
                  <a:moveTo>
                    <a:pt x="4734" y="0"/>
                  </a:moveTo>
                  <a:cubicBezTo>
                    <a:pt x="4734" y="0"/>
                    <a:pt x="3213" y="5330"/>
                    <a:pt x="0" y="5330"/>
                  </a:cubicBezTo>
                  <a:cubicBezTo>
                    <a:pt x="0" y="5330"/>
                    <a:pt x="1897" y="6819"/>
                    <a:pt x="4734" y="6819"/>
                  </a:cubicBezTo>
                  <a:cubicBezTo>
                    <a:pt x="7587" y="6819"/>
                    <a:pt x="9483" y="5330"/>
                    <a:pt x="9483" y="5330"/>
                  </a:cubicBezTo>
                  <a:cubicBezTo>
                    <a:pt x="6254" y="5330"/>
                    <a:pt x="4734" y="0"/>
                    <a:pt x="4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0"/>
            <p:cNvSpPr/>
            <p:nvPr/>
          </p:nvSpPr>
          <p:spPr>
            <a:xfrm>
              <a:off x="8026900" y="4744250"/>
              <a:ext cx="284125" cy="204175"/>
            </a:xfrm>
            <a:custGeom>
              <a:avLst/>
              <a:gdLst/>
              <a:ahLst/>
              <a:cxnLst/>
              <a:rect l="l" t="t" r="r" b="b"/>
              <a:pathLst>
                <a:path w="11365" h="8167" extrusionOk="0">
                  <a:moveTo>
                    <a:pt x="5675" y="0"/>
                  </a:moveTo>
                  <a:cubicBezTo>
                    <a:pt x="5675" y="0"/>
                    <a:pt x="3857" y="6396"/>
                    <a:pt x="1" y="6396"/>
                  </a:cubicBezTo>
                  <a:cubicBezTo>
                    <a:pt x="1" y="6396"/>
                    <a:pt x="2274" y="8167"/>
                    <a:pt x="5675" y="8167"/>
                  </a:cubicBezTo>
                  <a:cubicBezTo>
                    <a:pt x="9092" y="8167"/>
                    <a:pt x="11365" y="6396"/>
                    <a:pt x="11365" y="6396"/>
                  </a:cubicBezTo>
                  <a:cubicBezTo>
                    <a:pt x="7509" y="6396"/>
                    <a:pt x="5675" y="0"/>
                    <a:pt x="5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0"/>
            <p:cNvSpPr/>
            <p:nvPr/>
          </p:nvSpPr>
          <p:spPr>
            <a:xfrm>
              <a:off x="7974400" y="4821450"/>
              <a:ext cx="389125" cy="279800"/>
            </a:xfrm>
            <a:custGeom>
              <a:avLst/>
              <a:gdLst/>
              <a:ahLst/>
              <a:cxnLst/>
              <a:rect l="l" t="t" r="r" b="b"/>
              <a:pathLst>
                <a:path w="15565" h="11192" extrusionOk="0">
                  <a:moveTo>
                    <a:pt x="7775" y="0"/>
                  </a:moveTo>
                  <a:cubicBezTo>
                    <a:pt x="7775" y="0"/>
                    <a:pt x="5283" y="8762"/>
                    <a:pt x="0" y="8762"/>
                  </a:cubicBezTo>
                  <a:cubicBezTo>
                    <a:pt x="0" y="8762"/>
                    <a:pt x="3104" y="11192"/>
                    <a:pt x="7775" y="11192"/>
                  </a:cubicBezTo>
                  <a:cubicBezTo>
                    <a:pt x="12461" y="11192"/>
                    <a:pt x="15565" y="8762"/>
                    <a:pt x="15565" y="8762"/>
                  </a:cubicBezTo>
                  <a:cubicBezTo>
                    <a:pt x="10283" y="8762"/>
                    <a:pt x="7775" y="0"/>
                    <a:pt x="7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30"/>
          <p:cNvGrpSpPr/>
          <p:nvPr/>
        </p:nvGrpSpPr>
        <p:grpSpPr>
          <a:xfrm>
            <a:off x="6522575" y="4158200"/>
            <a:ext cx="724950" cy="1019250"/>
            <a:chOff x="6522575" y="4082000"/>
            <a:chExt cx="724950" cy="1019250"/>
          </a:xfrm>
        </p:grpSpPr>
        <p:sp>
          <p:nvSpPr>
            <p:cNvPr id="1168" name="Google Shape;1168;p30"/>
            <p:cNvSpPr/>
            <p:nvPr/>
          </p:nvSpPr>
          <p:spPr>
            <a:xfrm>
              <a:off x="6714575" y="4259900"/>
              <a:ext cx="340550" cy="244950"/>
            </a:xfrm>
            <a:custGeom>
              <a:avLst/>
              <a:gdLst/>
              <a:ahLst/>
              <a:cxnLst/>
              <a:rect l="l" t="t" r="r" b="b"/>
              <a:pathLst>
                <a:path w="13622" h="9798" extrusionOk="0">
                  <a:moveTo>
                    <a:pt x="6819" y="1"/>
                  </a:moveTo>
                  <a:cubicBezTo>
                    <a:pt x="6819" y="1"/>
                    <a:pt x="4624" y="7666"/>
                    <a:pt x="0" y="7666"/>
                  </a:cubicBezTo>
                  <a:cubicBezTo>
                    <a:pt x="0" y="7666"/>
                    <a:pt x="2728" y="9797"/>
                    <a:pt x="6819" y="9797"/>
                  </a:cubicBezTo>
                  <a:cubicBezTo>
                    <a:pt x="10910" y="9797"/>
                    <a:pt x="13621" y="7666"/>
                    <a:pt x="13621" y="7666"/>
                  </a:cubicBezTo>
                  <a:cubicBezTo>
                    <a:pt x="8998" y="7666"/>
                    <a:pt x="6819" y="1"/>
                    <a:pt x="6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0"/>
            <p:cNvGrpSpPr/>
            <p:nvPr/>
          </p:nvGrpSpPr>
          <p:grpSpPr>
            <a:xfrm>
              <a:off x="6522575" y="4082000"/>
              <a:ext cx="724950" cy="1019250"/>
              <a:chOff x="6522575" y="4082000"/>
              <a:chExt cx="724950" cy="1019250"/>
            </a:xfrm>
          </p:grpSpPr>
          <p:sp>
            <p:nvSpPr>
              <p:cNvPr id="1170" name="Google Shape;1170;p30"/>
              <p:cNvSpPr/>
              <p:nvPr/>
            </p:nvSpPr>
            <p:spPr>
              <a:xfrm>
                <a:off x="6765900" y="4082000"/>
                <a:ext cx="23827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0911" extrusionOk="0">
                    <a:moveTo>
                      <a:pt x="4766" y="1"/>
                    </a:moveTo>
                    <a:cubicBezTo>
                      <a:pt x="4766" y="1"/>
                      <a:pt x="3527" y="9829"/>
                      <a:pt x="1" y="9829"/>
                    </a:cubicBezTo>
                    <a:cubicBezTo>
                      <a:pt x="1" y="9829"/>
                      <a:pt x="1835" y="10910"/>
                      <a:pt x="4766" y="10910"/>
                    </a:cubicBezTo>
                    <a:cubicBezTo>
                      <a:pt x="7681" y="10910"/>
                      <a:pt x="9531" y="9829"/>
                      <a:pt x="9531" y="9829"/>
                    </a:cubicBezTo>
                    <a:cubicBezTo>
                      <a:pt x="5988" y="9829"/>
                      <a:pt x="4766" y="1"/>
                      <a:pt x="47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>
                <a:off x="6680875" y="4339450"/>
                <a:ext cx="408350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16334" h="11741" extrusionOk="0">
                    <a:moveTo>
                      <a:pt x="8167" y="1"/>
                    </a:moveTo>
                    <a:cubicBezTo>
                      <a:pt x="8167" y="1"/>
                      <a:pt x="5549" y="9186"/>
                      <a:pt x="0" y="9186"/>
                    </a:cubicBezTo>
                    <a:cubicBezTo>
                      <a:pt x="0" y="9186"/>
                      <a:pt x="3261" y="11741"/>
                      <a:pt x="8167" y="11741"/>
                    </a:cubicBezTo>
                    <a:cubicBezTo>
                      <a:pt x="13073" y="11741"/>
                      <a:pt x="16333" y="9186"/>
                      <a:pt x="16333" y="9186"/>
                    </a:cubicBezTo>
                    <a:cubicBezTo>
                      <a:pt x="10784" y="9186"/>
                      <a:pt x="8167" y="1"/>
                      <a:pt x="8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>
                <a:off x="6605250" y="4450350"/>
                <a:ext cx="559600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384" h="16083" extrusionOk="0">
                    <a:moveTo>
                      <a:pt x="11192" y="1"/>
                    </a:moveTo>
                    <a:cubicBezTo>
                      <a:pt x="11192" y="1"/>
                      <a:pt x="7602" y="12587"/>
                      <a:pt x="0" y="12587"/>
                    </a:cubicBezTo>
                    <a:cubicBezTo>
                      <a:pt x="0" y="12587"/>
                      <a:pt x="4467" y="16083"/>
                      <a:pt x="11192" y="16083"/>
                    </a:cubicBezTo>
                    <a:cubicBezTo>
                      <a:pt x="17916" y="16083"/>
                      <a:pt x="22383" y="12587"/>
                      <a:pt x="22383" y="12587"/>
                    </a:cubicBezTo>
                    <a:cubicBezTo>
                      <a:pt x="14781" y="12587"/>
                      <a:pt x="11192" y="1"/>
                      <a:pt x="11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0"/>
              <p:cNvSpPr/>
              <p:nvPr/>
            </p:nvSpPr>
            <p:spPr>
              <a:xfrm>
                <a:off x="6522575" y="4580450"/>
                <a:ext cx="724950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998" h="20832" extrusionOk="0">
                    <a:moveTo>
                      <a:pt x="14499" y="1"/>
                    </a:moveTo>
                    <a:cubicBezTo>
                      <a:pt x="14499" y="1"/>
                      <a:pt x="9843" y="16302"/>
                      <a:pt x="0" y="16302"/>
                    </a:cubicBezTo>
                    <a:cubicBezTo>
                      <a:pt x="0" y="16302"/>
                      <a:pt x="5784" y="20832"/>
                      <a:pt x="14499" y="20832"/>
                    </a:cubicBezTo>
                    <a:cubicBezTo>
                      <a:pt x="23198" y="20832"/>
                      <a:pt x="28998" y="16302"/>
                      <a:pt x="28998" y="16302"/>
                    </a:cubicBezTo>
                    <a:cubicBezTo>
                      <a:pt x="19138" y="16302"/>
                      <a:pt x="14499" y="1"/>
                      <a:pt x="14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" name="Google Shape;1174;p30"/>
          <p:cNvSpPr/>
          <p:nvPr/>
        </p:nvSpPr>
        <p:spPr>
          <a:xfrm>
            <a:off x="-8925" y="695575"/>
            <a:ext cx="3504800" cy="490625"/>
          </a:xfrm>
          <a:custGeom>
            <a:avLst/>
            <a:gdLst/>
            <a:ahLst/>
            <a:cxnLst/>
            <a:rect l="l" t="t" r="r" b="b"/>
            <a:pathLst>
              <a:path w="140192" h="19625" extrusionOk="0">
                <a:moveTo>
                  <a:pt x="45832" y="2399"/>
                </a:moveTo>
                <a:cubicBezTo>
                  <a:pt x="38057" y="7775"/>
                  <a:pt x="0" y="2399"/>
                  <a:pt x="0" y="2399"/>
                </a:cubicBezTo>
                <a:lnTo>
                  <a:pt x="0" y="2399"/>
                </a:lnTo>
                <a:lnTo>
                  <a:pt x="0" y="19625"/>
                </a:lnTo>
                <a:cubicBezTo>
                  <a:pt x="0" y="19625"/>
                  <a:pt x="58293" y="7242"/>
                  <a:pt x="63418" y="4781"/>
                </a:cubicBezTo>
                <a:lnTo>
                  <a:pt x="63418" y="4781"/>
                </a:lnTo>
                <a:cubicBezTo>
                  <a:pt x="68528" y="2336"/>
                  <a:pt x="140191" y="2399"/>
                  <a:pt x="140191" y="2399"/>
                </a:cubicBezTo>
                <a:lnTo>
                  <a:pt x="140191" y="2399"/>
                </a:lnTo>
                <a:cubicBezTo>
                  <a:pt x="140191" y="2399"/>
                  <a:pt x="101711" y="0"/>
                  <a:pt x="73763" y="0"/>
                </a:cubicBezTo>
                <a:lnTo>
                  <a:pt x="73763" y="0"/>
                </a:lnTo>
                <a:cubicBezTo>
                  <a:pt x="59782" y="0"/>
                  <a:pt x="48434" y="596"/>
                  <a:pt x="45832" y="2399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30"/>
          <p:cNvSpPr/>
          <p:nvPr/>
        </p:nvSpPr>
        <p:spPr>
          <a:xfrm>
            <a:off x="5614225" y="1592525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30"/>
          <p:cNvSpPr/>
          <p:nvPr/>
        </p:nvSpPr>
        <p:spPr>
          <a:xfrm>
            <a:off x="6525300" y="48453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0"/>
          <p:cNvSpPr/>
          <p:nvPr/>
        </p:nvSpPr>
        <p:spPr>
          <a:xfrm>
            <a:off x="6525300" y="4846125"/>
            <a:ext cx="825" cy="4725"/>
          </a:xfrm>
          <a:custGeom>
            <a:avLst/>
            <a:gdLst/>
            <a:ahLst/>
            <a:cxnLst/>
            <a:rect l="l" t="t" r="r" b="b"/>
            <a:pathLst>
              <a:path w="33" h="189" extrusionOk="0">
                <a:moveTo>
                  <a:pt x="32" y="189"/>
                </a:moveTo>
                <a:lnTo>
                  <a:pt x="32" y="189"/>
                </a:lnTo>
                <a:cubicBezTo>
                  <a:pt x="16" y="126"/>
                  <a:pt x="1" y="63"/>
                  <a:pt x="1" y="1"/>
                </a:cubicBezTo>
                <a:cubicBezTo>
                  <a:pt x="1" y="63"/>
                  <a:pt x="16" y="126"/>
                  <a:pt x="32" y="1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30"/>
          <p:cNvSpPr/>
          <p:nvPr/>
        </p:nvSpPr>
        <p:spPr>
          <a:xfrm>
            <a:off x="6531575" y="4866125"/>
            <a:ext cx="25" cy="400"/>
          </a:xfrm>
          <a:custGeom>
            <a:avLst/>
            <a:gdLst/>
            <a:ahLst/>
            <a:cxnLst/>
            <a:rect l="l" t="t" r="r" b="b"/>
            <a:pathLst>
              <a:path w="1" h="16" extrusionOk="0">
                <a:moveTo>
                  <a:pt x="1" y="16"/>
                </a:moveTo>
                <a:cubicBezTo>
                  <a:pt x="1" y="16"/>
                  <a:pt x="1" y="0"/>
                  <a:pt x="1" y="0"/>
                </a:cubicBezTo>
                <a:cubicBezTo>
                  <a:pt x="1" y="0"/>
                  <a:pt x="1" y="16"/>
                  <a:pt x="1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30"/>
          <p:cNvSpPr/>
          <p:nvPr/>
        </p:nvSpPr>
        <p:spPr>
          <a:xfrm>
            <a:off x="6530800" y="4864550"/>
            <a:ext cx="400" cy="800"/>
          </a:xfrm>
          <a:custGeom>
            <a:avLst/>
            <a:gdLst/>
            <a:ahLst/>
            <a:cxnLst/>
            <a:rect l="l" t="t" r="r" b="b"/>
            <a:pathLst>
              <a:path w="16" h="32" extrusionOk="0">
                <a:moveTo>
                  <a:pt x="16" y="32"/>
                </a:moveTo>
                <a:cubicBezTo>
                  <a:pt x="0" y="16"/>
                  <a:pt x="0" y="16"/>
                  <a:pt x="0" y="0"/>
                </a:cubicBezTo>
                <a:cubicBezTo>
                  <a:pt x="0" y="16"/>
                  <a:pt x="0" y="16"/>
                  <a:pt x="16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30"/>
          <p:cNvSpPr/>
          <p:nvPr/>
        </p:nvSpPr>
        <p:spPr>
          <a:xfrm>
            <a:off x="6527650" y="4856700"/>
            <a:ext cx="2775" cy="7475"/>
          </a:xfrm>
          <a:custGeom>
            <a:avLst/>
            <a:gdLst/>
            <a:ahLst/>
            <a:cxnLst/>
            <a:rect l="l" t="t" r="r" b="b"/>
            <a:pathLst>
              <a:path w="111" h="299" extrusionOk="0">
                <a:moveTo>
                  <a:pt x="1" y="1"/>
                </a:moveTo>
                <a:cubicBezTo>
                  <a:pt x="32" y="111"/>
                  <a:pt x="63" y="205"/>
                  <a:pt x="111" y="299"/>
                </a:cubicBezTo>
                <a:cubicBezTo>
                  <a:pt x="63" y="205"/>
                  <a:pt x="32" y="11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1" name="Google Shape;1181;p30"/>
          <p:cNvGrpSpPr/>
          <p:nvPr/>
        </p:nvGrpSpPr>
        <p:grpSpPr>
          <a:xfrm>
            <a:off x="-613275" y="3559275"/>
            <a:ext cx="9800100" cy="1657575"/>
            <a:chOff x="-613275" y="3559275"/>
            <a:chExt cx="9800100" cy="1657575"/>
          </a:xfrm>
        </p:grpSpPr>
        <p:sp>
          <p:nvSpPr>
            <p:cNvPr id="1182" name="Google Shape;1182;p30"/>
            <p:cNvSpPr/>
            <p:nvPr/>
          </p:nvSpPr>
          <p:spPr>
            <a:xfrm>
              <a:off x="8699600" y="3962263"/>
              <a:ext cx="444400" cy="1230850"/>
            </a:xfrm>
            <a:custGeom>
              <a:avLst/>
              <a:gdLst/>
              <a:ahLst/>
              <a:cxnLst/>
              <a:rect l="l" t="t" r="r" b="b"/>
              <a:pathLst>
                <a:path w="17776" h="49234" extrusionOk="0">
                  <a:moveTo>
                    <a:pt x="1" y="15017"/>
                  </a:moveTo>
                  <a:lnTo>
                    <a:pt x="1" y="49234"/>
                  </a:lnTo>
                  <a:lnTo>
                    <a:pt x="5487" y="49234"/>
                  </a:lnTo>
                  <a:lnTo>
                    <a:pt x="5487" y="15017"/>
                  </a:lnTo>
                  <a:cubicBezTo>
                    <a:pt x="5487" y="7665"/>
                    <a:pt x="10785" y="1537"/>
                    <a:pt x="17776" y="251"/>
                  </a:cubicBezTo>
                  <a:lnTo>
                    <a:pt x="17776" y="251"/>
                  </a:lnTo>
                  <a:cubicBezTo>
                    <a:pt x="16882" y="79"/>
                    <a:pt x="15957" y="1"/>
                    <a:pt x="15033" y="1"/>
                  </a:cubicBezTo>
                  <a:lnTo>
                    <a:pt x="15033" y="1"/>
                  </a:lnTo>
                  <a:cubicBezTo>
                    <a:pt x="6725" y="1"/>
                    <a:pt x="1" y="6725"/>
                    <a:pt x="1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756675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69" y="1537"/>
                    <a:pt x="17759" y="251"/>
                  </a:cubicBezTo>
                  <a:lnTo>
                    <a:pt x="17759" y="251"/>
                  </a:lnTo>
                  <a:cubicBezTo>
                    <a:pt x="16866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6433500" y="3962263"/>
              <a:ext cx="444000" cy="1230850"/>
            </a:xfrm>
            <a:custGeom>
              <a:avLst/>
              <a:gdLst/>
              <a:ahLst/>
              <a:cxnLst/>
              <a:rect l="l" t="t" r="r" b="b"/>
              <a:pathLst>
                <a:path w="17760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59" y="251"/>
                  </a:cubicBezTo>
                  <a:lnTo>
                    <a:pt x="17759" y="251"/>
                  </a:lnTo>
                  <a:cubicBezTo>
                    <a:pt x="16881" y="79"/>
                    <a:pt x="15957" y="1"/>
                    <a:pt x="15016" y="1"/>
                  </a:cubicBezTo>
                  <a:lnTo>
                    <a:pt x="15016" y="1"/>
                  </a:lnTo>
                  <a:cubicBezTo>
                    <a:pt x="6725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5300250" y="3962263"/>
              <a:ext cx="444375" cy="1230850"/>
            </a:xfrm>
            <a:custGeom>
              <a:avLst/>
              <a:gdLst/>
              <a:ahLst/>
              <a:cxnLst/>
              <a:rect l="l" t="t" r="r" b="b"/>
              <a:pathLst>
                <a:path w="17775" h="49234" extrusionOk="0">
                  <a:moveTo>
                    <a:pt x="0" y="15017"/>
                  </a:moveTo>
                  <a:lnTo>
                    <a:pt x="0" y="49234"/>
                  </a:lnTo>
                  <a:lnTo>
                    <a:pt x="5486" y="49234"/>
                  </a:lnTo>
                  <a:lnTo>
                    <a:pt x="5486" y="15017"/>
                  </a:lnTo>
                  <a:cubicBezTo>
                    <a:pt x="5486" y="7665"/>
                    <a:pt x="10784" y="1537"/>
                    <a:pt x="17775" y="251"/>
                  </a:cubicBezTo>
                  <a:lnTo>
                    <a:pt x="17775" y="251"/>
                  </a:lnTo>
                  <a:cubicBezTo>
                    <a:pt x="16881" y="79"/>
                    <a:pt x="15957" y="1"/>
                    <a:pt x="15032" y="1"/>
                  </a:cubicBezTo>
                  <a:lnTo>
                    <a:pt x="15032" y="1"/>
                  </a:lnTo>
                  <a:cubicBezTo>
                    <a:pt x="6724" y="1"/>
                    <a:pt x="0" y="6725"/>
                    <a:pt x="0" y="150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6" name="Google Shape;1186;p30"/>
            <p:cNvGrpSpPr/>
            <p:nvPr/>
          </p:nvGrpSpPr>
          <p:grpSpPr>
            <a:xfrm>
              <a:off x="-613275" y="3559275"/>
              <a:ext cx="9800100" cy="1657575"/>
              <a:chOff x="-613275" y="3443675"/>
              <a:chExt cx="9800100" cy="1657575"/>
            </a:xfrm>
          </p:grpSpPr>
          <p:sp>
            <p:nvSpPr>
              <p:cNvPr id="1187" name="Google Shape;1187;p30"/>
              <p:cNvSpPr/>
              <p:nvPr/>
            </p:nvSpPr>
            <p:spPr>
              <a:xfrm>
                <a:off x="3962175" y="3443675"/>
                <a:ext cx="5224650" cy="1657575"/>
              </a:xfrm>
              <a:custGeom>
                <a:avLst/>
                <a:gdLst/>
                <a:ahLst/>
                <a:cxnLst/>
                <a:rect l="l" t="t" r="r" b="b"/>
                <a:pathLst>
                  <a:path w="208986" h="66303" extrusionOk="0">
                    <a:moveTo>
                      <a:pt x="0" y="0"/>
                    </a:moveTo>
                    <a:lnTo>
                      <a:pt x="0" y="1207"/>
                    </a:lnTo>
                    <a:lnTo>
                      <a:pt x="5486" y="1207"/>
                    </a:lnTo>
                    <a:lnTo>
                      <a:pt x="5486" y="5439"/>
                    </a:lnTo>
                    <a:lnTo>
                      <a:pt x="0" y="5439"/>
                    </a:lnTo>
                    <a:lnTo>
                      <a:pt x="0" y="66303"/>
                    </a:lnTo>
                    <a:lnTo>
                      <a:pt x="8104" y="66303"/>
                    </a:lnTo>
                    <a:lnTo>
                      <a:pt x="8104" y="32086"/>
                    </a:lnTo>
                    <a:cubicBezTo>
                      <a:pt x="8104" y="23794"/>
                      <a:pt x="14828" y="17070"/>
                      <a:pt x="23120" y="17070"/>
                    </a:cubicBezTo>
                    <a:lnTo>
                      <a:pt x="23120" y="17070"/>
                    </a:lnTo>
                    <a:cubicBezTo>
                      <a:pt x="31411" y="17070"/>
                      <a:pt x="38136" y="23794"/>
                      <a:pt x="38136" y="32086"/>
                    </a:cubicBezTo>
                    <a:lnTo>
                      <a:pt x="38136" y="32086"/>
                    </a:lnTo>
                    <a:lnTo>
                      <a:pt x="38136" y="66303"/>
                    </a:lnTo>
                    <a:lnTo>
                      <a:pt x="53434" y="66303"/>
                    </a:lnTo>
                    <a:lnTo>
                      <a:pt x="53434" y="32086"/>
                    </a:lnTo>
                    <a:cubicBezTo>
                      <a:pt x="53434" y="23794"/>
                      <a:pt x="60158" y="17070"/>
                      <a:pt x="68450" y="17070"/>
                    </a:cubicBezTo>
                    <a:lnTo>
                      <a:pt x="68450" y="17070"/>
                    </a:lnTo>
                    <a:cubicBezTo>
                      <a:pt x="76741" y="17070"/>
                      <a:pt x="83466" y="23794"/>
                      <a:pt x="83466" y="32086"/>
                    </a:cubicBezTo>
                    <a:lnTo>
                      <a:pt x="83466" y="32086"/>
                    </a:lnTo>
                    <a:lnTo>
                      <a:pt x="83466" y="66303"/>
                    </a:lnTo>
                    <a:lnTo>
                      <a:pt x="98764" y="66303"/>
                    </a:lnTo>
                    <a:lnTo>
                      <a:pt x="98764" y="32086"/>
                    </a:lnTo>
                    <a:cubicBezTo>
                      <a:pt x="98764" y="23794"/>
                      <a:pt x="105488" y="17070"/>
                      <a:pt x="113780" y="17070"/>
                    </a:cubicBezTo>
                    <a:lnTo>
                      <a:pt x="113780" y="17070"/>
                    </a:lnTo>
                    <a:cubicBezTo>
                      <a:pt x="122072" y="17070"/>
                      <a:pt x="128796" y="23794"/>
                      <a:pt x="128796" y="32086"/>
                    </a:cubicBezTo>
                    <a:lnTo>
                      <a:pt x="128796" y="32086"/>
                    </a:lnTo>
                    <a:lnTo>
                      <a:pt x="128796" y="66303"/>
                    </a:lnTo>
                    <a:lnTo>
                      <a:pt x="144094" y="66303"/>
                    </a:lnTo>
                    <a:lnTo>
                      <a:pt x="144094" y="32086"/>
                    </a:lnTo>
                    <a:cubicBezTo>
                      <a:pt x="144094" y="23794"/>
                      <a:pt x="150818" y="17070"/>
                      <a:pt x="159110" y="17070"/>
                    </a:cubicBezTo>
                    <a:lnTo>
                      <a:pt x="159110" y="17070"/>
                    </a:lnTo>
                    <a:cubicBezTo>
                      <a:pt x="167402" y="17070"/>
                      <a:pt x="174126" y="23794"/>
                      <a:pt x="174126" y="32086"/>
                    </a:cubicBezTo>
                    <a:lnTo>
                      <a:pt x="174126" y="32086"/>
                    </a:lnTo>
                    <a:lnTo>
                      <a:pt x="174126" y="66303"/>
                    </a:lnTo>
                    <a:lnTo>
                      <a:pt x="189424" y="66303"/>
                    </a:lnTo>
                    <a:lnTo>
                      <a:pt x="189424" y="32086"/>
                    </a:lnTo>
                    <a:cubicBezTo>
                      <a:pt x="189424" y="23794"/>
                      <a:pt x="196148" y="17070"/>
                      <a:pt x="204440" y="17070"/>
                    </a:cubicBezTo>
                    <a:lnTo>
                      <a:pt x="204440" y="17070"/>
                    </a:lnTo>
                    <a:cubicBezTo>
                      <a:pt x="205976" y="17070"/>
                      <a:pt x="207591" y="17305"/>
                      <a:pt x="208986" y="17728"/>
                    </a:cubicBezTo>
                    <a:lnTo>
                      <a:pt x="208986" y="17728"/>
                    </a:lnTo>
                    <a:lnTo>
                      <a:pt x="208986" y="5439"/>
                    </a:lnTo>
                    <a:lnTo>
                      <a:pt x="205083" y="5439"/>
                    </a:lnTo>
                    <a:lnTo>
                      <a:pt x="205083" y="1207"/>
                    </a:lnTo>
                    <a:lnTo>
                      <a:pt x="208986" y="1207"/>
                    </a:lnTo>
                    <a:lnTo>
                      <a:pt x="208986" y="0"/>
                    </a:lnTo>
                    <a:close/>
                    <a:moveTo>
                      <a:pt x="189832" y="1207"/>
                    </a:moveTo>
                    <a:lnTo>
                      <a:pt x="203766" y="1207"/>
                    </a:lnTo>
                    <a:lnTo>
                      <a:pt x="203766" y="5439"/>
                    </a:lnTo>
                    <a:lnTo>
                      <a:pt x="189832" y="5439"/>
                    </a:lnTo>
                    <a:close/>
                    <a:moveTo>
                      <a:pt x="174581" y="1207"/>
                    </a:moveTo>
                    <a:lnTo>
                      <a:pt x="188515" y="1207"/>
                    </a:lnTo>
                    <a:lnTo>
                      <a:pt x="188515" y="5439"/>
                    </a:lnTo>
                    <a:lnTo>
                      <a:pt x="174581" y="5439"/>
                    </a:lnTo>
                    <a:close/>
                    <a:moveTo>
                      <a:pt x="159314" y="1207"/>
                    </a:moveTo>
                    <a:lnTo>
                      <a:pt x="173264" y="1207"/>
                    </a:lnTo>
                    <a:lnTo>
                      <a:pt x="173264" y="5439"/>
                    </a:lnTo>
                    <a:lnTo>
                      <a:pt x="159314" y="5439"/>
                    </a:lnTo>
                    <a:close/>
                    <a:moveTo>
                      <a:pt x="144063" y="1207"/>
                    </a:moveTo>
                    <a:lnTo>
                      <a:pt x="158013" y="1207"/>
                    </a:lnTo>
                    <a:lnTo>
                      <a:pt x="158013" y="5439"/>
                    </a:lnTo>
                    <a:lnTo>
                      <a:pt x="144063" y="5439"/>
                    </a:lnTo>
                    <a:close/>
                    <a:moveTo>
                      <a:pt x="128812" y="1207"/>
                    </a:moveTo>
                    <a:lnTo>
                      <a:pt x="142762" y="1207"/>
                    </a:lnTo>
                    <a:lnTo>
                      <a:pt x="142762" y="5439"/>
                    </a:lnTo>
                    <a:lnTo>
                      <a:pt x="128812" y="5439"/>
                    </a:lnTo>
                    <a:close/>
                    <a:moveTo>
                      <a:pt x="113560" y="1207"/>
                    </a:moveTo>
                    <a:lnTo>
                      <a:pt x="127511" y="1207"/>
                    </a:lnTo>
                    <a:lnTo>
                      <a:pt x="127511" y="5439"/>
                    </a:lnTo>
                    <a:lnTo>
                      <a:pt x="113560" y="5439"/>
                    </a:lnTo>
                    <a:close/>
                    <a:moveTo>
                      <a:pt x="98309" y="1207"/>
                    </a:moveTo>
                    <a:lnTo>
                      <a:pt x="112259" y="1207"/>
                    </a:lnTo>
                    <a:lnTo>
                      <a:pt x="112259" y="5439"/>
                    </a:lnTo>
                    <a:lnTo>
                      <a:pt x="98309" y="5439"/>
                    </a:lnTo>
                    <a:close/>
                    <a:moveTo>
                      <a:pt x="83058" y="1207"/>
                    </a:moveTo>
                    <a:lnTo>
                      <a:pt x="97008" y="1207"/>
                    </a:lnTo>
                    <a:lnTo>
                      <a:pt x="97008" y="5439"/>
                    </a:lnTo>
                    <a:lnTo>
                      <a:pt x="83058" y="5439"/>
                    </a:lnTo>
                    <a:close/>
                    <a:moveTo>
                      <a:pt x="67807" y="1207"/>
                    </a:moveTo>
                    <a:lnTo>
                      <a:pt x="81757" y="1207"/>
                    </a:lnTo>
                    <a:lnTo>
                      <a:pt x="81757" y="5439"/>
                    </a:lnTo>
                    <a:lnTo>
                      <a:pt x="67807" y="5439"/>
                    </a:lnTo>
                    <a:close/>
                    <a:moveTo>
                      <a:pt x="52556" y="1207"/>
                    </a:moveTo>
                    <a:lnTo>
                      <a:pt x="66490" y="1207"/>
                    </a:lnTo>
                    <a:lnTo>
                      <a:pt x="66490" y="5439"/>
                    </a:lnTo>
                    <a:lnTo>
                      <a:pt x="52556" y="5439"/>
                    </a:lnTo>
                    <a:close/>
                    <a:moveTo>
                      <a:pt x="37305" y="1207"/>
                    </a:moveTo>
                    <a:lnTo>
                      <a:pt x="51239" y="1207"/>
                    </a:lnTo>
                    <a:lnTo>
                      <a:pt x="51239" y="5439"/>
                    </a:lnTo>
                    <a:lnTo>
                      <a:pt x="37305" y="5439"/>
                    </a:lnTo>
                    <a:close/>
                    <a:moveTo>
                      <a:pt x="22038" y="1207"/>
                    </a:moveTo>
                    <a:lnTo>
                      <a:pt x="35988" y="1207"/>
                    </a:lnTo>
                    <a:lnTo>
                      <a:pt x="35988" y="5439"/>
                    </a:lnTo>
                    <a:lnTo>
                      <a:pt x="22038" y="5439"/>
                    </a:lnTo>
                    <a:close/>
                    <a:moveTo>
                      <a:pt x="6787" y="1207"/>
                    </a:moveTo>
                    <a:lnTo>
                      <a:pt x="20737" y="1207"/>
                    </a:lnTo>
                    <a:lnTo>
                      <a:pt x="20737" y="5439"/>
                    </a:lnTo>
                    <a:lnTo>
                      <a:pt x="6787" y="5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88" name="Google Shape;1188;p30"/>
              <p:cNvGrpSpPr/>
              <p:nvPr/>
            </p:nvGrpSpPr>
            <p:grpSpPr>
              <a:xfrm>
                <a:off x="-613275" y="3443675"/>
                <a:ext cx="5224650" cy="1657575"/>
                <a:chOff x="1161525" y="3805200"/>
                <a:chExt cx="5224650" cy="1657575"/>
              </a:xfrm>
            </p:grpSpPr>
            <p:sp>
              <p:nvSpPr>
                <p:cNvPr id="1189" name="Google Shape;1189;p30"/>
                <p:cNvSpPr/>
                <p:nvPr/>
              </p:nvSpPr>
              <p:spPr>
                <a:xfrm>
                  <a:off x="5896325" y="4231925"/>
                  <a:ext cx="4444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6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85" y="1537"/>
                        <a:pt x="17776" y="251"/>
                      </a:cubicBezTo>
                      <a:lnTo>
                        <a:pt x="17776" y="251"/>
                      </a:lnTo>
                      <a:cubicBezTo>
                        <a:pt x="16882" y="79"/>
                        <a:pt x="15957" y="1"/>
                        <a:pt x="15033" y="1"/>
                      </a:cubicBezTo>
                      <a:lnTo>
                        <a:pt x="15033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0"/>
                <p:cNvSpPr/>
                <p:nvPr/>
              </p:nvSpPr>
              <p:spPr>
                <a:xfrm>
                  <a:off x="476347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69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66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0"/>
                <p:cNvSpPr/>
                <p:nvPr/>
              </p:nvSpPr>
              <p:spPr>
                <a:xfrm>
                  <a:off x="3630225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59" y="251"/>
                      </a:cubicBezTo>
                      <a:lnTo>
                        <a:pt x="17759" y="251"/>
                      </a:lnTo>
                      <a:cubicBezTo>
                        <a:pt x="16881" y="79"/>
                        <a:pt x="15957" y="1"/>
                        <a:pt x="15016" y="1"/>
                      </a:cubicBezTo>
                      <a:lnTo>
                        <a:pt x="15016" y="1"/>
                      </a:lnTo>
                      <a:cubicBezTo>
                        <a:pt x="6725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0"/>
                <p:cNvSpPr/>
                <p:nvPr/>
              </p:nvSpPr>
              <p:spPr>
                <a:xfrm>
                  <a:off x="2496975" y="4231925"/>
                  <a:ext cx="444375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5" h="49234" extrusionOk="0">
                      <a:moveTo>
                        <a:pt x="0" y="15017"/>
                      </a:moveTo>
                      <a:lnTo>
                        <a:pt x="0" y="49234"/>
                      </a:lnTo>
                      <a:lnTo>
                        <a:pt x="5486" y="49234"/>
                      </a:lnTo>
                      <a:lnTo>
                        <a:pt x="5486" y="15017"/>
                      </a:lnTo>
                      <a:cubicBezTo>
                        <a:pt x="5486" y="7665"/>
                        <a:pt x="10784" y="1537"/>
                        <a:pt x="17775" y="251"/>
                      </a:cubicBezTo>
                      <a:lnTo>
                        <a:pt x="17775" y="251"/>
                      </a:lnTo>
                      <a:cubicBezTo>
                        <a:pt x="16881" y="79"/>
                        <a:pt x="15957" y="1"/>
                        <a:pt x="15032" y="1"/>
                      </a:cubicBezTo>
                      <a:lnTo>
                        <a:pt x="15032" y="1"/>
                      </a:lnTo>
                      <a:cubicBezTo>
                        <a:pt x="6724" y="1"/>
                        <a:pt x="0" y="6725"/>
                        <a:pt x="0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0"/>
                <p:cNvSpPr/>
                <p:nvPr/>
              </p:nvSpPr>
              <p:spPr>
                <a:xfrm>
                  <a:off x="1364100" y="4231925"/>
                  <a:ext cx="444000" cy="123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49234" extrusionOk="0">
                      <a:moveTo>
                        <a:pt x="1" y="15017"/>
                      </a:moveTo>
                      <a:lnTo>
                        <a:pt x="1" y="49234"/>
                      </a:lnTo>
                      <a:lnTo>
                        <a:pt x="5487" y="49234"/>
                      </a:lnTo>
                      <a:lnTo>
                        <a:pt x="5487" y="15017"/>
                      </a:lnTo>
                      <a:cubicBezTo>
                        <a:pt x="5487" y="7665"/>
                        <a:pt x="10769" y="1537"/>
                        <a:pt x="17760" y="251"/>
                      </a:cubicBezTo>
                      <a:lnTo>
                        <a:pt x="17760" y="251"/>
                      </a:lnTo>
                      <a:cubicBezTo>
                        <a:pt x="16866" y="79"/>
                        <a:pt x="15957" y="1"/>
                        <a:pt x="15017" y="1"/>
                      </a:cubicBezTo>
                      <a:lnTo>
                        <a:pt x="15017" y="1"/>
                      </a:lnTo>
                      <a:cubicBezTo>
                        <a:pt x="6725" y="1"/>
                        <a:pt x="1" y="6725"/>
                        <a:pt x="1" y="150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0"/>
                <p:cNvSpPr/>
                <p:nvPr/>
              </p:nvSpPr>
              <p:spPr>
                <a:xfrm>
                  <a:off x="1161525" y="3805200"/>
                  <a:ext cx="5224650" cy="16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86" h="66303" extrusionOk="0">
                      <a:moveTo>
                        <a:pt x="0" y="0"/>
                      </a:moveTo>
                      <a:lnTo>
                        <a:pt x="0" y="1207"/>
                      </a:lnTo>
                      <a:lnTo>
                        <a:pt x="5486" y="1207"/>
                      </a:lnTo>
                      <a:lnTo>
                        <a:pt x="5486" y="5439"/>
                      </a:lnTo>
                      <a:lnTo>
                        <a:pt x="0" y="5439"/>
                      </a:lnTo>
                      <a:lnTo>
                        <a:pt x="0" y="66303"/>
                      </a:lnTo>
                      <a:lnTo>
                        <a:pt x="8104" y="66303"/>
                      </a:lnTo>
                      <a:lnTo>
                        <a:pt x="8104" y="32086"/>
                      </a:lnTo>
                      <a:cubicBezTo>
                        <a:pt x="8104" y="23794"/>
                        <a:pt x="14828" y="17070"/>
                        <a:pt x="23120" y="17070"/>
                      </a:cubicBezTo>
                      <a:lnTo>
                        <a:pt x="23120" y="17070"/>
                      </a:lnTo>
                      <a:cubicBezTo>
                        <a:pt x="31411" y="17070"/>
                        <a:pt x="38136" y="23794"/>
                        <a:pt x="38136" y="32086"/>
                      </a:cubicBezTo>
                      <a:lnTo>
                        <a:pt x="38136" y="32086"/>
                      </a:lnTo>
                      <a:lnTo>
                        <a:pt x="38136" y="66303"/>
                      </a:lnTo>
                      <a:lnTo>
                        <a:pt x="53434" y="66303"/>
                      </a:lnTo>
                      <a:lnTo>
                        <a:pt x="53434" y="32086"/>
                      </a:lnTo>
                      <a:cubicBezTo>
                        <a:pt x="53434" y="23794"/>
                        <a:pt x="60158" y="17070"/>
                        <a:pt x="68450" y="17070"/>
                      </a:cubicBezTo>
                      <a:lnTo>
                        <a:pt x="68450" y="17070"/>
                      </a:lnTo>
                      <a:cubicBezTo>
                        <a:pt x="76741" y="17070"/>
                        <a:pt x="83466" y="23794"/>
                        <a:pt x="83466" y="32086"/>
                      </a:cubicBezTo>
                      <a:lnTo>
                        <a:pt x="83466" y="32086"/>
                      </a:lnTo>
                      <a:lnTo>
                        <a:pt x="83466" y="66303"/>
                      </a:lnTo>
                      <a:lnTo>
                        <a:pt x="98764" y="66303"/>
                      </a:lnTo>
                      <a:lnTo>
                        <a:pt x="98764" y="32086"/>
                      </a:lnTo>
                      <a:cubicBezTo>
                        <a:pt x="98764" y="23794"/>
                        <a:pt x="105488" y="17070"/>
                        <a:pt x="113780" y="17070"/>
                      </a:cubicBezTo>
                      <a:lnTo>
                        <a:pt x="113780" y="17070"/>
                      </a:lnTo>
                      <a:cubicBezTo>
                        <a:pt x="122072" y="17070"/>
                        <a:pt x="128796" y="23794"/>
                        <a:pt x="128796" y="32086"/>
                      </a:cubicBezTo>
                      <a:lnTo>
                        <a:pt x="128796" y="32086"/>
                      </a:lnTo>
                      <a:lnTo>
                        <a:pt x="128796" y="66303"/>
                      </a:lnTo>
                      <a:lnTo>
                        <a:pt x="144094" y="66303"/>
                      </a:lnTo>
                      <a:lnTo>
                        <a:pt x="144094" y="32086"/>
                      </a:lnTo>
                      <a:cubicBezTo>
                        <a:pt x="144094" y="23794"/>
                        <a:pt x="150818" y="17070"/>
                        <a:pt x="159110" y="17070"/>
                      </a:cubicBezTo>
                      <a:lnTo>
                        <a:pt x="159110" y="17070"/>
                      </a:lnTo>
                      <a:cubicBezTo>
                        <a:pt x="167402" y="17070"/>
                        <a:pt x="174126" y="23794"/>
                        <a:pt x="174126" y="32086"/>
                      </a:cubicBezTo>
                      <a:lnTo>
                        <a:pt x="174126" y="32086"/>
                      </a:lnTo>
                      <a:lnTo>
                        <a:pt x="174126" y="66303"/>
                      </a:lnTo>
                      <a:lnTo>
                        <a:pt x="189424" y="66303"/>
                      </a:lnTo>
                      <a:lnTo>
                        <a:pt x="189424" y="32086"/>
                      </a:lnTo>
                      <a:cubicBezTo>
                        <a:pt x="189424" y="23794"/>
                        <a:pt x="196148" y="17070"/>
                        <a:pt x="204440" y="17070"/>
                      </a:cubicBezTo>
                      <a:lnTo>
                        <a:pt x="204440" y="17070"/>
                      </a:lnTo>
                      <a:cubicBezTo>
                        <a:pt x="205976" y="17070"/>
                        <a:pt x="207591" y="17305"/>
                        <a:pt x="208986" y="17728"/>
                      </a:cubicBezTo>
                      <a:lnTo>
                        <a:pt x="208986" y="17728"/>
                      </a:lnTo>
                      <a:lnTo>
                        <a:pt x="208986" y="5439"/>
                      </a:lnTo>
                      <a:lnTo>
                        <a:pt x="205083" y="5439"/>
                      </a:lnTo>
                      <a:lnTo>
                        <a:pt x="205083" y="1207"/>
                      </a:lnTo>
                      <a:lnTo>
                        <a:pt x="208986" y="1207"/>
                      </a:lnTo>
                      <a:lnTo>
                        <a:pt x="208986" y="0"/>
                      </a:lnTo>
                      <a:close/>
                      <a:moveTo>
                        <a:pt x="189832" y="1207"/>
                      </a:moveTo>
                      <a:lnTo>
                        <a:pt x="203766" y="1207"/>
                      </a:lnTo>
                      <a:lnTo>
                        <a:pt x="203766" y="5439"/>
                      </a:lnTo>
                      <a:lnTo>
                        <a:pt x="189832" y="5439"/>
                      </a:lnTo>
                      <a:close/>
                      <a:moveTo>
                        <a:pt x="174581" y="1207"/>
                      </a:moveTo>
                      <a:lnTo>
                        <a:pt x="188515" y="1207"/>
                      </a:lnTo>
                      <a:lnTo>
                        <a:pt x="188515" y="5439"/>
                      </a:lnTo>
                      <a:lnTo>
                        <a:pt x="174581" y="5439"/>
                      </a:lnTo>
                      <a:close/>
                      <a:moveTo>
                        <a:pt x="159314" y="1207"/>
                      </a:moveTo>
                      <a:lnTo>
                        <a:pt x="173264" y="1207"/>
                      </a:lnTo>
                      <a:lnTo>
                        <a:pt x="173264" y="5439"/>
                      </a:lnTo>
                      <a:lnTo>
                        <a:pt x="159314" y="5439"/>
                      </a:lnTo>
                      <a:close/>
                      <a:moveTo>
                        <a:pt x="144063" y="1207"/>
                      </a:moveTo>
                      <a:lnTo>
                        <a:pt x="158013" y="1207"/>
                      </a:lnTo>
                      <a:lnTo>
                        <a:pt x="158013" y="5439"/>
                      </a:lnTo>
                      <a:lnTo>
                        <a:pt x="144063" y="5439"/>
                      </a:lnTo>
                      <a:close/>
                      <a:moveTo>
                        <a:pt x="128812" y="1207"/>
                      </a:moveTo>
                      <a:lnTo>
                        <a:pt x="142762" y="1207"/>
                      </a:lnTo>
                      <a:lnTo>
                        <a:pt x="142762" y="5439"/>
                      </a:lnTo>
                      <a:lnTo>
                        <a:pt x="128812" y="5439"/>
                      </a:lnTo>
                      <a:close/>
                      <a:moveTo>
                        <a:pt x="113560" y="1207"/>
                      </a:moveTo>
                      <a:lnTo>
                        <a:pt x="127511" y="1207"/>
                      </a:lnTo>
                      <a:lnTo>
                        <a:pt x="127511" y="5439"/>
                      </a:lnTo>
                      <a:lnTo>
                        <a:pt x="113560" y="5439"/>
                      </a:lnTo>
                      <a:close/>
                      <a:moveTo>
                        <a:pt x="98309" y="1207"/>
                      </a:moveTo>
                      <a:lnTo>
                        <a:pt x="112259" y="1207"/>
                      </a:lnTo>
                      <a:lnTo>
                        <a:pt x="112259" y="5439"/>
                      </a:lnTo>
                      <a:lnTo>
                        <a:pt x="98309" y="5439"/>
                      </a:lnTo>
                      <a:close/>
                      <a:moveTo>
                        <a:pt x="83058" y="1207"/>
                      </a:moveTo>
                      <a:lnTo>
                        <a:pt x="97008" y="1207"/>
                      </a:lnTo>
                      <a:lnTo>
                        <a:pt x="97008" y="5439"/>
                      </a:lnTo>
                      <a:lnTo>
                        <a:pt x="83058" y="5439"/>
                      </a:lnTo>
                      <a:close/>
                      <a:moveTo>
                        <a:pt x="67807" y="1207"/>
                      </a:moveTo>
                      <a:lnTo>
                        <a:pt x="81757" y="1207"/>
                      </a:lnTo>
                      <a:lnTo>
                        <a:pt x="81757" y="5439"/>
                      </a:lnTo>
                      <a:lnTo>
                        <a:pt x="67807" y="5439"/>
                      </a:lnTo>
                      <a:close/>
                      <a:moveTo>
                        <a:pt x="52556" y="1207"/>
                      </a:moveTo>
                      <a:lnTo>
                        <a:pt x="66490" y="1207"/>
                      </a:lnTo>
                      <a:lnTo>
                        <a:pt x="66490" y="5439"/>
                      </a:lnTo>
                      <a:lnTo>
                        <a:pt x="52556" y="5439"/>
                      </a:lnTo>
                      <a:close/>
                      <a:moveTo>
                        <a:pt x="37305" y="1207"/>
                      </a:moveTo>
                      <a:lnTo>
                        <a:pt x="51239" y="1207"/>
                      </a:lnTo>
                      <a:lnTo>
                        <a:pt x="51239" y="5439"/>
                      </a:lnTo>
                      <a:lnTo>
                        <a:pt x="37305" y="5439"/>
                      </a:lnTo>
                      <a:close/>
                      <a:moveTo>
                        <a:pt x="22038" y="1207"/>
                      </a:moveTo>
                      <a:lnTo>
                        <a:pt x="35988" y="1207"/>
                      </a:lnTo>
                      <a:lnTo>
                        <a:pt x="35988" y="5439"/>
                      </a:lnTo>
                      <a:lnTo>
                        <a:pt x="22038" y="5439"/>
                      </a:lnTo>
                      <a:close/>
                      <a:moveTo>
                        <a:pt x="6787" y="1207"/>
                      </a:moveTo>
                      <a:lnTo>
                        <a:pt x="20737" y="1207"/>
                      </a:lnTo>
                      <a:lnTo>
                        <a:pt x="20737" y="5439"/>
                      </a:lnTo>
                      <a:lnTo>
                        <a:pt x="6787" y="543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EA46060-5A97-F7AE-E093-1C9F1DD1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050" y="2201200"/>
            <a:ext cx="5295125" cy="435300"/>
          </a:xfrm>
        </p:spPr>
        <p:txBody>
          <a:bodyPr/>
          <a:lstStyle/>
          <a:p>
            <a:r>
              <a:rPr lang="en-US" sz="3200" dirty="0"/>
              <a:t>Lesson </a:t>
            </a:r>
            <a:r>
              <a:rPr lang="en-US" sz="3200" dirty="0" smtClean="0"/>
              <a:t>2: A </a:t>
            </a:r>
            <a:r>
              <a:rPr lang="en-US" sz="3200" dirty="0"/>
              <a:t>closer </a:t>
            </a:r>
            <a:r>
              <a:rPr lang="en-US" sz="3200" dirty="0" smtClean="0"/>
              <a:t>look 1</a:t>
            </a:r>
            <a:endParaRPr lang="en-US" sz="3200" dirty="0"/>
          </a:p>
        </p:txBody>
      </p:sp>
      <p:grpSp>
        <p:nvGrpSpPr>
          <p:cNvPr id="4" name="Google Shape;2556;p50">
            <a:extLst>
              <a:ext uri="{FF2B5EF4-FFF2-40B4-BE49-F238E27FC236}">
                <a16:creationId xmlns:a16="http://schemas.microsoft.com/office/drawing/2014/main" id="{EC279C68-DBA6-87C3-8A72-D6F82D8D866F}"/>
              </a:ext>
            </a:extLst>
          </p:cNvPr>
          <p:cNvGrpSpPr/>
          <p:nvPr/>
        </p:nvGrpSpPr>
        <p:grpSpPr>
          <a:xfrm>
            <a:off x="340049" y="2825175"/>
            <a:ext cx="4398297" cy="874375"/>
            <a:chOff x="1626700" y="4110325"/>
            <a:chExt cx="4461825" cy="607775"/>
          </a:xfrm>
        </p:grpSpPr>
        <p:sp>
          <p:nvSpPr>
            <p:cNvPr id="5" name="Google Shape;2557;p50">
              <a:extLst>
                <a:ext uri="{FF2B5EF4-FFF2-40B4-BE49-F238E27FC236}">
                  <a16:creationId xmlns:a16="http://schemas.microsoft.com/office/drawing/2014/main" id="{1ECBACF4-04E4-98E8-6892-FE5648FF3DB2}"/>
                </a:ext>
              </a:extLst>
            </p:cNvPr>
            <p:cNvSpPr/>
            <p:nvPr/>
          </p:nvSpPr>
          <p:spPr>
            <a:xfrm>
              <a:off x="2506400" y="4436125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1"/>
                  </a:moveTo>
                  <a:lnTo>
                    <a:pt x="1" y="2507"/>
                  </a:lnTo>
                  <a:lnTo>
                    <a:pt x="6693" y="2507"/>
                  </a:lnTo>
                  <a:lnTo>
                    <a:pt x="6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58;p50">
              <a:extLst>
                <a:ext uri="{FF2B5EF4-FFF2-40B4-BE49-F238E27FC236}">
                  <a16:creationId xmlns:a16="http://schemas.microsoft.com/office/drawing/2014/main" id="{B2D2DAA9-A129-3FDC-9AC4-B929A3CFB293}"/>
                </a:ext>
              </a:extLst>
            </p:cNvPr>
            <p:cNvSpPr/>
            <p:nvPr/>
          </p:nvSpPr>
          <p:spPr>
            <a:xfrm>
              <a:off x="4041500" y="4436125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1"/>
                  </a:moveTo>
                  <a:lnTo>
                    <a:pt x="1" y="2507"/>
                  </a:lnTo>
                  <a:lnTo>
                    <a:pt x="6692" y="2507"/>
                  </a:lnTo>
                  <a:lnTo>
                    <a:pt x="6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59;p50">
              <a:extLst>
                <a:ext uri="{FF2B5EF4-FFF2-40B4-BE49-F238E27FC236}">
                  <a16:creationId xmlns:a16="http://schemas.microsoft.com/office/drawing/2014/main" id="{DA543368-0B7F-49FF-13D7-B0723AC7571F}"/>
                </a:ext>
              </a:extLst>
            </p:cNvPr>
            <p:cNvSpPr/>
            <p:nvPr/>
          </p:nvSpPr>
          <p:spPr>
            <a:xfrm>
              <a:off x="2506400" y="4561450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6693" y="2507"/>
                  </a:lnTo>
                  <a:lnTo>
                    <a:pt x="6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60;p50">
              <a:extLst>
                <a:ext uri="{FF2B5EF4-FFF2-40B4-BE49-F238E27FC236}">
                  <a16:creationId xmlns:a16="http://schemas.microsoft.com/office/drawing/2014/main" id="{3D9572E8-17D3-FAE1-ABB2-8FC6CF278764}"/>
                </a:ext>
              </a:extLst>
            </p:cNvPr>
            <p:cNvSpPr/>
            <p:nvPr/>
          </p:nvSpPr>
          <p:spPr>
            <a:xfrm>
              <a:off x="4041500" y="4561450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6692" y="250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61;p50">
              <a:extLst>
                <a:ext uri="{FF2B5EF4-FFF2-40B4-BE49-F238E27FC236}">
                  <a16:creationId xmlns:a16="http://schemas.microsoft.com/office/drawing/2014/main" id="{D3C8FE75-2E3E-E8B0-1F2C-428DBBFE03C7}"/>
                </a:ext>
              </a:extLst>
            </p:cNvPr>
            <p:cNvSpPr/>
            <p:nvPr/>
          </p:nvSpPr>
          <p:spPr>
            <a:xfrm>
              <a:off x="4960675" y="4279500"/>
              <a:ext cx="636625" cy="52025"/>
            </a:xfrm>
            <a:custGeom>
              <a:avLst/>
              <a:gdLst/>
              <a:ahLst/>
              <a:cxnLst/>
              <a:rect l="l" t="t" r="r" b="b"/>
              <a:pathLst>
                <a:path w="25465" h="2081" extrusionOk="0">
                  <a:moveTo>
                    <a:pt x="1" y="0"/>
                  </a:moveTo>
                  <a:lnTo>
                    <a:pt x="1" y="2080"/>
                  </a:lnTo>
                  <a:lnTo>
                    <a:pt x="25465" y="2080"/>
                  </a:lnTo>
                  <a:lnTo>
                    <a:pt x="254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62;p50">
              <a:extLst>
                <a:ext uri="{FF2B5EF4-FFF2-40B4-BE49-F238E27FC236}">
                  <a16:creationId xmlns:a16="http://schemas.microsoft.com/office/drawing/2014/main" id="{7D33549C-BAF9-0FB2-DCAD-43C1ED8974F3}"/>
                </a:ext>
              </a:extLst>
            </p:cNvPr>
            <p:cNvSpPr/>
            <p:nvPr/>
          </p:nvSpPr>
          <p:spPr>
            <a:xfrm>
              <a:off x="4183725" y="4279500"/>
              <a:ext cx="632250" cy="52025"/>
            </a:xfrm>
            <a:custGeom>
              <a:avLst/>
              <a:gdLst/>
              <a:ahLst/>
              <a:cxnLst/>
              <a:rect l="l" t="t" r="r" b="b"/>
              <a:pathLst>
                <a:path w="25290" h="2081" extrusionOk="0">
                  <a:moveTo>
                    <a:pt x="1" y="0"/>
                  </a:moveTo>
                  <a:lnTo>
                    <a:pt x="1" y="2080"/>
                  </a:lnTo>
                  <a:lnTo>
                    <a:pt x="25289" y="2080"/>
                  </a:lnTo>
                  <a:lnTo>
                    <a:pt x="252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63;p50">
              <a:extLst>
                <a:ext uri="{FF2B5EF4-FFF2-40B4-BE49-F238E27FC236}">
                  <a16:creationId xmlns:a16="http://schemas.microsoft.com/office/drawing/2014/main" id="{08C634EF-A0B0-31D1-80D1-2C012B0DF402}"/>
                </a:ext>
              </a:extLst>
            </p:cNvPr>
            <p:cNvSpPr/>
            <p:nvPr/>
          </p:nvSpPr>
          <p:spPr>
            <a:xfrm>
              <a:off x="4469450" y="4321475"/>
              <a:ext cx="637250" cy="10050"/>
            </a:xfrm>
            <a:custGeom>
              <a:avLst/>
              <a:gdLst/>
              <a:ahLst/>
              <a:cxnLst/>
              <a:rect l="l" t="t" r="r" b="b"/>
              <a:pathLst>
                <a:path w="25490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5489" y="401"/>
                  </a:lnTo>
                  <a:lnTo>
                    <a:pt x="25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64;p50">
              <a:extLst>
                <a:ext uri="{FF2B5EF4-FFF2-40B4-BE49-F238E27FC236}">
                  <a16:creationId xmlns:a16="http://schemas.microsoft.com/office/drawing/2014/main" id="{54A7270C-1937-4BBB-D5B1-FC8EA0EC7EBF}"/>
                </a:ext>
              </a:extLst>
            </p:cNvPr>
            <p:cNvSpPr/>
            <p:nvPr/>
          </p:nvSpPr>
          <p:spPr>
            <a:xfrm>
              <a:off x="5239500" y="4110325"/>
              <a:ext cx="235625" cy="187350"/>
            </a:xfrm>
            <a:custGeom>
              <a:avLst/>
              <a:gdLst/>
              <a:ahLst/>
              <a:cxnLst/>
              <a:rect l="l" t="t" r="r" b="b"/>
              <a:pathLst>
                <a:path w="9425" h="7494" extrusionOk="0">
                  <a:moveTo>
                    <a:pt x="1" y="0"/>
                  </a:moveTo>
                  <a:lnTo>
                    <a:pt x="9424" y="749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65;p50">
              <a:extLst>
                <a:ext uri="{FF2B5EF4-FFF2-40B4-BE49-F238E27FC236}">
                  <a16:creationId xmlns:a16="http://schemas.microsoft.com/office/drawing/2014/main" id="{FC4A477D-5FA0-7E80-B172-B5FA965A4F71}"/>
                </a:ext>
              </a:extLst>
            </p:cNvPr>
            <p:cNvSpPr/>
            <p:nvPr/>
          </p:nvSpPr>
          <p:spPr>
            <a:xfrm>
              <a:off x="5239500" y="4110325"/>
              <a:ext cx="235625" cy="187350"/>
            </a:xfrm>
            <a:custGeom>
              <a:avLst/>
              <a:gdLst/>
              <a:ahLst/>
              <a:cxnLst/>
              <a:rect l="l" t="t" r="r" b="b"/>
              <a:pathLst>
                <a:path w="9425" h="7494" fill="none" extrusionOk="0">
                  <a:moveTo>
                    <a:pt x="1" y="0"/>
                  </a:moveTo>
                  <a:lnTo>
                    <a:pt x="9424" y="7494"/>
                  </a:lnTo>
                </a:path>
              </a:pathLst>
            </a:custGeom>
            <a:noFill/>
            <a:ln w="206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66;p50">
              <a:extLst>
                <a:ext uri="{FF2B5EF4-FFF2-40B4-BE49-F238E27FC236}">
                  <a16:creationId xmlns:a16="http://schemas.microsoft.com/office/drawing/2014/main" id="{E69BAA8B-1AA7-E31B-7805-CB2365D96E45}"/>
                </a:ext>
              </a:extLst>
            </p:cNvPr>
            <p:cNvSpPr/>
            <p:nvPr/>
          </p:nvSpPr>
          <p:spPr>
            <a:xfrm>
              <a:off x="5200650" y="4237500"/>
              <a:ext cx="198650" cy="25"/>
            </a:xfrm>
            <a:custGeom>
              <a:avLst/>
              <a:gdLst/>
              <a:ahLst/>
              <a:cxnLst/>
              <a:rect l="l" t="t" r="r" b="b"/>
              <a:pathLst>
                <a:path w="7946" h="1" extrusionOk="0">
                  <a:moveTo>
                    <a:pt x="1" y="1"/>
                  </a:moveTo>
                  <a:lnTo>
                    <a:pt x="794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67;p50">
              <a:extLst>
                <a:ext uri="{FF2B5EF4-FFF2-40B4-BE49-F238E27FC236}">
                  <a16:creationId xmlns:a16="http://schemas.microsoft.com/office/drawing/2014/main" id="{834D6AD0-2E8C-39D3-CDFF-D0DC6CD1B755}"/>
                </a:ext>
              </a:extLst>
            </p:cNvPr>
            <p:cNvSpPr/>
            <p:nvPr/>
          </p:nvSpPr>
          <p:spPr>
            <a:xfrm>
              <a:off x="5200650" y="4237500"/>
              <a:ext cx="198650" cy="25"/>
            </a:xfrm>
            <a:custGeom>
              <a:avLst/>
              <a:gdLst/>
              <a:ahLst/>
              <a:cxnLst/>
              <a:rect l="l" t="t" r="r" b="b"/>
              <a:pathLst>
                <a:path w="7946" h="1" fill="none" extrusionOk="0">
                  <a:moveTo>
                    <a:pt x="1" y="1"/>
                  </a:moveTo>
                  <a:lnTo>
                    <a:pt x="7946" y="1"/>
                  </a:lnTo>
                </a:path>
              </a:pathLst>
            </a:custGeom>
            <a:noFill/>
            <a:ln w="206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68;p50">
              <a:extLst>
                <a:ext uri="{FF2B5EF4-FFF2-40B4-BE49-F238E27FC236}">
                  <a16:creationId xmlns:a16="http://schemas.microsoft.com/office/drawing/2014/main" id="{D9F56B6E-3729-3C16-64AE-9505D4CE3B57}"/>
                </a:ext>
              </a:extLst>
            </p:cNvPr>
            <p:cNvSpPr/>
            <p:nvPr/>
          </p:nvSpPr>
          <p:spPr>
            <a:xfrm>
              <a:off x="4887375" y="4613450"/>
              <a:ext cx="271325" cy="104650"/>
            </a:xfrm>
            <a:custGeom>
              <a:avLst/>
              <a:gdLst/>
              <a:ahLst/>
              <a:cxnLst/>
              <a:rect l="l" t="t" r="r" b="b"/>
              <a:pathLst>
                <a:path w="10853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53" y="4186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69;p50">
              <a:extLst>
                <a:ext uri="{FF2B5EF4-FFF2-40B4-BE49-F238E27FC236}">
                  <a16:creationId xmlns:a16="http://schemas.microsoft.com/office/drawing/2014/main" id="{9E7D5392-342F-B21A-BC54-CD236F4AE8EB}"/>
                </a:ext>
              </a:extLst>
            </p:cNvPr>
            <p:cNvSpPr/>
            <p:nvPr/>
          </p:nvSpPr>
          <p:spPr>
            <a:xfrm>
              <a:off x="4183725" y="4330250"/>
              <a:ext cx="1877250" cy="342125"/>
            </a:xfrm>
            <a:custGeom>
              <a:avLst/>
              <a:gdLst/>
              <a:ahLst/>
              <a:cxnLst/>
              <a:rect l="l" t="t" r="r" b="b"/>
              <a:pathLst>
                <a:path w="75090" h="13685" extrusionOk="0">
                  <a:moveTo>
                    <a:pt x="1" y="0"/>
                  </a:moveTo>
                  <a:lnTo>
                    <a:pt x="1" y="13684"/>
                  </a:lnTo>
                  <a:lnTo>
                    <a:pt x="74412" y="13684"/>
                  </a:lnTo>
                  <a:cubicBezTo>
                    <a:pt x="74412" y="13684"/>
                    <a:pt x="75089" y="9825"/>
                    <a:pt x="74513" y="8722"/>
                  </a:cubicBezTo>
                  <a:cubicBezTo>
                    <a:pt x="72558" y="4837"/>
                    <a:pt x="62457" y="952"/>
                    <a:pt x="56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70;p50">
              <a:extLst>
                <a:ext uri="{FF2B5EF4-FFF2-40B4-BE49-F238E27FC236}">
                  <a16:creationId xmlns:a16="http://schemas.microsoft.com/office/drawing/2014/main" id="{EE553511-B903-9429-FBF1-E2EA131AC963}"/>
                </a:ext>
              </a:extLst>
            </p:cNvPr>
            <p:cNvSpPr/>
            <p:nvPr/>
          </p:nvSpPr>
          <p:spPr>
            <a:xfrm>
              <a:off x="5366700" y="4350925"/>
              <a:ext cx="500650" cy="64550"/>
            </a:xfrm>
            <a:custGeom>
              <a:avLst/>
              <a:gdLst/>
              <a:ahLst/>
              <a:cxnLst/>
              <a:rect l="l" t="t" r="r" b="b"/>
              <a:pathLst>
                <a:path w="20026" h="2582" extrusionOk="0">
                  <a:moveTo>
                    <a:pt x="1" y="0"/>
                  </a:moveTo>
                  <a:lnTo>
                    <a:pt x="1" y="2582"/>
                  </a:lnTo>
                  <a:lnTo>
                    <a:pt x="20026" y="2582"/>
                  </a:lnTo>
                  <a:cubicBezTo>
                    <a:pt x="17720" y="1529"/>
                    <a:pt x="15189" y="627"/>
                    <a:pt x="1285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71;p50">
              <a:extLst>
                <a:ext uri="{FF2B5EF4-FFF2-40B4-BE49-F238E27FC236}">
                  <a16:creationId xmlns:a16="http://schemas.microsoft.com/office/drawing/2014/main" id="{12111A26-501D-1309-5D42-04790DACF8D7}"/>
                </a:ext>
              </a:extLst>
            </p:cNvPr>
            <p:cNvSpPr/>
            <p:nvPr/>
          </p:nvSpPr>
          <p:spPr>
            <a:xfrm>
              <a:off x="4193750" y="4456800"/>
              <a:ext cx="1810200" cy="40750"/>
            </a:xfrm>
            <a:custGeom>
              <a:avLst/>
              <a:gdLst/>
              <a:ahLst/>
              <a:cxnLst/>
              <a:rect l="l" t="t" r="r" b="b"/>
              <a:pathLst>
                <a:path w="72408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72407" y="1630"/>
                  </a:lnTo>
                  <a:cubicBezTo>
                    <a:pt x="71756" y="1078"/>
                    <a:pt x="70954" y="527"/>
                    <a:pt x="70077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72;p50">
              <a:extLst>
                <a:ext uri="{FF2B5EF4-FFF2-40B4-BE49-F238E27FC236}">
                  <a16:creationId xmlns:a16="http://schemas.microsoft.com/office/drawing/2014/main" id="{ECE69D95-4A03-1B67-9F4F-6F8EBF981A51}"/>
                </a:ext>
              </a:extLst>
            </p:cNvPr>
            <p:cNvSpPr/>
            <p:nvPr/>
          </p:nvSpPr>
          <p:spPr>
            <a:xfrm>
              <a:off x="6057175" y="4572100"/>
              <a:ext cx="31350" cy="83350"/>
            </a:xfrm>
            <a:custGeom>
              <a:avLst/>
              <a:gdLst/>
              <a:ahLst/>
              <a:cxnLst/>
              <a:rect l="l" t="t" r="r" b="b"/>
              <a:pathLst>
                <a:path w="1254" h="3334" extrusionOk="0">
                  <a:moveTo>
                    <a:pt x="1" y="0"/>
                  </a:moveTo>
                  <a:lnTo>
                    <a:pt x="1" y="3334"/>
                  </a:lnTo>
                  <a:lnTo>
                    <a:pt x="1254" y="333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73;p50">
              <a:extLst>
                <a:ext uri="{FF2B5EF4-FFF2-40B4-BE49-F238E27FC236}">
                  <a16:creationId xmlns:a16="http://schemas.microsoft.com/office/drawing/2014/main" id="{45BC46A4-1401-9C7C-A1FC-FF3BC8DAFE6F}"/>
                </a:ext>
              </a:extLst>
            </p:cNvPr>
            <p:cNvSpPr/>
            <p:nvPr/>
          </p:nvSpPr>
          <p:spPr>
            <a:xfrm>
              <a:off x="5994525" y="4592775"/>
              <a:ext cx="83350" cy="31350"/>
            </a:xfrm>
            <a:custGeom>
              <a:avLst/>
              <a:gdLst/>
              <a:ahLst/>
              <a:cxnLst/>
              <a:rect l="l" t="t" r="r" b="b"/>
              <a:pathLst>
                <a:path w="3334" h="1254" extrusionOk="0">
                  <a:moveTo>
                    <a:pt x="0" y="0"/>
                  </a:moveTo>
                  <a:lnTo>
                    <a:pt x="0" y="1254"/>
                  </a:lnTo>
                  <a:lnTo>
                    <a:pt x="3334" y="125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74;p50">
              <a:extLst>
                <a:ext uri="{FF2B5EF4-FFF2-40B4-BE49-F238E27FC236}">
                  <a16:creationId xmlns:a16="http://schemas.microsoft.com/office/drawing/2014/main" id="{04D3442B-B07F-1A75-ABE6-6CEBD4410D8D}"/>
                </a:ext>
              </a:extLst>
            </p:cNvPr>
            <p:cNvSpPr/>
            <p:nvPr/>
          </p:nvSpPr>
          <p:spPr>
            <a:xfrm>
              <a:off x="5743900" y="4613450"/>
              <a:ext cx="271325" cy="104650"/>
            </a:xfrm>
            <a:custGeom>
              <a:avLst/>
              <a:gdLst/>
              <a:ahLst/>
              <a:cxnLst/>
              <a:rect l="l" t="t" r="r" b="b"/>
              <a:pathLst>
                <a:path w="10853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53" y="4186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75;p50">
              <a:extLst>
                <a:ext uri="{FF2B5EF4-FFF2-40B4-BE49-F238E27FC236}">
                  <a16:creationId xmlns:a16="http://schemas.microsoft.com/office/drawing/2014/main" id="{80590D19-A750-D688-C4BF-9DCC31E161C2}"/>
                </a:ext>
              </a:extLst>
            </p:cNvPr>
            <p:cNvSpPr/>
            <p:nvPr/>
          </p:nvSpPr>
          <p:spPr>
            <a:xfrm>
              <a:off x="563300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76;p50">
              <a:extLst>
                <a:ext uri="{FF2B5EF4-FFF2-40B4-BE49-F238E27FC236}">
                  <a16:creationId xmlns:a16="http://schemas.microsoft.com/office/drawing/2014/main" id="{48D90BD1-45B7-02CD-B0E4-9EE9106EE6A3}"/>
                </a:ext>
              </a:extLst>
            </p:cNvPr>
            <p:cNvSpPr/>
            <p:nvPr/>
          </p:nvSpPr>
          <p:spPr>
            <a:xfrm>
              <a:off x="55183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77;p50">
              <a:extLst>
                <a:ext uri="{FF2B5EF4-FFF2-40B4-BE49-F238E27FC236}">
                  <a16:creationId xmlns:a16="http://schemas.microsoft.com/office/drawing/2014/main" id="{54226E45-E652-3607-0CB7-00B23F13DAE4}"/>
                </a:ext>
              </a:extLst>
            </p:cNvPr>
            <p:cNvSpPr/>
            <p:nvPr/>
          </p:nvSpPr>
          <p:spPr>
            <a:xfrm>
              <a:off x="53510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78;p50">
              <a:extLst>
                <a:ext uri="{FF2B5EF4-FFF2-40B4-BE49-F238E27FC236}">
                  <a16:creationId xmlns:a16="http://schemas.microsoft.com/office/drawing/2014/main" id="{9A270423-40CC-632B-0CBF-364A7478D308}"/>
                </a:ext>
              </a:extLst>
            </p:cNvPr>
            <p:cNvSpPr/>
            <p:nvPr/>
          </p:nvSpPr>
          <p:spPr>
            <a:xfrm>
              <a:off x="52363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79;p50">
              <a:extLst>
                <a:ext uri="{FF2B5EF4-FFF2-40B4-BE49-F238E27FC236}">
                  <a16:creationId xmlns:a16="http://schemas.microsoft.com/office/drawing/2014/main" id="{EC2C6173-0D0B-7205-F18A-20859D7FE4C9}"/>
                </a:ext>
              </a:extLst>
            </p:cNvPr>
            <p:cNvSpPr/>
            <p:nvPr/>
          </p:nvSpPr>
          <p:spPr>
            <a:xfrm>
              <a:off x="467245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80;p50">
              <a:extLst>
                <a:ext uri="{FF2B5EF4-FFF2-40B4-BE49-F238E27FC236}">
                  <a16:creationId xmlns:a16="http://schemas.microsoft.com/office/drawing/2014/main" id="{25639D43-12B1-4138-8117-2659BD3C6784}"/>
                </a:ext>
              </a:extLst>
            </p:cNvPr>
            <p:cNvSpPr/>
            <p:nvPr/>
          </p:nvSpPr>
          <p:spPr>
            <a:xfrm>
              <a:off x="45578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81;p50">
              <a:extLst>
                <a:ext uri="{FF2B5EF4-FFF2-40B4-BE49-F238E27FC236}">
                  <a16:creationId xmlns:a16="http://schemas.microsoft.com/office/drawing/2014/main" id="{56B17FB0-8EAF-9AEE-D1DF-76F9D5CC4D62}"/>
                </a:ext>
              </a:extLst>
            </p:cNvPr>
            <p:cNvSpPr/>
            <p:nvPr/>
          </p:nvSpPr>
          <p:spPr>
            <a:xfrm>
              <a:off x="43905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2;p50">
              <a:extLst>
                <a:ext uri="{FF2B5EF4-FFF2-40B4-BE49-F238E27FC236}">
                  <a16:creationId xmlns:a16="http://schemas.microsoft.com/office/drawing/2014/main" id="{E7EBE6F3-8312-7B16-F11F-9D6D69150883}"/>
                </a:ext>
              </a:extLst>
            </p:cNvPr>
            <p:cNvSpPr/>
            <p:nvPr/>
          </p:nvSpPr>
          <p:spPr>
            <a:xfrm>
              <a:off x="42758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83;p50">
              <a:extLst>
                <a:ext uri="{FF2B5EF4-FFF2-40B4-BE49-F238E27FC236}">
                  <a16:creationId xmlns:a16="http://schemas.microsoft.com/office/drawing/2014/main" id="{70F3E186-00FD-7B3B-A071-4FCECF16023E}"/>
                </a:ext>
              </a:extLst>
            </p:cNvPr>
            <p:cNvSpPr/>
            <p:nvPr/>
          </p:nvSpPr>
          <p:spPr>
            <a:xfrm>
              <a:off x="4193750" y="4540775"/>
              <a:ext cx="1300800" cy="31350"/>
            </a:xfrm>
            <a:custGeom>
              <a:avLst/>
              <a:gdLst/>
              <a:ahLst/>
              <a:cxnLst/>
              <a:rect l="l" t="t" r="r" b="b"/>
              <a:pathLst>
                <a:path w="52032" h="1254" extrusionOk="0">
                  <a:moveTo>
                    <a:pt x="1" y="0"/>
                  </a:moveTo>
                  <a:lnTo>
                    <a:pt x="1" y="1253"/>
                  </a:lnTo>
                  <a:lnTo>
                    <a:pt x="52031" y="1253"/>
                  </a:lnTo>
                  <a:lnTo>
                    <a:pt x="5203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84;p50">
              <a:extLst>
                <a:ext uri="{FF2B5EF4-FFF2-40B4-BE49-F238E27FC236}">
                  <a16:creationId xmlns:a16="http://schemas.microsoft.com/office/drawing/2014/main" id="{04968752-89A6-DCA8-1B17-F3DE7EE24CBC}"/>
                </a:ext>
              </a:extLst>
            </p:cNvPr>
            <p:cNvSpPr/>
            <p:nvPr/>
          </p:nvSpPr>
          <p:spPr>
            <a:xfrm>
              <a:off x="5012700" y="4352800"/>
              <a:ext cx="333975" cy="62675"/>
            </a:xfrm>
            <a:custGeom>
              <a:avLst/>
              <a:gdLst/>
              <a:ahLst/>
              <a:cxnLst/>
              <a:rect l="l" t="t" r="r" b="b"/>
              <a:pathLst>
                <a:path w="13359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85;p50">
              <a:extLst>
                <a:ext uri="{FF2B5EF4-FFF2-40B4-BE49-F238E27FC236}">
                  <a16:creationId xmlns:a16="http://schemas.microsoft.com/office/drawing/2014/main" id="{89B91A83-DEDC-0AAB-735B-5D642AD9C46C}"/>
                </a:ext>
              </a:extLst>
            </p:cNvPr>
            <p:cNvSpPr/>
            <p:nvPr/>
          </p:nvSpPr>
          <p:spPr>
            <a:xfrm>
              <a:off x="4626100" y="4352800"/>
              <a:ext cx="334600" cy="62675"/>
            </a:xfrm>
            <a:custGeom>
              <a:avLst/>
              <a:gdLst/>
              <a:ahLst/>
              <a:cxnLst/>
              <a:rect l="l" t="t" r="r" b="b"/>
              <a:pathLst>
                <a:path w="13384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86;p50">
              <a:extLst>
                <a:ext uri="{FF2B5EF4-FFF2-40B4-BE49-F238E27FC236}">
                  <a16:creationId xmlns:a16="http://schemas.microsoft.com/office/drawing/2014/main" id="{05EE3AFD-12A3-ABD9-F44F-CE5D49C5DE8F}"/>
                </a:ext>
              </a:extLst>
            </p:cNvPr>
            <p:cNvSpPr/>
            <p:nvPr/>
          </p:nvSpPr>
          <p:spPr>
            <a:xfrm>
              <a:off x="4240125" y="4352800"/>
              <a:ext cx="334000" cy="62675"/>
            </a:xfrm>
            <a:custGeom>
              <a:avLst/>
              <a:gdLst/>
              <a:ahLst/>
              <a:cxnLst/>
              <a:rect l="l" t="t" r="r" b="b"/>
              <a:pathLst>
                <a:path w="13360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87;p50">
              <a:extLst>
                <a:ext uri="{FF2B5EF4-FFF2-40B4-BE49-F238E27FC236}">
                  <a16:creationId xmlns:a16="http://schemas.microsoft.com/office/drawing/2014/main" id="{89599B4C-4118-CCF6-0AD3-08561AB6E5ED}"/>
                </a:ext>
              </a:extLst>
            </p:cNvPr>
            <p:cNvSpPr/>
            <p:nvPr/>
          </p:nvSpPr>
          <p:spPr>
            <a:xfrm>
              <a:off x="2589750" y="4321475"/>
              <a:ext cx="1535125" cy="344625"/>
            </a:xfrm>
            <a:custGeom>
              <a:avLst/>
              <a:gdLst/>
              <a:ahLst/>
              <a:cxnLst/>
              <a:rect l="l" t="t" r="r" b="b"/>
              <a:pathLst>
                <a:path w="61405" h="13785" extrusionOk="0">
                  <a:moveTo>
                    <a:pt x="0" y="0"/>
                  </a:moveTo>
                  <a:lnTo>
                    <a:pt x="0" y="13785"/>
                  </a:lnTo>
                  <a:lnTo>
                    <a:pt x="61404" y="13785"/>
                  </a:lnTo>
                  <a:lnTo>
                    <a:pt x="614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88;p50">
              <a:extLst>
                <a:ext uri="{FF2B5EF4-FFF2-40B4-BE49-F238E27FC236}">
                  <a16:creationId xmlns:a16="http://schemas.microsoft.com/office/drawing/2014/main" id="{A561D861-E5F9-E61A-BD02-6AE29760446C}"/>
                </a:ext>
              </a:extLst>
            </p:cNvPr>
            <p:cNvSpPr/>
            <p:nvPr/>
          </p:nvSpPr>
          <p:spPr>
            <a:xfrm>
              <a:off x="3247650" y="4613450"/>
              <a:ext cx="271950" cy="104650"/>
            </a:xfrm>
            <a:custGeom>
              <a:avLst/>
              <a:gdLst/>
              <a:ahLst/>
              <a:cxnLst/>
              <a:rect l="l" t="t" r="r" b="b"/>
              <a:pathLst>
                <a:path w="10878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77" y="4186"/>
                  </a:lnTo>
                  <a:lnTo>
                    <a:pt x="10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89;p50">
              <a:extLst>
                <a:ext uri="{FF2B5EF4-FFF2-40B4-BE49-F238E27FC236}">
                  <a16:creationId xmlns:a16="http://schemas.microsoft.com/office/drawing/2014/main" id="{11E0CEAA-7F94-4034-0A02-FE57A2F58320}"/>
                </a:ext>
              </a:extLst>
            </p:cNvPr>
            <p:cNvSpPr/>
            <p:nvPr/>
          </p:nvSpPr>
          <p:spPr>
            <a:xfrm>
              <a:off x="39938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90;p50">
              <a:extLst>
                <a:ext uri="{FF2B5EF4-FFF2-40B4-BE49-F238E27FC236}">
                  <a16:creationId xmlns:a16="http://schemas.microsoft.com/office/drawing/2014/main" id="{A7052C60-3E95-78B1-D230-B470F3520611}"/>
                </a:ext>
              </a:extLst>
            </p:cNvPr>
            <p:cNvSpPr/>
            <p:nvPr/>
          </p:nvSpPr>
          <p:spPr>
            <a:xfrm>
              <a:off x="38786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91;p50">
              <a:extLst>
                <a:ext uri="{FF2B5EF4-FFF2-40B4-BE49-F238E27FC236}">
                  <a16:creationId xmlns:a16="http://schemas.microsoft.com/office/drawing/2014/main" id="{0C9EF92C-C7A8-2842-FD19-0BA80CFE46A2}"/>
                </a:ext>
              </a:extLst>
            </p:cNvPr>
            <p:cNvSpPr/>
            <p:nvPr/>
          </p:nvSpPr>
          <p:spPr>
            <a:xfrm>
              <a:off x="37119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92;p50">
              <a:extLst>
                <a:ext uri="{FF2B5EF4-FFF2-40B4-BE49-F238E27FC236}">
                  <a16:creationId xmlns:a16="http://schemas.microsoft.com/office/drawing/2014/main" id="{A0754962-7259-F84C-300D-507CCDC01C9B}"/>
                </a:ext>
              </a:extLst>
            </p:cNvPr>
            <p:cNvSpPr/>
            <p:nvPr/>
          </p:nvSpPr>
          <p:spPr>
            <a:xfrm>
              <a:off x="35966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93;p50">
              <a:extLst>
                <a:ext uri="{FF2B5EF4-FFF2-40B4-BE49-F238E27FC236}">
                  <a16:creationId xmlns:a16="http://schemas.microsoft.com/office/drawing/2014/main" id="{48B43EA9-00A2-8D07-33E7-158F94D5C0CC}"/>
                </a:ext>
              </a:extLst>
            </p:cNvPr>
            <p:cNvSpPr/>
            <p:nvPr/>
          </p:nvSpPr>
          <p:spPr>
            <a:xfrm>
              <a:off x="30327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94;p50">
              <a:extLst>
                <a:ext uri="{FF2B5EF4-FFF2-40B4-BE49-F238E27FC236}">
                  <a16:creationId xmlns:a16="http://schemas.microsoft.com/office/drawing/2014/main" id="{F4605B01-2A08-D90A-F499-C4BEA07494B9}"/>
                </a:ext>
              </a:extLst>
            </p:cNvPr>
            <p:cNvSpPr/>
            <p:nvPr/>
          </p:nvSpPr>
          <p:spPr>
            <a:xfrm>
              <a:off x="2918075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95;p50">
              <a:extLst>
                <a:ext uri="{FF2B5EF4-FFF2-40B4-BE49-F238E27FC236}">
                  <a16:creationId xmlns:a16="http://schemas.microsoft.com/office/drawing/2014/main" id="{17E805B6-F419-12F8-BBD9-D8F3B43A25B0}"/>
                </a:ext>
              </a:extLst>
            </p:cNvPr>
            <p:cNvSpPr/>
            <p:nvPr/>
          </p:nvSpPr>
          <p:spPr>
            <a:xfrm>
              <a:off x="27507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96;p50">
              <a:extLst>
                <a:ext uri="{FF2B5EF4-FFF2-40B4-BE49-F238E27FC236}">
                  <a16:creationId xmlns:a16="http://schemas.microsoft.com/office/drawing/2014/main" id="{D1134588-FF73-E35D-BFC3-9CF5AC012C0F}"/>
                </a:ext>
              </a:extLst>
            </p:cNvPr>
            <p:cNvSpPr/>
            <p:nvPr/>
          </p:nvSpPr>
          <p:spPr>
            <a:xfrm>
              <a:off x="26361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97;p50">
              <a:extLst>
                <a:ext uri="{FF2B5EF4-FFF2-40B4-BE49-F238E27FC236}">
                  <a16:creationId xmlns:a16="http://schemas.microsoft.com/office/drawing/2014/main" id="{8A8864E7-A602-4750-BE05-63F14C3CE936}"/>
                </a:ext>
              </a:extLst>
            </p:cNvPr>
            <p:cNvSpPr/>
            <p:nvPr/>
          </p:nvSpPr>
          <p:spPr>
            <a:xfrm>
              <a:off x="2600400" y="4540775"/>
              <a:ext cx="657925" cy="31350"/>
            </a:xfrm>
            <a:custGeom>
              <a:avLst/>
              <a:gdLst/>
              <a:ahLst/>
              <a:cxnLst/>
              <a:rect l="l" t="t" r="r" b="b"/>
              <a:pathLst>
                <a:path w="26317" h="1254" extrusionOk="0">
                  <a:moveTo>
                    <a:pt x="0" y="0"/>
                  </a:moveTo>
                  <a:lnTo>
                    <a:pt x="0" y="1253"/>
                  </a:lnTo>
                  <a:lnTo>
                    <a:pt x="26316" y="1253"/>
                  </a:lnTo>
                  <a:lnTo>
                    <a:pt x="2631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98;p50">
              <a:extLst>
                <a:ext uri="{FF2B5EF4-FFF2-40B4-BE49-F238E27FC236}">
                  <a16:creationId xmlns:a16="http://schemas.microsoft.com/office/drawing/2014/main" id="{6112234B-3552-51F2-3C90-86579AAB6BF0}"/>
                </a:ext>
              </a:extLst>
            </p:cNvPr>
            <p:cNvSpPr/>
            <p:nvPr/>
          </p:nvSpPr>
          <p:spPr>
            <a:xfrm>
              <a:off x="3456925" y="4540775"/>
              <a:ext cx="657925" cy="31350"/>
            </a:xfrm>
            <a:custGeom>
              <a:avLst/>
              <a:gdLst/>
              <a:ahLst/>
              <a:cxnLst/>
              <a:rect l="l" t="t" r="r" b="b"/>
              <a:pathLst>
                <a:path w="26317" h="1254" extrusionOk="0">
                  <a:moveTo>
                    <a:pt x="0" y="0"/>
                  </a:moveTo>
                  <a:lnTo>
                    <a:pt x="0" y="1253"/>
                  </a:lnTo>
                  <a:lnTo>
                    <a:pt x="26316" y="1253"/>
                  </a:lnTo>
                  <a:lnTo>
                    <a:pt x="2631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99;p50">
              <a:extLst>
                <a:ext uri="{FF2B5EF4-FFF2-40B4-BE49-F238E27FC236}">
                  <a16:creationId xmlns:a16="http://schemas.microsoft.com/office/drawing/2014/main" id="{497D8BC9-82A0-3FD3-643D-1E12941FD6E2}"/>
                </a:ext>
              </a:extLst>
            </p:cNvPr>
            <p:cNvSpPr/>
            <p:nvPr/>
          </p:nvSpPr>
          <p:spPr>
            <a:xfrm>
              <a:off x="3425575" y="4352800"/>
              <a:ext cx="334000" cy="62675"/>
            </a:xfrm>
            <a:custGeom>
              <a:avLst/>
              <a:gdLst/>
              <a:ahLst/>
              <a:cxnLst/>
              <a:rect l="l" t="t" r="r" b="b"/>
              <a:pathLst>
                <a:path w="13360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00;p50">
              <a:extLst>
                <a:ext uri="{FF2B5EF4-FFF2-40B4-BE49-F238E27FC236}">
                  <a16:creationId xmlns:a16="http://schemas.microsoft.com/office/drawing/2014/main" id="{12CC2F53-F724-3304-EBFF-A57263E9FBC9}"/>
                </a:ext>
              </a:extLst>
            </p:cNvPr>
            <p:cNvSpPr/>
            <p:nvPr/>
          </p:nvSpPr>
          <p:spPr>
            <a:xfrm>
              <a:off x="3790875" y="4352800"/>
              <a:ext cx="271325" cy="62675"/>
            </a:xfrm>
            <a:custGeom>
              <a:avLst/>
              <a:gdLst/>
              <a:ahLst/>
              <a:cxnLst/>
              <a:rect l="l" t="t" r="r" b="b"/>
              <a:pathLst>
                <a:path w="1085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0853" y="2507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01;p50">
              <a:extLst>
                <a:ext uri="{FF2B5EF4-FFF2-40B4-BE49-F238E27FC236}">
                  <a16:creationId xmlns:a16="http://schemas.microsoft.com/office/drawing/2014/main" id="{F9B528C2-CC38-D6F8-CC48-E331E92411FE}"/>
                </a:ext>
              </a:extLst>
            </p:cNvPr>
            <p:cNvSpPr/>
            <p:nvPr/>
          </p:nvSpPr>
          <p:spPr>
            <a:xfrm>
              <a:off x="3039000" y="4352800"/>
              <a:ext cx="333975" cy="62675"/>
            </a:xfrm>
            <a:custGeom>
              <a:avLst/>
              <a:gdLst/>
              <a:ahLst/>
              <a:cxnLst/>
              <a:rect l="l" t="t" r="r" b="b"/>
              <a:pathLst>
                <a:path w="13359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02;p50">
              <a:extLst>
                <a:ext uri="{FF2B5EF4-FFF2-40B4-BE49-F238E27FC236}">
                  <a16:creationId xmlns:a16="http://schemas.microsoft.com/office/drawing/2014/main" id="{818A464D-E799-0F88-DF4F-9EF2F4992F18}"/>
                </a:ext>
              </a:extLst>
            </p:cNvPr>
            <p:cNvSpPr/>
            <p:nvPr/>
          </p:nvSpPr>
          <p:spPr>
            <a:xfrm>
              <a:off x="2652400" y="4352800"/>
              <a:ext cx="334625" cy="62675"/>
            </a:xfrm>
            <a:custGeom>
              <a:avLst/>
              <a:gdLst/>
              <a:ahLst/>
              <a:cxnLst/>
              <a:rect l="l" t="t" r="r" b="b"/>
              <a:pathLst>
                <a:path w="13385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03;p50">
              <a:extLst>
                <a:ext uri="{FF2B5EF4-FFF2-40B4-BE49-F238E27FC236}">
                  <a16:creationId xmlns:a16="http://schemas.microsoft.com/office/drawing/2014/main" id="{BF3FD53E-8530-5137-6BB5-A79E2AE1F47E}"/>
                </a:ext>
              </a:extLst>
            </p:cNvPr>
            <p:cNvSpPr/>
            <p:nvPr/>
          </p:nvSpPr>
          <p:spPr>
            <a:xfrm>
              <a:off x="1717550" y="4321475"/>
              <a:ext cx="822100" cy="344625"/>
            </a:xfrm>
            <a:custGeom>
              <a:avLst/>
              <a:gdLst/>
              <a:ahLst/>
              <a:cxnLst/>
              <a:rect l="l" t="t" r="r" b="b"/>
              <a:pathLst>
                <a:path w="32884" h="13785" extrusionOk="0">
                  <a:moveTo>
                    <a:pt x="1" y="0"/>
                  </a:moveTo>
                  <a:lnTo>
                    <a:pt x="1" y="13785"/>
                  </a:lnTo>
                  <a:lnTo>
                    <a:pt x="32883" y="13785"/>
                  </a:lnTo>
                  <a:lnTo>
                    <a:pt x="3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04;p50">
              <a:extLst>
                <a:ext uri="{FF2B5EF4-FFF2-40B4-BE49-F238E27FC236}">
                  <a16:creationId xmlns:a16="http://schemas.microsoft.com/office/drawing/2014/main" id="{9962F881-5103-46AF-B447-4EE7B32FC794}"/>
                </a:ext>
              </a:extLst>
            </p:cNvPr>
            <p:cNvSpPr/>
            <p:nvPr/>
          </p:nvSpPr>
          <p:spPr>
            <a:xfrm>
              <a:off x="1717550" y="4613450"/>
              <a:ext cx="216200" cy="75225"/>
            </a:xfrm>
            <a:custGeom>
              <a:avLst/>
              <a:gdLst/>
              <a:ahLst/>
              <a:cxnLst/>
              <a:rect l="l" t="t" r="r" b="b"/>
              <a:pathLst>
                <a:path w="8648" h="3009" extrusionOk="0">
                  <a:moveTo>
                    <a:pt x="1" y="0"/>
                  </a:moveTo>
                  <a:lnTo>
                    <a:pt x="1" y="3008"/>
                  </a:lnTo>
                  <a:lnTo>
                    <a:pt x="8647" y="3008"/>
                  </a:lnTo>
                  <a:lnTo>
                    <a:pt x="8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05;p50">
              <a:extLst>
                <a:ext uri="{FF2B5EF4-FFF2-40B4-BE49-F238E27FC236}">
                  <a16:creationId xmlns:a16="http://schemas.microsoft.com/office/drawing/2014/main" id="{D88F50A3-90F1-5A53-A2B1-4555BC0E50AD}"/>
                </a:ext>
              </a:extLst>
            </p:cNvPr>
            <p:cNvSpPr/>
            <p:nvPr/>
          </p:nvSpPr>
          <p:spPr>
            <a:xfrm>
              <a:off x="1673700" y="4473725"/>
              <a:ext cx="33850" cy="215575"/>
            </a:xfrm>
            <a:custGeom>
              <a:avLst/>
              <a:gdLst/>
              <a:ahLst/>
              <a:cxnLst/>
              <a:rect l="l" t="t" r="r" b="b"/>
              <a:pathLst>
                <a:path w="1354" h="8623" extrusionOk="0">
                  <a:moveTo>
                    <a:pt x="0" y="0"/>
                  </a:moveTo>
                  <a:lnTo>
                    <a:pt x="0" y="8622"/>
                  </a:lnTo>
                  <a:lnTo>
                    <a:pt x="1354" y="8622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06;p50">
              <a:extLst>
                <a:ext uri="{FF2B5EF4-FFF2-40B4-BE49-F238E27FC236}">
                  <a16:creationId xmlns:a16="http://schemas.microsoft.com/office/drawing/2014/main" id="{3F2851A3-B326-3772-E523-2E4F3ACB8BAE}"/>
                </a:ext>
              </a:extLst>
            </p:cNvPr>
            <p:cNvSpPr/>
            <p:nvPr/>
          </p:nvSpPr>
          <p:spPr>
            <a:xfrm>
              <a:off x="1626700" y="4518825"/>
              <a:ext cx="33875" cy="125350"/>
            </a:xfrm>
            <a:custGeom>
              <a:avLst/>
              <a:gdLst/>
              <a:ahLst/>
              <a:cxnLst/>
              <a:rect l="l" t="t" r="r" b="b"/>
              <a:pathLst>
                <a:path w="1355" h="5014" extrusionOk="0">
                  <a:moveTo>
                    <a:pt x="1" y="1"/>
                  </a:moveTo>
                  <a:lnTo>
                    <a:pt x="1" y="5014"/>
                  </a:lnTo>
                  <a:lnTo>
                    <a:pt x="1354" y="5014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07;p50">
              <a:extLst>
                <a:ext uri="{FF2B5EF4-FFF2-40B4-BE49-F238E27FC236}">
                  <a16:creationId xmlns:a16="http://schemas.microsoft.com/office/drawing/2014/main" id="{5650869A-0E16-01E5-934E-CCA23092F3F7}"/>
                </a:ext>
              </a:extLst>
            </p:cNvPr>
            <p:cNvSpPr/>
            <p:nvPr/>
          </p:nvSpPr>
          <p:spPr>
            <a:xfrm>
              <a:off x="240615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59" y="2682"/>
                    <a:pt x="3459" y="1730"/>
                  </a:cubicBezTo>
                  <a:cubicBezTo>
                    <a:pt x="3459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608;p50">
              <a:extLst>
                <a:ext uri="{FF2B5EF4-FFF2-40B4-BE49-F238E27FC236}">
                  <a16:creationId xmlns:a16="http://schemas.microsoft.com/office/drawing/2014/main" id="{148B0C9B-7527-B0C2-EBD1-C2014920166B}"/>
                </a:ext>
              </a:extLst>
            </p:cNvPr>
            <p:cNvSpPr/>
            <p:nvPr/>
          </p:nvSpPr>
          <p:spPr>
            <a:xfrm>
              <a:off x="229150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609;p50">
              <a:extLst>
                <a:ext uri="{FF2B5EF4-FFF2-40B4-BE49-F238E27FC236}">
                  <a16:creationId xmlns:a16="http://schemas.microsoft.com/office/drawing/2014/main" id="{44CA9D2B-E675-4264-BF05-4286F7EF3F5E}"/>
                </a:ext>
              </a:extLst>
            </p:cNvPr>
            <p:cNvSpPr/>
            <p:nvPr/>
          </p:nvSpPr>
          <p:spPr>
            <a:xfrm>
              <a:off x="21242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610;p50">
              <a:extLst>
                <a:ext uri="{FF2B5EF4-FFF2-40B4-BE49-F238E27FC236}">
                  <a16:creationId xmlns:a16="http://schemas.microsoft.com/office/drawing/2014/main" id="{E7926CEC-10E7-4053-2864-73E32CB13555}"/>
                </a:ext>
              </a:extLst>
            </p:cNvPr>
            <p:cNvSpPr/>
            <p:nvPr/>
          </p:nvSpPr>
          <p:spPr>
            <a:xfrm>
              <a:off x="20095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11;p50">
              <a:extLst>
                <a:ext uri="{FF2B5EF4-FFF2-40B4-BE49-F238E27FC236}">
                  <a16:creationId xmlns:a16="http://schemas.microsoft.com/office/drawing/2014/main" id="{92B99134-5F49-D1A6-FB5E-252E02C9B85B}"/>
                </a:ext>
              </a:extLst>
            </p:cNvPr>
            <p:cNvSpPr/>
            <p:nvPr/>
          </p:nvSpPr>
          <p:spPr>
            <a:xfrm>
              <a:off x="1837850" y="4540775"/>
              <a:ext cx="689250" cy="31350"/>
            </a:xfrm>
            <a:custGeom>
              <a:avLst/>
              <a:gdLst/>
              <a:ahLst/>
              <a:cxnLst/>
              <a:rect l="l" t="t" r="r" b="b"/>
              <a:pathLst>
                <a:path w="27570" h="1254" extrusionOk="0">
                  <a:moveTo>
                    <a:pt x="1" y="0"/>
                  </a:moveTo>
                  <a:lnTo>
                    <a:pt x="1" y="1253"/>
                  </a:lnTo>
                  <a:lnTo>
                    <a:pt x="27570" y="1253"/>
                  </a:lnTo>
                  <a:lnTo>
                    <a:pt x="2757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12;p50">
              <a:extLst>
                <a:ext uri="{FF2B5EF4-FFF2-40B4-BE49-F238E27FC236}">
                  <a16:creationId xmlns:a16="http://schemas.microsoft.com/office/drawing/2014/main" id="{A43A8B5B-E4D4-48C4-FA07-99697D0C762E}"/>
                </a:ext>
              </a:extLst>
            </p:cNvPr>
            <p:cNvSpPr/>
            <p:nvPr/>
          </p:nvSpPr>
          <p:spPr>
            <a:xfrm>
              <a:off x="1837850" y="4352800"/>
              <a:ext cx="334625" cy="62675"/>
            </a:xfrm>
            <a:custGeom>
              <a:avLst/>
              <a:gdLst/>
              <a:ahLst/>
              <a:cxnLst/>
              <a:rect l="l" t="t" r="r" b="b"/>
              <a:pathLst>
                <a:path w="13385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13;p50">
              <a:extLst>
                <a:ext uri="{FF2B5EF4-FFF2-40B4-BE49-F238E27FC236}">
                  <a16:creationId xmlns:a16="http://schemas.microsoft.com/office/drawing/2014/main" id="{7CC75962-D614-F91E-95DC-19B42359CA61}"/>
                </a:ext>
              </a:extLst>
            </p:cNvPr>
            <p:cNvSpPr/>
            <p:nvPr/>
          </p:nvSpPr>
          <p:spPr>
            <a:xfrm>
              <a:off x="2203775" y="4352800"/>
              <a:ext cx="271325" cy="62675"/>
            </a:xfrm>
            <a:custGeom>
              <a:avLst/>
              <a:gdLst/>
              <a:ahLst/>
              <a:cxnLst/>
              <a:rect l="l" t="t" r="r" b="b"/>
              <a:pathLst>
                <a:path w="1085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0853" y="2507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465" y="417580"/>
            <a:ext cx="7287775" cy="816860"/>
          </a:xfrm>
        </p:spPr>
        <p:txBody>
          <a:bodyPr/>
          <a:lstStyle/>
          <a:p>
            <a:pPr algn="l"/>
            <a:r>
              <a:rPr lang="en-US" sz="2400" dirty="0" smtClean="0"/>
              <a:t>1. Write </a:t>
            </a:r>
            <a:r>
              <a:rPr lang="en-US" sz="2400" dirty="0"/>
              <a:t>the words or phrases under the correct pictures. Then listen, check, and repeat. </a:t>
            </a:r>
            <a:r>
              <a:rPr lang="en-US" sz="2400" dirty="0" smtClean="0"/>
              <a:t>(p</a:t>
            </a:r>
            <a:r>
              <a:rPr lang="en-US" sz="2400" dirty="0"/>
              <a:t>. 116)</a:t>
            </a:r>
          </a:p>
        </p:txBody>
      </p:sp>
      <p:pic>
        <p:nvPicPr>
          <p:cNvPr id="7172" name="Picture 4" descr="https://cdn.sachmem.vn/public/images/v3/TA7SHSDEMO/TA7_2020/U11-L2-171c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5" y="1465880"/>
            <a:ext cx="1646506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20142" y="2751284"/>
            <a:ext cx="1800507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Bakbak One" panose="020B0604020202020204" charset="0"/>
                <a:cs typeface="Bakbak One" panose="020B0604020202020204" charset="0"/>
              </a:rPr>
              <a:t>Flying </a:t>
            </a:r>
            <a:r>
              <a:rPr lang="en-US" sz="2000" dirty="0" smtClean="0">
                <a:latin typeface="Bakbak One" panose="020B0604020202020204" charset="0"/>
                <a:cs typeface="Bakbak One" panose="020B0604020202020204" charset="0"/>
              </a:rPr>
              <a:t>car </a:t>
            </a:r>
          </a:p>
        </p:txBody>
      </p:sp>
      <p:pic>
        <p:nvPicPr>
          <p:cNvPr id="7174" name="Picture 6" descr="https://cdn.sachmem.vn/public/images/v3/TA7SHSDEMO/TA7_2020/U11-L2-2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46" y="1465880"/>
            <a:ext cx="1956934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dn.sachmem.vn/public/images/v3/TA7SHSDEMO/TA7_2020/U11-L2-39fd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55" y="1465880"/>
            <a:ext cx="164650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cdn.sachmem.vn/public/images/v3/TA7SHSDEMO/TA7_2020/U11-L2-4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05" y="3550018"/>
            <a:ext cx="1949482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cdn.sachmem.vn/public/images/v3/TA7SHSDEMO/TA7_2020/U11-L2-5ce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47" y="3550018"/>
            <a:ext cx="164650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18160" y="3788936"/>
            <a:ext cx="1777965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Bakbak One" panose="020B0604020202020204" charset="0"/>
                <a:cs typeface="Bakbak One" panose="020B0604020202020204" charset="0"/>
              </a:rPr>
              <a:t>hyperloop</a:t>
            </a:r>
            <a:endParaRPr lang="en-US" sz="2000" dirty="0">
              <a:latin typeface="Bakbak One" panose="020B0604020202020204" charset="0"/>
              <a:cs typeface="Bakbak One" panose="020B060402020202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6959" y="2751284"/>
            <a:ext cx="2615221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Bakbak One" panose="020B0604020202020204" charset="0"/>
                <a:cs typeface="Bakbak One" panose="020B0604020202020204" charset="0"/>
              </a:rPr>
              <a:t>Solar-powered ship</a:t>
            </a:r>
            <a:endParaRPr lang="en-US" sz="2000" dirty="0">
              <a:latin typeface="Bakbak One" panose="020B0604020202020204" charset="0"/>
              <a:cs typeface="Bakbak One" panose="020B06040202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03039" y="2751284"/>
            <a:ext cx="2653282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Bakbak One" panose="020B0604020202020204" charset="0"/>
                <a:cs typeface="Bakbak One" panose="020B0604020202020204" charset="0"/>
              </a:rPr>
              <a:t>Bamboo-copter</a:t>
            </a:r>
            <a:endParaRPr lang="en-US" sz="2000" dirty="0">
              <a:latin typeface="Bakbak One" panose="020B0604020202020204" charset="0"/>
              <a:cs typeface="Bakbak One" panose="020B06040202020202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74081" y="3788936"/>
            <a:ext cx="1827539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Bakbak One" panose="020B0604020202020204" charset="0"/>
                <a:cs typeface="Bakbak One" panose="020B0604020202020204" charset="0"/>
              </a:rPr>
              <a:t>skyTrain</a:t>
            </a:r>
            <a:endParaRPr lang="en-US" sz="2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4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6716" y="747078"/>
            <a:ext cx="487363" cy="487362"/>
          </a:xfrm>
          <a:prstGeom prst="rect">
            <a:avLst/>
          </a:prstGeom>
        </p:spPr>
      </p:pic>
      <p:pic>
        <p:nvPicPr>
          <p:cNvPr id="17" name="Picture 16" descr="Speaker Icon png images | PNGWi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0" y="597410"/>
            <a:ext cx="82153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oogle Shape;1999;p88">
            <a:extLst>
              <a:ext uri="{FF2B5EF4-FFF2-40B4-BE49-F238E27FC236}">
                <a16:creationId xmlns:a16="http://schemas.microsoft.com/office/drawing/2014/main" id="{5CB35B45-C3E9-201D-1578-DF01C15DD23B}"/>
              </a:ext>
            </a:extLst>
          </p:cNvPr>
          <p:cNvGrpSpPr/>
          <p:nvPr/>
        </p:nvGrpSpPr>
        <p:grpSpPr>
          <a:xfrm rot="1405614">
            <a:off x="7959919" y="346128"/>
            <a:ext cx="900932" cy="756273"/>
            <a:chOff x="1775788" y="2700425"/>
            <a:chExt cx="288375" cy="260825"/>
          </a:xfrm>
        </p:grpSpPr>
        <p:sp>
          <p:nvSpPr>
            <p:cNvPr id="19" name="Google Shape;2000;p88">
              <a:extLst>
                <a:ext uri="{FF2B5EF4-FFF2-40B4-BE49-F238E27FC236}">
                  <a16:creationId xmlns:a16="http://schemas.microsoft.com/office/drawing/2014/main" id="{F44E7576-160A-1847-1E83-B74751DEF6D8}"/>
                </a:ext>
              </a:extLst>
            </p:cNvPr>
            <p:cNvSpPr/>
            <p:nvPr/>
          </p:nvSpPr>
          <p:spPr>
            <a:xfrm>
              <a:off x="1831163" y="2736650"/>
              <a:ext cx="177000" cy="32675"/>
            </a:xfrm>
            <a:custGeom>
              <a:avLst/>
              <a:gdLst/>
              <a:ahLst/>
              <a:cxnLst/>
              <a:rect l="l" t="t" r="r" b="b"/>
              <a:pathLst>
                <a:path w="7080" h="1307" extrusionOk="0">
                  <a:moveTo>
                    <a:pt x="899" y="1"/>
                  </a:moveTo>
                  <a:cubicBezTo>
                    <a:pt x="396" y="1"/>
                    <a:pt x="1" y="396"/>
                    <a:pt x="1" y="887"/>
                  </a:cubicBezTo>
                  <a:lnTo>
                    <a:pt x="3546" y="1306"/>
                  </a:lnTo>
                  <a:lnTo>
                    <a:pt x="7079" y="887"/>
                  </a:lnTo>
                  <a:cubicBezTo>
                    <a:pt x="7067" y="396"/>
                    <a:pt x="6672" y="1"/>
                    <a:pt x="6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01;p88">
              <a:extLst>
                <a:ext uri="{FF2B5EF4-FFF2-40B4-BE49-F238E27FC236}">
                  <a16:creationId xmlns:a16="http://schemas.microsoft.com/office/drawing/2014/main" id="{98064CCF-C7D9-F90D-8D9E-FDB695730743}"/>
                </a:ext>
              </a:extLst>
            </p:cNvPr>
            <p:cNvSpPr/>
            <p:nvPr/>
          </p:nvSpPr>
          <p:spPr>
            <a:xfrm>
              <a:off x="1817088" y="2759100"/>
              <a:ext cx="205750" cy="69200"/>
            </a:xfrm>
            <a:custGeom>
              <a:avLst/>
              <a:gdLst/>
              <a:ahLst/>
              <a:cxnLst/>
              <a:rect l="l" t="t" r="r" b="b"/>
              <a:pathLst>
                <a:path w="8230" h="2768" extrusionOk="0">
                  <a:moveTo>
                    <a:pt x="564" y="1"/>
                  </a:moveTo>
                  <a:lnTo>
                    <a:pt x="1" y="2768"/>
                  </a:lnTo>
                  <a:lnTo>
                    <a:pt x="8229" y="2768"/>
                  </a:lnTo>
                  <a:lnTo>
                    <a:pt x="7654" y="1"/>
                  </a:lnTo>
                  <a:close/>
                </a:path>
              </a:pathLst>
            </a:custGeom>
            <a:solidFill>
              <a:srgbClr val="5ED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02;p88">
              <a:extLst>
                <a:ext uri="{FF2B5EF4-FFF2-40B4-BE49-F238E27FC236}">
                  <a16:creationId xmlns:a16="http://schemas.microsoft.com/office/drawing/2014/main" id="{6C3030B3-B4B9-2C62-0454-158A9348CE92}"/>
                </a:ext>
              </a:extLst>
            </p:cNvPr>
            <p:cNvSpPr/>
            <p:nvPr/>
          </p:nvSpPr>
          <p:spPr>
            <a:xfrm>
              <a:off x="1830863" y="2759100"/>
              <a:ext cx="106925" cy="69200"/>
            </a:xfrm>
            <a:custGeom>
              <a:avLst/>
              <a:gdLst/>
              <a:ahLst/>
              <a:cxnLst/>
              <a:rect l="l" t="t" r="r" b="b"/>
              <a:pathLst>
                <a:path w="4277" h="2768" extrusionOk="0">
                  <a:moveTo>
                    <a:pt x="2768" y="1"/>
                  </a:moveTo>
                  <a:lnTo>
                    <a:pt x="1" y="2768"/>
                  </a:lnTo>
                  <a:lnTo>
                    <a:pt x="1510" y="2768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03;p88">
              <a:extLst>
                <a:ext uri="{FF2B5EF4-FFF2-40B4-BE49-F238E27FC236}">
                  <a16:creationId xmlns:a16="http://schemas.microsoft.com/office/drawing/2014/main" id="{E8F6269D-D032-4598-6EE0-A875D2298A3D}"/>
                </a:ext>
              </a:extLst>
            </p:cNvPr>
            <p:cNvSpPr/>
            <p:nvPr/>
          </p:nvSpPr>
          <p:spPr>
            <a:xfrm>
              <a:off x="1924588" y="2759100"/>
              <a:ext cx="90450" cy="69200"/>
            </a:xfrm>
            <a:custGeom>
              <a:avLst/>
              <a:gdLst/>
              <a:ahLst/>
              <a:cxnLst/>
              <a:rect l="l" t="t" r="r" b="b"/>
              <a:pathLst>
                <a:path w="3618" h="2768" extrusionOk="0">
                  <a:moveTo>
                    <a:pt x="2767" y="1"/>
                  </a:moveTo>
                  <a:lnTo>
                    <a:pt x="1" y="2768"/>
                  </a:lnTo>
                  <a:lnTo>
                    <a:pt x="2097" y="2768"/>
                  </a:lnTo>
                  <a:lnTo>
                    <a:pt x="3618" y="1271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4;p88">
              <a:extLst>
                <a:ext uri="{FF2B5EF4-FFF2-40B4-BE49-F238E27FC236}">
                  <a16:creationId xmlns:a16="http://schemas.microsoft.com/office/drawing/2014/main" id="{3ABB5E46-7402-6B64-5507-F6074EB147E9}"/>
                </a:ext>
              </a:extLst>
            </p:cNvPr>
            <p:cNvSpPr/>
            <p:nvPr/>
          </p:nvSpPr>
          <p:spPr>
            <a:xfrm>
              <a:off x="1792838" y="2820800"/>
              <a:ext cx="254250" cy="66500"/>
            </a:xfrm>
            <a:custGeom>
              <a:avLst/>
              <a:gdLst/>
              <a:ahLst/>
              <a:cxnLst/>
              <a:rect l="l" t="t" r="r" b="b"/>
              <a:pathLst>
                <a:path w="10170" h="2660" extrusionOk="0">
                  <a:moveTo>
                    <a:pt x="1306" y="0"/>
                  </a:moveTo>
                  <a:cubicBezTo>
                    <a:pt x="588" y="0"/>
                    <a:pt x="1" y="587"/>
                    <a:pt x="1" y="1318"/>
                  </a:cubicBezTo>
                  <a:lnTo>
                    <a:pt x="1" y="2659"/>
                  </a:lnTo>
                  <a:lnTo>
                    <a:pt x="10169" y="2659"/>
                  </a:lnTo>
                  <a:lnTo>
                    <a:pt x="10169" y="1318"/>
                  </a:lnTo>
                  <a:cubicBezTo>
                    <a:pt x="10169" y="587"/>
                    <a:pt x="9582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5;p88">
              <a:extLst>
                <a:ext uri="{FF2B5EF4-FFF2-40B4-BE49-F238E27FC236}">
                  <a16:creationId xmlns:a16="http://schemas.microsoft.com/office/drawing/2014/main" id="{B2BF10A0-E7F7-E25F-857A-DD6782C0F3D5}"/>
                </a:ext>
              </a:extLst>
            </p:cNvPr>
            <p:cNvSpPr/>
            <p:nvPr/>
          </p:nvSpPr>
          <p:spPr>
            <a:xfrm>
              <a:off x="1991063" y="2821100"/>
              <a:ext cx="56025" cy="66200"/>
            </a:xfrm>
            <a:custGeom>
              <a:avLst/>
              <a:gdLst/>
              <a:ahLst/>
              <a:cxnLst/>
              <a:rect l="l" t="t" r="r" b="b"/>
              <a:pathLst>
                <a:path w="2241" h="2648" extrusionOk="0">
                  <a:moveTo>
                    <a:pt x="1" y="0"/>
                  </a:moveTo>
                  <a:cubicBezTo>
                    <a:pt x="719" y="0"/>
                    <a:pt x="1306" y="575"/>
                    <a:pt x="1306" y="1306"/>
                  </a:cubicBezTo>
                  <a:lnTo>
                    <a:pt x="1306" y="2647"/>
                  </a:lnTo>
                  <a:lnTo>
                    <a:pt x="2240" y="2647"/>
                  </a:lnTo>
                  <a:lnTo>
                    <a:pt x="2240" y="1306"/>
                  </a:lnTo>
                  <a:cubicBezTo>
                    <a:pt x="2240" y="575"/>
                    <a:pt x="1653" y="0"/>
                    <a:pt x="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6;p88">
              <a:extLst>
                <a:ext uri="{FF2B5EF4-FFF2-40B4-BE49-F238E27FC236}">
                  <a16:creationId xmlns:a16="http://schemas.microsoft.com/office/drawing/2014/main" id="{B0C4DC09-EB9D-C00D-D571-2F5ADA2F7AA3}"/>
                </a:ext>
              </a:extLst>
            </p:cNvPr>
            <p:cNvSpPr/>
            <p:nvPr/>
          </p:nvSpPr>
          <p:spPr>
            <a:xfrm>
              <a:off x="1783263" y="2887275"/>
              <a:ext cx="273400" cy="28175"/>
            </a:xfrm>
            <a:custGeom>
              <a:avLst/>
              <a:gdLst/>
              <a:ahLst/>
              <a:cxnLst/>
              <a:rect l="l" t="t" r="r" b="b"/>
              <a:pathLst>
                <a:path w="10936" h="1127" extrusionOk="0">
                  <a:moveTo>
                    <a:pt x="408" y="0"/>
                  </a:moveTo>
                  <a:cubicBezTo>
                    <a:pt x="180" y="0"/>
                    <a:pt x="0" y="180"/>
                    <a:pt x="0" y="407"/>
                  </a:cubicBezTo>
                  <a:lnTo>
                    <a:pt x="0" y="719"/>
                  </a:lnTo>
                  <a:cubicBezTo>
                    <a:pt x="0" y="946"/>
                    <a:pt x="180" y="1126"/>
                    <a:pt x="408" y="1126"/>
                  </a:cubicBezTo>
                  <a:lnTo>
                    <a:pt x="10528" y="1126"/>
                  </a:lnTo>
                  <a:cubicBezTo>
                    <a:pt x="10744" y="1126"/>
                    <a:pt x="10924" y="946"/>
                    <a:pt x="10936" y="719"/>
                  </a:cubicBezTo>
                  <a:lnTo>
                    <a:pt x="10936" y="407"/>
                  </a:lnTo>
                  <a:cubicBezTo>
                    <a:pt x="10936" y="180"/>
                    <a:pt x="10744" y="0"/>
                    <a:pt x="10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7;p88">
              <a:extLst>
                <a:ext uri="{FF2B5EF4-FFF2-40B4-BE49-F238E27FC236}">
                  <a16:creationId xmlns:a16="http://schemas.microsoft.com/office/drawing/2014/main" id="{2416FE9B-DE55-0859-7F83-48A1818F6698}"/>
                </a:ext>
              </a:extLst>
            </p:cNvPr>
            <p:cNvSpPr/>
            <p:nvPr/>
          </p:nvSpPr>
          <p:spPr>
            <a:xfrm>
              <a:off x="2023113" y="2887275"/>
              <a:ext cx="33550" cy="28175"/>
            </a:xfrm>
            <a:custGeom>
              <a:avLst/>
              <a:gdLst/>
              <a:ahLst/>
              <a:cxnLst/>
              <a:rect l="l" t="t" r="r" b="b"/>
              <a:pathLst>
                <a:path w="1342" h="1127" extrusionOk="0">
                  <a:moveTo>
                    <a:pt x="0" y="0"/>
                  </a:moveTo>
                  <a:cubicBezTo>
                    <a:pt x="228" y="0"/>
                    <a:pt x="407" y="180"/>
                    <a:pt x="407" y="407"/>
                  </a:cubicBezTo>
                  <a:lnTo>
                    <a:pt x="407" y="719"/>
                  </a:lnTo>
                  <a:cubicBezTo>
                    <a:pt x="407" y="946"/>
                    <a:pt x="228" y="1126"/>
                    <a:pt x="0" y="1126"/>
                  </a:cubicBezTo>
                  <a:lnTo>
                    <a:pt x="934" y="1126"/>
                  </a:lnTo>
                  <a:cubicBezTo>
                    <a:pt x="1150" y="1126"/>
                    <a:pt x="1342" y="946"/>
                    <a:pt x="1342" y="719"/>
                  </a:cubicBezTo>
                  <a:lnTo>
                    <a:pt x="1342" y="407"/>
                  </a:lnTo>
                  <a:cubicBezTo>
                    <a:pt x="1330" y="180"/>
                    <a:pt x="1150" y="0"/>
                    <a:pt x="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08;p88">
              <a:extLst>
                <a:ext uri="{FF2B5EF4-FFF2-40B4-BE49-F238E27FC236}">
                  <a16:creationId xmlns:a16="http://schemas.microsoft.com/office/drawing/2014/main" id="{F303DB5E-EBCA-4711-D2C2-25C817B4E433}"/>
                </a:ext>
              </a:extLst>
            </p:cNvPr>
            <p:cNvSpPr/>
            <p:nvPr/>
          </p:nvSpPr>
          <p:spPr>
            <a:xfrm>
              <a:off x="17928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1" y="0"/>
                  </a:moveTo>
                  <a:lnTo>
                    <a:pt x="1" y="1258"/>
                  </a:lnTo>
                  <a:cubicBezTo>
                    <a:pt x="1" y="1569"/>
                    <a:pt x="252" y="1821"/>
                    <a:pt x="564" y="1821"/>
                  </a:cubicBezTo>
                  <a:lnTo>
                    <a:pt x="971" y="1821"/>
                  </a:lnTo>
                  <a:lnTo>
                    <a:pt x="971" y="1833"/>
                  </a:lnTo>
                  <a:cubicBezTo>
                    <a:pt x="1270" y="1833"/>
                    <a:pt x="1522" y="1581"/>
                    <a:pt x="1522" y="1270"/>
                  </a:cubicBezTo>
                  <a:lnTo>
                    <a:pt x="1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09;p88">
              <a:extLst>
                <a:ext uri="{FF2B5EF4-FFF2-40B4-BE49-F238E27FC236}">
                  <a16:creationId xmlns:a16="http://schemas.microsoft.com/office/drawing/2014/main" id="{A523E675-40F2-E718-CEB8-D0CB46004F12}"/>
                </a:ext>
              </a:extLst>
            </p:cNvPr>
            <p:cNvSpPr/>
            <p:nvPr/>
          </p:nvSpPr>
          <p:spPr>
            <a:xfrm>
              <a:off x="20090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0" y="0"/>
                  </a:moveTo>
                  <a:lnTo>
                    <a:pt x="0" y="1258"/>
                  </a:lnTo>
                  <a:cubicBezTo>
                    <a:pt x="0" y="1569"/>
                    <a:pt x="252" y="1821"/>
                    <a:pt x="563" y="1821"/>
                  </a:cubicBezTo>
                  <a:lnTo>
                    <a:pt x="958" y="1821"/>
                  </a:lnTo>
                  <a:lnTo>
                    <a:pt x="958" y="1833"/>
                  </a:lnTo>
                  <a:cubicBezTo>
                    <a:pt x="1270" y="1833"/>
                    <a:pt x="1521" y="1581"/>
                    <a:pt x="1521" y="1270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0;p88">
              <a:extLst>
                <a:ext uri="{FF2B5EF4-FFF2-40B4-BE49-F238E27FC236}">
                  <a16:creationId xmlns:a16="http://schemas.microsoft.com/office/drawing/2014/main" id="{24FCD01E-B6D4-864D-A8B9-18519BD95C4D}"/>
                </a:ext>
              </a:extLst>
            </p:cNvPr>
            <p:cNvSpPr/>
            <p:nvPr/>
          </p:nvSpPr>
          <p:spPr>
            <a:xfrm>
              <a:off x="2016213" y="2915425"/>
              <a:ext cx="30575" cy="45825"/>
            </a:xfrm>
            <a:custGeom>
              <a:avLst/>
              <a:gdLst/>
              <a:ahLst/>
              <a:cxnLst/>
              <a:rect l="l" t="t" r="r" b="b"/>
              <a:pathLst>
                <a:path w="1223" h="1833" extrusionOk="0">
                  <a:moveTo>
                    <a:pt x="300" y="0"/>
                  </a:moveTo>
                  <a:lnTo>
                    <a:pt x="300" y="1270"/>
                  </a:lnTo>
                  <a:cubicBezTo>
                    <a:pt x="300" y="1473"/>
                    <a:pt x="192" y="1665"/>
                    <a:pt x="1" y="1761"/>
                  </a:cubicBezTo>
                  <a:cubicBezTo>
                    <a:pt x="85" y="1809"/>
                    <a:pt x="180" y="1833"/>
                    <a:pt x="264" y="1833"/>
                  </a:cubicBezTo>
                  <a:lnTo>
                    <a:pt x="671" y="1833"/>
                  </a:lnTo>
                  <a:cubicBezTo>
                    <a:pt x="971" y="1833"/>
                    <a:pt x="1222" y="1581"/>
                    <a:pt x="1222" y="1270"/>
                  </a:cubicBezTo>
                  <a:lnTo>
                    <a:pt x="1222" y="1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1;p88">
              <a:extLst>
                <a:ext uri="{FF2B5EF4-FFF2-40B4-BE49-F238E27FC236}">
                  <a16:creationId xmlns:a16="http://schemas.microsoft.com/office/drawing/2014/main" id="{67A4C225-68F5-3D7B-6BDB-B6DADF1A1BD6}"/>
                </a:ext>
              </a:extLst>
            </p:cNvPr>
            <p:cNvSpPr/>
            <p:nvPr/>
          </p:nvSpPr>
          <p:spPr>
            <a:xfrm>
              <a:off x="1792838" y="2854025"/>
              <a:ext cx="58125" cy="33275"/>
            </a:xfrm>
            <a:custGeom>
              <a:avLst/>
              <a:gdLst/>
              <a:ahLst/>
              <a:cxnLst/>
              <a:rect l="l" t="t" r="r" b="b"/>
              <a:pathLst>
                <a:path w="2325" h="1331" extrusionOk="0">
                  <a:moveTo>
                    <a:pt x="1" y="1"/>
                  </a:moveTo>
                  <a:lnTo>
                    <a:pt x="1" y="1330"/>
                  </a:lnTo>
                  <a:lnTo>
                    <a:pt x="2324" y="1330"/>
                  </a:lnTo>
                  <a:cubicBezTo>
                    <a:pt x="2324" y="600"/>
                    <a:pt x="1737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2;p88">
              <a:extLst>
                <a:ext uri="{FF2B5EF4-FFF2-40B4-BE49-F238E27FC236}">
                  <a16:creationId xmlns:a16="http://schemas.microsoft.com/office/drawing/2014/main" id="{F19F756C-B0CF-1BE9-2026-724AC60BCB29}"/>
                </a:ext>
              </a:extLst>
            </p:cNvPr>
            <p:cNvSpPr/>
            <p:nvPr/>
          </p:nvSpPr>
          <p:spPr>
            <a:xfrm>
              <a:off x="1988963" y="2854325"/>
              <a:ext cx="58125" cy="32975"/>
            </a:xfrm>
            <a:custGeom>
              <a:avLst/>
              <a:gdLst/>
              <a:ahLst/>
              <a:cxnLst/>
              <a:rect l="l" t="t" r="r" b="b"/>
              <a:pathLst>
                <a:path w="2325" h="1319" extrusionOk="0">
                  <a:moveTo>
                    <a:pt x="1318" y="1"/>
                  </a:moveTo>
                  <a:cubicBezTo>
                    <a:pt x="588" y="1"/>
                    <a:pt x="1" y="588"/>
                    <a:pt x="1" y="1318"/>
                  </a:cubicBezTo>
                  <a:lnTo>
                    <a:pt x="2324" y="131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3;p88">
              <a:extLst>
                <a:ext uri="{FF2B5EF4-FFF2-40B4-BE49-F238E27FC236}">
                  <a16:creationId xmlns:a16="http://schemas.microsoft.com/office/drawing/2014/main" id="{3B9F95C9-3F39-CD24-5C7B-11CFCE325177}"/>
                </a:ext>
              </a:extLst>
            </p:cNvPr>
            <p:cNvSpPr/>
            <p:nvPr/>
          </p:nvSpPr>
          <p:spPr>
            <a:xfrm>
              <a:off x="2023713" y="2854025"/>
              <a:ext cx="23375" cy="33275"/>
            </a:xfrm>
            <a:custGeom>
              <a:avLst/>
              <a:gdLst/>
              <a:ahLst/>
              <a:cxnLst/>
              <a:rect l="l" t="t" r="r" b="b"/>
              <a:pathLst>
                <a:path w="935" h="1331" extrusionOk="0">
                  <a:moveTo>
                    <a:pt x="0" y="1"/>
                  </a:moveTo>
                  <a:lnTo>
                    <a:pt x="0" y="1330"/>
                  </a:lnTo>
                  <a:lnTo>
                    <a:pt x="934" y="1330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4;p88">
              <a:extLst>
                <a:ext uri="{FF2B5EF4-FFF2-40B4-BE49-F238E27FC236}">
                  <a16:creationId xmlns:a16="http://schemas.microsoft.com/office/drawing/2014/main" id="{09BF4905-D2E0-83DC-2C3A-0A0E8AF46322}"/>
                </a:ext>
              </a:extLst>
            </p:cNvPr>
            <p:cNvSpPr/>
            <p:nvPr/>
          </p:nvSpPr>
          <p:spPr>
            <a:xfrm>
              <a:off x="1962613" y="2736650"/>
              <a:ext cx="45550" cy="22200"/>
            </a:xfrm>
            <a:custGeom>
              <a:avLst/>
              <a:gdLst/>
              <a:ahLst/>
              <a:cxnLst/>
              <a:rect l="l" t="t" r="r" b="b"/>
              <a:pathLst>
                <a:path w="1822" h="888" extrusionOk="0">
                  <a:moveTo>
                    <a:pt x="22" y="0"/>
                  </a:moveTo>
                  <a:cubicBezTo>
                    <a:pt x="15" y="0"/>
                    <a:pt x="8" y="1"/>
                    <a:pt x="1" y="1"/>
                  </a:cubicBezTo>
                  <a:lnTo>
                    <a:pt x="43" y="1"/>
                  </a:lnTo>
                  <a:cubicBezTo>
                    <a:pt x="36" y="1"/>
                    <a:pt x="29" y="0"/>
                    <a:pt x="22" y="0"/>
                  </a:cubicBezTo>
                  <a:close/>
                  <a:moveTo>
                    <a:pt x="43" y="1"/>
                  </a:moveTo>
                  <a:cubicBezTo>
                    <a:pt x="515" y="12"/>
                    <a:pt x="899" y="410"/>
                    <a:pt x="899" y="887"/>
                  </a:cubicBezTo>
                  <a:lnTo>
                    <a:pt x="1821" y="887"/>
                  </a:lnTo>
                  <a:cubicBezTo>
                    <a:pt x="1821" y="396"/>
                    <a:pt x="1426" y="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5;p88">
              <a:extLst>
                <a:ext uri="{FF2B5EF4-FFF2-40B4-BE49-F238E27FC236}">
                  <a16:creationId xmlns:a16="http://schemas.microsoft.com/office/drawing/2014/main" id="{1949C93F-A4F9-3431-61B2-828EE46767B6}"/>
                </a:ext>
              </a:extLst>
            </p:cNvPr>
            <p:cNvSpPr/>
            <p:nvPr/>
          </p:nvSpPr>
          <p:spPr>
            <a:xfrm>
              <a:off x="2019513" y="2795650"/>
              <a:ext cx="44650" cy="31750"/>
            </a:xfrm>
            <a:custGeom>
              <a:avLst/>
              <a:gdLst/>
              <a:ahLst/>
              <a:cxnLst/>
              <a:rect l="l" t="t" r="r" b="b"/>
              <a:pathLst>
                <a:path w="1786" h="1270" extrusionOk="0">
                  <a:moveTo>
                    <a:pt x="899" y="0"/>
                  </a:moveTo>
                  <a:cubicBezTo>
                    <a:pt x="408" y="0"/>
                    <a:pt x="0" y="276"/>
                    <a:pt x="0" y="635"/>
                  </a:cubicBezTo>
                  <a:cubicBezTo>
                    <a:pt x="0" y="982"/>
                    <a:pt x="408" y="1270"/>
                    <a:pt x="899" y="1270"/>
                  </a:cubicBezTo>
                  <a:cubicBezTo>
                    <a:pt x="1378" y="1270"/>
                    <a:pt x="1785" y="982"/>
                    <a:pt x="1785" y="635"/>
                  </a:cubicBezTo>
                  <a:cubicBezTo>
                    <a:pt x="1785" y="276"/>
                    <a:pt x="1378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6;p88">
              <a:extLst>
                <a:ext uri="{FF2B5EF4-FFF2-40B4-BE49-F238E27FC236}">
                  <a16:creationId xmlns:a16="http://schemas.microsoft.com/office/drawing/2014/main" id="{CC1806E1-A8A0-1E84-9121-D1DB190AC02B}"/>
                </a:ext>
              </a:extLst>
            </p:cNvPr>
            <p:cNvSpPr/>
            <p:nvPr/>
          </p:nvSpPr>
          <p:spPr>
            <a:xfrm>
              <a:off x="1775788" y="2795650"/>
              <a:ext cx="44325" cy="31750"/>
            </a:xfrm>
            <a:custGeom>
              <a:avLst/>
              <a:gdLst/>
              <a:ahLst/>
              <a:cxnLst/>
              <a:rect l="l" t="t" r="r" b="b"/>
              <a:pathLst>
                <a:path w="1773" h="1270" extrusionOk="0">
                  <a:moveTo>
                    <a:pt x="886" y="0"/>
                  </a:moveTo>
                  <a:cubicBezTo>
                    <a:pt x="395" y="0"/>
                    <a:pt x="0" y="276"/>
                    <a:pt x="0" y="635"/>
                  </a:cubicBezTo>
                  <a:cubicBezTo>
                    <a:pt x="0" y="982"/>
                    <a:pt x="395" y="1270"/>
                    <a:pt x="886" y="1270"/>
                  </a:cubicBezTo>
                  <a:cubicBezTo>
                    <a:pt x="1377" y="1270"/>
                    <a:pt x="1773" y="982"/>
                    <a:pt x="1773" y="635"/>
                  </a:cubicBezTo>
                  <a:cubicBezTo>
                    <a:pt x="1773" y="276"/>
                    <a:pt x="1377" y="0"/>
                    <a:pt x="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7;p88">
              <a:extLst>
                <a:ext uri="{FF2B5EF4-FFF2-40B4-BE49-F238E27FC236}">
                  <a16:creationId xmlns:a16="http://schemas.microsoft.com/office/drawing/2014/main" id="{9A8D81A6-A9A6-3748-0122-887C9B09EA47}"/>
                </a:ext>
              </a:extLst>
            </p:cNvPr>
            <p:cNvSpPr/>
            <p:nvPr/>
          </p:nvSpPr>
          <p:spPr>
            <a:xfrm>
              <a:off x="1883863" y="2863900"/>
              <a:ext cx="71900" cy="23400"/>
            </a:xfrm>
            <a:custGeom>
              <a:avLst/>
              <a:gdLst/>
              <a:ahLst/>
              <a:cxnLst/>
              <a:rect l="l" t="t" r="r" b="b"/>
              <a:pathLst>
                <a:path w="2876" h="936" extrusionOk="0">
                  <a:moveTo>
                    <a:pt x="1" y="1"/>
                  </a:moveTo>
                  <a:lnTo>
                    <a:pt x="1" y="935"/>
                  </a:lnTo>
                  <a:lnTo>
                    <a:pt x="2875" y="935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18;p88">
              <a:extLst>
                <a:ext uri="{FF2B5EF4-FFF2-40B4-BE49-F238E27FC236}">
                  <a16:creationId xmlns:a16="http://schemas.microsoft.com/office/drawing/2014/main" id="{ABD9CC6A-8BEF-B791-ECB0-2A87C5218846}"/>
                </a:ext>
              </a:extLst>
            </p:cNvPr>
            <p:cNvSpPr/>
            <p:nvPr/>
          </p:nvSpPr>
          <p:spPr>
            <a:xfrm>
              <a:off x="1882363" y="2700425"/>
              <a:ext cx="75200" cy="36250"/>
            </a:xfrm>
            <a:custGeom>
              <a:avLst/>
              <a:gdLst/>
              <a:ahLst/>
              <a:cxnLst/>
              <a:rect l="l" t="t" r="r" b="b"/>
              <a:pathLst>
                <a:path w="3008" h="1450" extrusionOk="0">
                  <a:moveTo>
                    <a:pt x="648" y="0"/>
                  </a:moveTo>
                  <a:cubicBezTo>
                    <a:pt x="288" y="0"/>
                    <a:pt x="1" y="300"/>
                    <a:pt x="1" y="659"/>
                  </a:cubicBezTo>
                  <a:lnTo>
                    <a:pt x="1" y="1450"/>
                  </a:lnTo>
                  <a:lnTo>
                    <a:pt x="3007" y="1450"/>
                  </a:lnTo>
                  <a:lnTo>
                    <a:pt x="3007" y="659"/>
                  </a:lnTo>
                  <a:cubicBezTo>
                    <a:pt x="3007" y="300"/>
                    <a:pt x="2720" y="0"/>
                    <a:pt x="2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19;p88">
              <a:extLst>
                <a:ext uri="{FF2B5EF4-FFF2-40B4-BE49-F238E27FC236}">
                  <a16:creationId xmlns:a16="http://schemas.microsoft.com/office/drawing/2014/main" id="{FBE40D31-0774-D3DA-DD30-E01F40FBFDE5}"/>
                </a:ext>
              </a:extLst>
            </p:cNvPr>
            <p:cNvSpPr/>
            <p:nvPr/>
          </p:nvSpPr>
          <p:spPr>
            <a:xfrm>
              <a:off x="1918013" y="2700425"/>
              <a:ext cx="39550" cy="36250"/>
            </a:xfrm>
            <a:custGeom>
              <a:avLst/>
              <a:gdLst/>
              <a:ahLst/>
              <a:cxnLst/>
              <a:rect l="l" t="t" r="r" b="b"/>
              <a:pathLst>
                <a:path w="1582" h="1450" extrusionOk="0">
                  <a:moveTo>
                    <a:pt x="0" y="0"/>
                  </a:moveTo>
                  <a:cubicBezTo>
                    <a:pt x="360" y="0"/>
                    <a:pt x="647" y="300"/>
                    <a:pt x="647" y="659"/>
                  </a:cubicBezTo>
                  <a:lnTo>
                    <a:pt x="647" y="1450"/>
                  </a:lnTo>
                  <a:lnTo>
                    <a:pt x="1581" y="1450"/>
                  </a:lnTo>
                  <a:lnTo>
                    <a:pt x="1581" y="659"/>
                  </a:lnTo>
                  <a:cubicBezTo>
                    <a:pt x="1581" y="300"/>
                    <a:pt x="1294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0;p88">
              <a:extLst>
                <a:ext uri="{FF2B5EF4-FFF2-40B4-BE49-F238E27FC236}">
                  <a16:creationId xmlns:a16="http://schemas.microsoft.com/office/drawing/2014/main" id="{601E189F-245C-927A-4D00-6BFB1FC43956}"/>
                </a:ext>
              </a:extLst>
            </p:cNvPr>
            <p:cNvSpPr/>
            <p:nvPr/>
          </p:nvSpPr>
          <p:spPr>
            <a:xfrm>
              <a:off x="1882363" y="2719300"/>
              <a:ext cx="75200" cy="17375"/>
            </a:xfrm>
            <a:custGeom>
              <a:avLst/>
              <a:gdLst/>
              <a:ahLst/>
              <a:cxnLst/>
              <a:rect l="l" t="t" r="r" b="b"/>
              <a:pathLst>
                <a:path w="300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3007" y="69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1;p88">
              <a:extLst>
                <a:ext uri="{FF2B5EF4-FFF2-40B4-BE49-F238E27FC236}">
                  <a16:creationId xmlns:a16="http://schemas.microsoft.com/office/drawing/2014/main" id="{71D73BE1-3AAA-5F1A-9738-CB255D1C3BD5}"/>
                </a:ext>
              </a:extLst>
            </p:cNvPr>
            <p:cNvSpPr/>
            <p:nvPr/>
          </p:nvSpPr>
          <p:spPr>
            <a:xfrm>
              <a:off x="188236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8" y="695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2;p88">
              <a:extLst>
                <a:ext uri="{FF2B5EF4-FFF2-40B4-BE49-F238E27FC236}">
                  <a16:creationId xmlns:a16="http://schemas.microsoft.com/office/drawing/2014/main" id="{B15CE1DB-3FAF-B1B5-B056-61A9482870BD}"/>
                </a:ext>
              </a:extLst>
            </p:cNvPr>
            <p:cNvSpPr/>
            <p:nvPr/>
          </p:nvSpPr>
          <p:spPr>
            <a:xfrm>
              <a:off x="191261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7" y="695"/>
                  </a:lnTo>
                  <a:lnTo>
                    <a:pt x="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23;p88">
              <a:extLst>
                <a:ext uri="{FF2B5EF4-FFF2-40B4-BE49-F238E27FC236}">
                  <a16:creationId xmlns:a16="http://schemas.microsoft.com/office/drawing/2014/main" id="{0016226E-837E-C10D-F4D9-2A46EB522CD8}"/>
                </a:ext>
              </a:extLst>
            </p:cNvPr>
            <p:cNvSpPr/>
            <p:nvPr/>
          </p:nvSpPr>
          <p:spPr>
            <a:xfrm>
              <a:off x="1942563" y="2719300"/>
              <a:ext cx="15000" cy="17375"/>
            </a:xfrm>
            <a:custGeom>
              <a:avLst/>
              <a:gdLst/>
              <a:ahLst/>
              <a:cxnLst/>
              <a:rect l="l" t="t" r="r" b="b"/>
              <a:pathLst>
                <a:path w="600" h="695" extrusionOk="0">
                  <a:moveTo>
                    <a:pt x="0" y="0"/>
                  </a:moveTo>
                  <a:lnTo>
                    <a:pt x="0" y="695"/>
                  </a:lnTo>
                  <a:lnTo>
                    <a:pt x="599" y="69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07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061" y="416419"/>
            <a:ext cx="7717500" cy="572700"/>
          </a:xfrm>
        </p:spPr>
        <p:txBody>
          <a:bodyPr/>
          <a:lstStyle/>
          <a:p>
            <a:r>
              <a:rPr lang="en-GB" b="1" dirty="0" smtClean="0"/>
              <a:t>2. </a:t>
            </a:r>
            <a:r>
              <a:rPr lang="en-US" b="1" dirty="0"/>
              <a:t>Write words or phrases from 1 in the correct columns. </a:t>
            </a:r>
            <a:r>
              <a:rPr lang="en-US" b="1" dirty="0" smtClean="0"/>
              <a:t>(p</a:t>
            </a:r>
            <a:r>
              <a:rPr lang="en-US" b="1" dirty="0"/>
              <a:t>. 116) </a:t>
            </a:r>
            <a:endParaRPr lang="en-US" dirty="0"/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4FC6700A-2BE1-9E01-CCFD-63E51D828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928281"/>
              </p:ext>
            </p:extLst>
          </p:nvPr>
        </p:nvGraphicFramePr>
        <p:xfrm>
          <a:off x="1023831" y="1452237"/>
          <a:ext cx="7514904" cy="1821060"/>
        </p:xfrm>
        <a:graphic>
          <a:graphicData uri="http://schemas.openxmlformats.org/drawingml/2006/table">
            <a:tbl>
              <a:tblPr firstRow="1" bandRow="1"/>
              <a:tblGrid>
                <a:gridCol w="2527284">
                  <a:extLst>
                    <a:ext uri="{9D8B030D-6E8A-4147-A177-3AD203B41FA5}">
                      <a16:colId xmlns:a16="http://schemas.microsoft.com/office/drawing/2014/main" val="2078566398"/>
                    </a:ext>
                  </a:extLst>
                </a:gridCol>
                <a:gridCol w="2493810">
                  <a:extLst>
                    <a:ext uri="{9D8B030D-6E8A-4147-A177-3AD203B41FA5}">
                      <a16:colId xmlns:a16="http://schemas.microsoft.com/office/drawing/2014/main" val="2708691403"/>
                    </a:ext>
                  </a:extLst>
                </a:gridCol>
                <a:gridCol w="2493810">
                  <a:extLst>
                    <a:ext uri="{9D8B030D-6E8A-4147-A177-3AD203B41FA5}">
                      <a16:colId xmlns:a16="http://schemas.microsoft.com/office/drawing/2014/main" val="1928830188"/>
                    </a:ext>
                  </a:extLst>
                </a:gridCol>
              </a:tblGrid>
              <a:tr h="37972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Sail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803902"/>
                  </a:ext>
                </a:extLst>
              </a:tr>
              <a:tr h="14413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092101"/>
                  </a:ext>
                </a:extLst>
              </a:tr>
            </a:tbl>
          </a:graphicData>
        </a:graphic>
      </p:graphicFrame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7426B3CC-B127-5DDF-C46C-B7F71F483A6D}"/>
              </a:ext>
            </a:extLst>
          </p:cNvPr>
          <p:cNvSpPr/>
          <p:nvPr/>
        </p:nvSpPr>
        <p:spPr>
          <a:xfrm>
            <a:off x="1117281" y="3526742"/>
            <a:ext cx="2368674" cy="4863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Flying car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50F1FED6-3525-52E8-32A8-CF72A6B259A5}"/>
              </a:ext>
            </a:extLst>
          </p:cNvPr>
          <p:cNvSpPr/>
          <p:nvPr/>
        </p:nvSpPr>
        <p:spPr>
          <a:xfrm>
            <a:off x="3667441" y="3870558"/>
            <a:ext cx="2368674" cy="4863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Bamboo-copter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EC9527D3-9A32-7432-FBFB-0FE48E35A376}"/>
              </a:ext>
            </a:extLst>
          </p:cNvPr>
          <p:cNvSpPr/>
          <p:nvPr/>
        </p:nvSpPr>
        <p:spPr>
          <a:xfrm>
            <a:off x="1117281" y="4190341"/>
            <a:ext cx="2368674" cy="4863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Hyperloop</a:t>
            </a:r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13F88F2D-E2D6-3597-9D38-E6B0E6E9E3A5}"/>
              </a:ext>
            </a:extLst>
          </p:cNvPr>
          <p:cNvSpPr/>
          <p:nvPr/>
        </p:nvSpPr>
        <p:spPr>
          <a:xfrm>
            <a:off x="6217601" y="3516811"/>
            <a:ext cx="2368674" cy="4863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skyTran</a:t>
            </a:r>
          </a:p>
        </p:txBody>
      </p:sp>
      <p:sp>
        <p:nvSpPr>
          <p:cNvPr id="24" name="Google Shape;785;p63">
            <a:extLst>
              <a:ext uri="{FF2B5EF4-FFF2-40B4-BE49-F238E27FC236}">
                <a16:creationId xmlns:a16="http://schemas.microsoft.com/office/drawing/2014/main" id="{045BB18E-AA8B-AC3F-AFAB-64275532E311}"/>
              </a:ext>
            </a:extLst>
          </p:cNvPr>
          <p:cNvSpPr/>
          <p:nvPr/>
        </p:nvSpPr>
        <p:spPr>
          <a:xfrm>
            <a:off x="-211675" y="-360550"/>
            <a:ext cx="2725450" cy="952225"/>
          </a:xfrm>
          <a:custGeom>
            <a:avLst/>
            <a:gdLst/>
            <a:ahLst/>
            <a:cxnLst/>
            <a:rect l="l" t="t" r="r" b="b"/>
            <a:pathLst>
              <a:path w="109018" h="38089" extrusionOk="0">
                <a:moveTo>
                  <a:pt x="109018" y="0"/>
                </a:moveTo>
                <a:cubicBezTo>
                  <a:pt x="87221" y="0"/>
                  <a:pt x="77401" y="35502"/>
                  <a:pt x="55738" y="37910"/>
                </a:cubicBezTo>
                <a:cubicBezTo>
                  <a:pt x="51676" y="38362"/>
                  <a:pt x="47097" y="38054"/>
                  <a:pt x="43648" y="35861"/>
                </a:cubicBezTo>
                <a:cubicBezTo>
                  <a:pt x="41397" y="34430"/>
                  <a:pt x="41390" y="27869"/>
                  <a:pt x="44058" y="27869"/>
                </a:cubicBezTo>
                <a:cubicBezTo>
                  <a:pt x="46076" y="27869"/>
                  <a:pt x="43546" y="32871"/>
                  <a:pt x="41599" y="33402"/>
                </a:cubicBezTo>
                <a:cubicBezTo>
                  <a:pt x="36035" y="34920"/>
                  <a:pt x="30534" y="30074"/>
                  <a:pt x="25205" y="27869"/>
                </a:cubicBezTo>
                <a:cubicBezTo>
                  <a:pt x="17435" y="24654"/>
                  <a:pt x="4887" y="20003"/>
                  <a:pt x="0" y="26845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25" name="Google Shape;787;p63">
            <a:extLst>
              <a:ext uri="{FF2B5EF4-FFF2-40B4-BE49-F238E27FC236}">
                <a16:creationId xmlns:a16="http://schemas.microsoft.com/office/drawing/2014/main" id="{66D1EB5B-436E-3FEC-BC4B-47703E24B61F}"/>
              </a:ext>
            </a:extLst>
          </p:cNvPr>
          <p:cNvGrpSpPr/>
          <p:nvPr/>
        </p:nvGrpSpPr>
        <p:grpSpPr>
          <a:xfrm rot="1100750">
            <a:off x="-120235" y="-106331"/>
            <a:ext cx="1895870" cy="1737130"/>
            <a:chOff x="-211746" y="539504"/>
            <a:chExt cx="2283302" cy="2092122"/>
          </a:xfrm>
        </p:grpSpPr>
        <p:sp>
          <p:nvSpPr>
            <p:cNvPr id="26" name="Google Shape;788;p63">
              <a:extLst>
                <a:ext uri="{FF2B5EF4-FFF2-40B4-BE49-F238E27FC236}">
                  <a16:creationId xmlns:a16="http://schemas.microsoft.com/office/drawing/2014/main" id="{B938AA56-506E-D4C0-48EA-30851383207E}"/>
                </a:ext>
              </a:extLst>
            </p:cNvPr>
            <p:cNvSpPr/>
            <p:nvPr/>
          </p:nvSpPr>
          <p:spPr>
            <a:xfrm rot="-1318043">
              <a:off x="3053" y="831470"/>
              <a:ext cx="1853705" cy="1508190"/>
            </a:xfrm>
            <a:custGeom>
              <a:avLst/>
              <a:gdLst/>
              <a:ahLst/>
              <a:cxnLst/>
              <a:rect l="l" t="t" r="r" b="b"/>
              <a:pathLst>
                <a:path w="123058" h="100121" extrusionOk="0">
                  <a:moveTo>
                    <a:pt x="30259" y="0"/>
                  </a:moveTo>
                  <a:cubicBezTo>
                    <a:pt x="29163" y="0"/>
                    <a:pt x="28169" y="90"/>
                    <a:pt x="27423" y="181"/>
                  </a:cubicBezTo>
                  <a:lnTo>
                    <a:pt x="26847" y="296"/>
                  </a:lnTo>
                  <a:lnTo>
                    <a:pt x="26732" y="296"/>
                  </a:lnTo>
                  <a:lnTo>
                    <a:pt x="26271" y="411"/>
                  </a:lnTo>
                  <a:lnTo>
                    <a:pt x="25752" y="526"/>
                  </a:lnTo>
                  <a:lnTo>
                    <a:pt x="25580" y="584"/>
                  </a:lnTo>
                  <a:lnTo>
                    <a:pt x="25176" y="642"/>
                  </a:lnTo>
                  <a:lnTo>
                    <a:pt x="25004" y="642"/>
                  </a:lnTo>
                  <a:lnTo>
                    <a:pt x="24658" y="757"/>
                  </a:lnTo>
                  <a:lnTo>
                    <a:pt x="24485" y="757"/>
                  </a:lnTo>
                  <a:lnTo>
                    <a:pt x="23967" y="872"/>
                  </a:lnTo>
                  <a:lnTo>
                    <a:pt x="23621" y="987"/>
                  </a:lnTo>
                  <a:lnTo>
                    <a:pt x="23506" y="1045"/>
                  </a:lnTo>
                  <a:lnTo>
                    <a:pt x="23045" y="1218"/>
                  </a:lnTo>
                  <a:lnTo>
                    <a:pt x="22930" y="1275"/>
                  </a:lnTo>
                  <a:lnTo>
                    <a:pt x="22584" y="1448"/>
                  </a:lnTo>
                  <a:lnTo>
                    <a:pt x="22411" y="1563"/>
                  </a:lnTo>
                  <a:lnTo>
                    <a:pt x="22065" y="1794"/>
                  </a:lnTo>
                  <a:lnTo>
                    <a:pt x="21893" y="1909"/>
                  </a:lnTo>
                  <a:cubicBezTo>
                    <a:pt x="21777" y="1967"/>
                    <a:pt x="21604" y="2082"/>
                    <a:pt x="21547" y="2140"/>
                  </a:cubicBezTo>
                  <a:cubicBezTo>
                    <a:pt x="21432" y="2197"/>
                    <a:pt x="21374" y="2255"/>
                    <a:pt x="21316" y="2312"/>
                  </a:cubicBezTo>
                  <a:cubicBezTo>
                    <a:pt x="21201" y="2428"/>
                    <a:pt x="21028" y="2543"/>
                    <a:pt x="20971" y="2658"/>
                  </a:cubicBezTo>
                  <a:cubicBezTo>
                    <a:pt x="20856" y="2773"/>
                    <a:pt x="20740" y="2889"/>
                    <a:pt x="20683" y="3004"/>
                  </a:cubicBezTo>
                  <a:cubicBezTo>
                    <a:pt x="20510" y="3177"/>
                    <a:pt x="20395" y="3407"/>
                    <a:pt x="20279" y="3637"/>
                  </a:cubicBezTo>
                  <a:lnTo>
                    <a:pt x="20164" y="3810"/>
                  </a:lnTo>
                  <a:lnTo>
                    <a:pt x="20107" y="4098"/>
                  </a:lnTo>
                  <a:cubicBezTo>
                    <a:pt x="19991" y="4386"/>
                    <a:pt x="19934" y="4674"/>
                    <a:pt x="19876" y="4905"/>
                  </a:cubicBezTo>
                  <a:lnTo>
                    <a:pt x="19876" y="5078"/>
                  </a:lnTo>
                  <a:lnTo>
                    <a:pt x="19876" y="5423"/>
                  </a:lnTo>
                  <a:lnTo>
                    <a:pt x="19876" y="5711"/>
                  </a:lnTo>
                  <a:cubicBezTo>
                    <a:pt x="19876" y="5999"/>
                    <a:pt x="19934" y="6288"/>
                    <a:pt x="20049" y="6576"/>
                  </a:cubicBezTo>
                  <a:lnTo>
                    <a:pt x="20164" y="6921"/>
                  </a:lnTo>
                  <a:lnTo>
                    <a:pt x="20337" y="7267"/>
                  </a:lnTo>
                  <a:cubicBezTo>
                    <a:pt x="20567" y="7670"/>
                    <a:pt x="20798" y="7958"/>
                    <a:pt x="21144" y="8246"/>
                  </a:cubicBezTo>
                  <a:lnTo>
                    <a:pt x="21259" y="8419"/>
                  </a:lnTo>
                  <a:lnTo>
                    <a:pt x="21604" y="8707"/>
                  </a:lnTo>
                  <a:lnTo>
                    <a:pt x="23045" y="9917"/>
                  </a:lnTo>
                  <a:lnTo>
                    <a:pt x="25637" y="12049"/>
                  </a:lnTo>
                  <a:lnTo>
                    <a:pt x="27711" y="13777"/>
                  </a:lnTo>
                  <a:cubicBezTo>
                    <a:pt x="34855" y="19711"/>
                    <a:pt x="46204" y="29101"/>
                    <a:pt x="51101" y="33134"/>
                  </a:cubicBezTo>
                  <a:cubicBezTo>
                    <a:pt x="38888" y="40681"/>
                    <a:pt x="41941" y="38261"/>
                    <a:pt x="28115" y="47537"/>
                  </a:cubicBezTo>
                  <a:lnTo>
                    <a:pt x="26271" y="47249"/>
                  </a:lnTo>
                  <a:lnTo>
                    <a:pt x="22872" y="46730"/>
                  </a:lnTo>
                  <a:lnTo>
                    <a:pt x="21893" y="46557"/>
                  </a:lnTo>
                  <a:lnTo>
                    <a:pt x="19530" y="46212"/>
                  </a:lnTo>
                  <a:lnTo>
                    <a:pt x="19358" y="46212"/>
                  </a:lnTo>
                  <a:cubicBezTo>
                    <a:pt x="16477" y="45808"/>
                    <a:pt x="14115" y="45520"/>
                    <a:pt x="12272" y="45290"/>
                  </a:cubicBezTo>
                  <a:cubicBezTo>
                    <a:pt x="12003" y="45259"/>
                    <a:pt x="11716" y="45245"/>
                    <a:pt x="11418" y="45245"/>
                  </a:cubicBezTo>
                  <a:cubicBezTo>
                    <a:pt x="9475" y="45245"/>
                    <a:pt x="6998" y="45851"/>
                    <a:pt x="5301" y="46500"/>
                  </a:cubicBezTo>
                  <a:lnTo>
                    <a:pt x="5243" y="46500"/>
                  </a:lnTo>
                  <a:lnTo>
                    <a:pt x="4840" y="46673"/>
                  </a:lnTo>
                  <a:lnTo>
                    <a:pt x="4782" y="46673"/>
                  </a:lnTo>
                  <a:lnTo>
                    <a:pt x="4379" y="46845"/>
                  </a:lnTo>
                  <a:lnTo>
                    <a:pt x="4264" y="46845"/>
                  </a:lnTo>
                  <a:cubicBezTo>
                    <a:pt x="3918" y="47018"/>
                    <a:pt x="3630" y="47191"/>
                    <a:pt x="3399" y="47306"/>
                  </a:cubicBezTo>
                  <a:lnTo>
                    <a:pt x="3284" y="47364"/>
                  </a:lnTo>
                  <a:lnTo>
                    <a:pt x="2939" y="47594"/>
                  </a:lnTo>
                  <a:lnTo>
                    <a:pt x="2823" y="47652"/>
                  </a:lnTo>
                  <a:lnTo>
                    <a:pt x="2478" y="47940"/>
                  </a:lnTo>
                  <a:lnTo>
                    <a:pt x="2305" y="47998"/>
                  </a:lnTo>
                  <a:lnTo>
                    <a:pt x="2017" y="48343"/>
                  </a:lnTo>
                  <a:lnTo>
                    <a:pt x="1902" y="48458"/>
                  </a:lnTo>
                  <a:lnTo>
                    <a:pt x="1844" y="48516"/>
                  </a:lnTo>
                  <a:cubicBezTo>
                    <a:pt x="1729" y="48631"/>
                    <a:pt x="1613" y="48747"/>
                    <a:pt x="1556" y="48862"/>
                  </a:cubicBezTo>
                  <a:lnTo>
                    <a:pt x="1441" y="48977"/>
                  </a:lnTo>
                  <a:lnTo>
                    <a:pt x="1325" y="49207"/>
                  </a:lnTo>
                  <a:cubicBezTo>
                    <a:pt x="1153" y="49438"/>
                    <a:pt x="1037" y="49784"/>
                    <a:pt x="922" y="50072"/>
                  </a:cubicBezTo>
                  <a:lnTo>
                    <a:pt x="807" y="50360"/>
                  </a:lnTo>
                  <a:lnTo>
                    <a:pt x="807" y="50590"/>
                  </a:lnTo>
                  <a:cubicBezTo>
                    <a:pt x="749" y="50763"/>
                    <a:pt x="692" y="50993"/>
                    <a:pt x="692" y="51166"/>
                  </a:cubicBezTo>
                  <a:lnTo>
                    <a:pt x="749" y="51281"/>
                  </a:lnTo>
                  <a:cubicBezTo>
                    <a:pt x="692" y="51454"/>
                    <a:pt x="692" y="51627"/>
                    <a:pt x="749" y="51742"/>
                  </a:cubicBezTo>
                  <a:lnTo>
                    <a:pt x="749" y="51857"/>
                  </a:lnTo>
                  <a:cubicBezTo>
                    <a:pt x="749" y="52146"/>
                    <a:pt x="807" y="52434"/>
                    <a:pt x="922" y="52722"/>
                  </a:cubicBezTo>
                  <a:cubicBezTo>
                    <a:pt x="980" y="52894"/>
                    <a:pt x="1037" y="53010"/>
                    <a:pt x="1095" y="53183"/>
                  </a:cubicBezTo>
                  <a:cubicBezTo>
                    <a:pt x="1210" y="53413"/>
                    <a:pt x="1325" y="53643"/>
                    <a:pt x="1498" y="53816"/>
                  </a:cubicBezTo>
                  <a:lnTo>
                    <a:pt x="1613" y="54047"/>
                  </a:lnTo>
                  <a:lnTo>
                    <a:pt x="1786" y="54162"/>
                  </a:lnTo>
                  <a:cubicBezTo>
                    <a:pt x="1959" y="54392"/>
                    <a:pt x="2247" y="54623"/>
                    <a:pt x="2478" y="54796"/>
                  </a:cubicBezTo>
                  <a:cubicBezTo>
                    <a:pt x="2881" y="55084"/>
                    <a:pt x="4033" y="56005"/>
                    <a:pt x="7375" y="59001"/>
                  </a:cubicBezTo>
                  <a:lnTo>
                    <a:pt x="8700" y="60211"/>
                  </a:lnTo>
                  <a:lnTo>
                    <a:pt x="9218" y="60730"/>
                  </a:lnTo>
                  <a:cubicBezTo>
                    <a:pt x="980" y="67009"/>
                    <a:pt x="173" y="69025"/>
                    <a:pt x="58" y="70869"/>
                  </a:cubicBezTo>
                  <a:cubicBezTo>
                    <a:pt x="0" y="71618"/>
                    <a:pt x="173" y="72367"/>
                    <a:pt x="519" y="73058"/>
                  </a:cubicBezTo>
                  <a:cubicBezTo>
                    <a:pt x="1482" y="74888"/>
                    <a:pt x="3267" y="75394"/>
                    <a:pt x="5058" y="75394"/>
                  </a:cubicBezTo>
                  <a:cubicBezTo>
                    <a:pt x="6482" y="75394"/>
                    <a:pt x="7909" y="75074"/>
                    <a:pt x="8930" y="74844"/>
                  </a:cubicBezTo>
                  <a:cubicBezTo>
                    <a:pt x="10716" y="74441"/>
                    <a:pt x="12963" y="73807"/>
                    <a:pt x="15613" y="72943"/>
                  </a:cubicBezTo>
                  <a:lnTo>
                    <a:pt x="15959" y="75478"/>
                  </a:lnTo>
                  <a:cubicBezTo>
                    <a:pt x="16592" y="79856"/>
                    <a:pt x="16650" y="81354"/>
                    <a:pt x="16650" y="81815"/>
                  </a:cubicBezTo>
                  <a:cubicBezTo>
                    <a:pt x="16650" y="82161"/>
                    <a:pt x="16708" y="82506"/>
                    <a:pt x="16823" y="82794"/>
                  </a:cubicBezTo>
                  <a:cubicBezTo>
                    <a:pt x="16823" y="82910"/>
                    <a:pt x="16880" y="83025"/>
                    <a:pt x="16880" y="83198"/>
                  </a:cubicBezTo>
                  <a:cubicBezTo>
                    <a:pt x="16996" y="83428"/>
                    <a:pt x="17111" y="83659"/>
                    <a:pt x="17226" y="83889"/>
                  </a:cubicBezTo>
                  <a:cubicBezTo>
                    <a:pt x="17284" y="84004"/>
                    <a:pt x="17399" y="84119"/>
                    <a:pt x="17456" y="84292"/>
                  </a:cubicBezTo>
                  <a:cubicBezTo>
                    <a:pt x="17687" y="84523"/>
                    <a:pt x="17860" y="84753"/>
                    <a:pt x="18090" y="84984"/>
                  </a:cubicBezTo>
                  <a:lnTo>
                    <a:pt x="18321" y="85099"/>
                  </a:lnTo>
                  <a:lnTo>
                    <a:pt x="18493" y="85272"/>
                  </a:lnTo>
                  <a:cubicBezTo>
                    <a:pt x="18724" y="85387"/>
                    <a:pt x="18954" y="85502"/>
                    <a:pt x="19185" y="85617"/>
                  </a:cubicBezTo>
                  <a:lnTo>
                    <a:pt x="19415" y="85732"/>
                  </a:lnTo>
                  <a:lnTo>
                    <a:pt x="19646" y="85790"/>
                  </a:lnTo>
                  <a:cubicBezTo>
                    <a:pt x="19934" y="85848"/>
                    <a:pt x="20279" y="85905"/>
                    <a:pt x="20625" y="85963"/>
                  </a:cubicBezTo>
                  <a:lnTo>
                    <a:pt x="20971" y="85963"/>
                  </a:lnTo>
                  <a:lnTo>
                    <a:pt x="21489" y="85905"/>
                  </a:lnTo>
                  <a:lnTo>
                    <a:pt x="21662" y="85905"/>
                  </a:lnTo>
                  <a:cubicBezTo>
                    <a:pt x="21777" y="85905"/>
                    <a:pt x="21950" y="85848"/>
                    <a:pt x="22123" y="85790"/>
                  </a:cubicBezTo>
                  <a:lnTo>
                    <a:pt x="22296" y="85732"/>
                  </a:lnTo>
                  <a:cubicBezTo>
                    <a:pt x="22411" y="85732"/>
                    <a:pt x="22584" y="85675"/>
                    <a:pt x="22699" y="85617"/>
                  </a:cubicBezTo>
                  <a:lnTo>
                    <a:pt x="22814" y="85560"/>
                  </a:lnTo>
                  <a:lnTo>
                    <a:pt x="23218" y="85387"/>
                  </a:lnTo>
                  <a:lnTo>
                    <a:pt x="23275" y="85387"/>
                  </a:lnTo>
                  <a:cubicBezTo>
                    <a:pt x="23621" y="85214"/>
                    <a:pt x="23909" y="85041"/>
                    <a:pt x="24197" y="84868"/>
                  </a:cubicBezTo>
                  <a:lnTo>
                    <a:pt x="24255" y="84868"/>
                  </a:lnTo>
                  <a:lnTo>
                    <a:pt x="24658" y="84638"/>
                  </a:lnTo>
                  <a:lnTo>
                    <a:pt x="25004" y="84407"/>
                  </a:lnTo>
                  <a:lnTo>
                    <a:pt x="25061" y="84407"/>
                  </a:lnTo>
                  <a:lnTo>
                    <a:pt x="25176" y="84292"/>
                  </a:lnTo>
                  <a:cubicBezTo>
                    <a:pt x="26962" y="83082"/>
                    <a:pt x="29151" y="81066"/>
                    <a:pt x="30073" y="79280"/>
                  </a:cubicBezTo>
                  <a:cubicBezTo>
                    <a:pt x="30937" y="77667"/>
                    <a:pt x="32032" y="75478"/>
                    <a:pt x="33357" y="72885"/>
                  </a:cubicBezTo>
                  <a:lnTo>
                    <a:pt x="34567" y="70466"/>
                  </a:lnTo>
                  <a:lnTo>
                    <a:pt x="36007" y="67585"/>
                  </a:lnTo>
                  <a:lnTo>
                    <a:pt x="36814" y="65972"/>
                  </a:lnTo>
                  <a:cubicBezTo>
                    <a:pt x="52253" y="59808"/>
                    <a:pt x="59628" y="59174"/>
                    <a:pt x="64179" y="57964"/>
                  </a:cubicBezTo>
                  <a:lnTo>
                    <a:pt x="65504" y="74038"/>
                  </a:lnTo>
                  <a:cubicBezTo>
                    <a:pt x="66426" y="84638"/>
                    <a:pt x="67002" y="91609"/>
                    <a:pt x="67290" y="94720"/>
                  </a:cubicBezTo>
                  <a:lnTo>
                    <a:pt x="67405" y="95814"/>
                  </a:lnTo>
                  <a:lnTo>
                    <a:pt x="67463" y="96333"/>
                  </a:lnTo>
                  <a:cubicBezTo>
                    <a:pt x="67520" y="96563"/>
                    <a:pt x="67520" y="96678"/>
                    <a:pt x="67520" y="96736"/>
                  </a:cubicBezTo>
                  <a:cubicBezTo>
                    <a:pt x="67578" y="97197"/>
                    <a:pt x="67693" y="97600"/>
                    <a:pt x="67924" y="98004"/>
                  </a:cubicBezTo>
                  <a:lnTo>
                    <a:pt x="68096" y="98349"/>
                  </a:lnTo>
                  <a:lnTo>
                    <a:pt x="68327" y="98637"/>
                  </a:lnTo>
                  <a:cubicBezTo>
                    <a:pt x="68500" y="98868"/>
                    <a:pt x="68730" y="99098"/>
                    <a:pt x="68961" y="99271"/>
                  </a:cubicBezTo>
                  <a:lnTo>
                    <a:pt x="69249" y="99501"/>
                  </a:lnTo>
                  <a:lnTo>
                    <a:pt x="69537" y="99674"/>
                  </a:lnTo>
                  <a:cubicBezTo>
                    <a:pt x="69825" y="99789"/>
                    <a:pt x="70055" y="99905"/>
                    <a:pt x="70343" y="100020"/>
                  </a:cubicBezTo>
                  <a:lnTo>
                    <a:pt x="70401" y="100020"/>
                  </a:lnTo>
                  <a:cubicBezTo>
                    <a:pt x="70574" y="100020"/>
                    <a:pt x="70747" y="100078"/>
                    <a:pt x="70919" y="100078"/>
                  </a:cubicBezTo>
                  <a:cubicBezTo>
                    <a:pt x="71035" y="100106"/>
                    <a:pt x="71150" y="100121"/>
                    <a:pt x="71265" y="100121"/>
                  </a:cubicBezTo>
                  <a:cubicBezTo>
                    <a:pt x="71380" y="100121"/>
                    <a:pt x="71496" y="100106"/>
                    <a:pt x="71611" y="100078"/>
                  </a:cubicBezTo>
                  <a:cubicBezTo>
                    <a:pt x="71668" y="100106"/>
                    <a:pt x="71726" y="100121"/>
                    <a:pt x="71791" y="100121"/>
                  </a:cubicBezTo>
                  <a:cubicBezTo>
                    <a:pt x="71856" y="100121"/>
                    <a:pt x="71928" y="100106"/>
                    <a:pt x="72014" y="100078"/>
                  </a:cubicBezTo>
                  <a:cubicBezTo>
                    <a:pt x="72187" y="100078"/>
                    <a:pt x="72302" y="100020"/>
                    <a:pt x="72475" y="100020"/>
                  </a:cubicBezTo>
                  <a:lnTo>
                    <a:pt x="72821" y="99905"/>
                  </a:lnTo>
                  <a:cubicBezTo>
                    <a:pt x="72936" y="99905"/>
                    <a:pt x="73051" y="99847"/>
                    <a:pt x="73166" y="99789"/>
                  </a:cubicBezTo>
                  <a:lnTo>
                    <a:pt x="73397" y="99674"/>
                  </a:lnTo>
                  <a:lnTo>
                    <a:pt x="73742" y="99559"/>
                  </a:lnTo>
                  <a:lnTo>
                    <a:pt x="73915" y="99444"/>
                  </a:lnTo>
                  <a:lnTo>
                    <a:pt x="74318" y="99213"/>
                  </a:lnTo>
                  <a:lnTo>
                    <a:pt x="74376" y="99213"/>
                  </a:lnTo>
                  <a:lnTo>
                    <a:pt x="74779" y="98925"/>
                  </a:lnTo>
                  <a:lnTo>
                    <a:pt x="74895" y="98868"/>
                  </a:lnTo>
                  <a:cubicBezTo>
                    <a:pt x="74952" y="98752"/>
                    <a:pt x="75067" y="98695"/>
                    <a:pt x="75183" y="98580"/>
                  </a:cubicBezTo>
                  <a:lnTo>
                    <a:pt x="75298" y="98522"/>
                  </a:lnTo>
                  <a:lnTo>
                    <a:pt x="75643" y="98292"/>
                  </a:lnTo>
                  <a:lnTo>
                    <a:pt x="76047" y="97946"/>
                  </a:lnTo>
                  <a:lnTo>
                    <a:pt x="76162" y="97831"/>
                  </a:lnTo>
                  <a:lnTo>
                    <a:pt x="76450" y="97543"/>
                  </a:lnTo>
                  <a:lnTo>
                    <a:pt x="76565" y="97427"/>
                  </a:lnTo>
                  <a:lnTo>
                    <a:pt x="76969" y="97024"/>
                  </a:lnTo>
                  <a:lnTo>
                    <a:pt x="77372" y="96621"/>
                  </a:lnTo>
                  <a:cubicBezTo>
                    <a:pt x="78466" y="95411"/>
                    <a:pt x="81117" y="92300"/>
                    <a:pt x="81693" y="89016"/>
                  </a:cubicBezTo>
                  <a:cubicBezTo>
                    <a:pt x="81981" y="87346"/>
                    <a:pt x="82499" y="84235"/>
                    <a:pt x="83363" y="79683"/>
                  </a:cubicBezTo>
                  <a:lnTo>
                    <a:pt x="87684" y="77437"/>
                  </a:lnTo>
                  <a:cubicBezTo>
                    <a:pt x="89643" y="76400"/>
                    <a:pt x="91026" y="74556"/>
                    <a:pt x="91544" y="72367"/>
                  </a:cubicBezTo>
                  <a:cubicBezTo>
                    <a:pt x="91544" y="72194"/>
                    <a:pt x="91602" y="72021"/>
                    <a:pt x="91602" y="71848"/>
                  </a:cubicBezTo>
                  <a:lnTo>
                    <a:pt x="91602" y="71733"/>
                  </a:lnTo>
                  <a:cubicBezTo>
                    <a:pt x="91659" y="71560"/>
                    <a:pt x="91659" y="71387"/>
                    <a:pt x="91659" y="71215"/>
                  </a:cubicBezTo>
                  <a:lnTo>
                    <a:pt x="91659" y="70984"/>
                  </a:lnTo>
                  <a:lnTo>
                    <a:pt x="91659" y="70581"/>
                  </a:lnTo>
                  <a:lnTo>
                    <a:pt x="91659" y="70293"/>
                  </a:lnTo>
                  <a:cubicBezTo>
                    <a:pt x="91659" y="70178"/>
                    <a:pt x="91717" y="69947"/>
                    <a:pt x="91659" y="69890"/>
                  </a:cubicBezTo>
                  <a:cubicBezTo>
                    <a:pt x="91659" y="69774"/>
                    <a:pt x="91717" y="69659"/>
                    <a:pt x="91659" y="69544"/>
                  </a:cubicBezTo>
                  <a:cubicBezTo>
                    <a:pt x="91602" y="69429"/>
                    <a:pt x="91602" y="69313"/>
                    <a:pt x="91602" y="69198"/>
                  </a:cubicBezTo>
                  <a:cubicBezTo>
                    <a:pt x="91544" y="69083"/>
                    <a:pt x="91486" y="68968"/>
                    <a:pt x="91486" y="68853"/>
                  </a:cubicBezTo>
                  <a:lnTo>
                    <a:pt x="91486" y="68795"/>
                  </a:lnTo>
                  <a:cubicBezTo>
                    <a:pt x="91486" y="68737"/>
                    <a:pt x="91429" y="68622"/>
                    <a:pt x="91429" y="68507"/>
                  </a:cubicBezTo>
                  <a:cubicBezTo>
                    <a:pt x="91371" y="68392"/>
                    <a:pt x="91314" y="68219"/>
                    <a:pt x="91256" y="68104"/>
                  </a:cubicBezTo>
                  <a:lnTo>
                    <a:pt x="91198" y="67816"/>
                  </a:lnTo>
                  <a:cubicBezTo>
                    <a:pt x="91083" y="67585"/>
                    <a:pt x="90968" y="67412"/>
                    <a:pt x="90853" y="67182"/>
                  </a:cubicBezTo>
                  <a:cubicBezTo>
                    <a:pt x="89931" y="65396"/>
                    <a:pt x="88318" y="64071"/>
                    <a:pt x="86417" y="63495"/>
                  </a:cubicBezTo>
                  <a:lnTo>
                    <a:pt x="86359" y="63495"/>
                  </a:lnTo>
                  <a:lnTo>
                    <a:pt x="86590" y="62055"/>
                  </a:lnTo>
                  <a:lnTo>
                    <a:pt x="90853" y="59808"/>
                  </a:lnTo>
                  <a:cubicBezTo>
                    <a:pt x="92812" y="58771"/>
                    <a:pt x="94194" y="56927"/>
                    <a:pt x="94713" y="54796"/>
                  </a:cubicBezTo>
                  <a:cubicBezTo>
                    <a:pt x="94770" y="54565"/>
                    <a:pt x="94828" y="54392"/>
                    <a:pt x="94828" y="54220"/>
                  </a:cubicBezTo>
                  <a:lnTo>
                    <a:pt x="94828" y="54104"/>
                  </a:lnTo>
                  <a:cubicBezTo>
                    <a:pt x="94886" y="53931"/>
                    <a:pt x="94886" y="53759"/>
                    <a:pt x="94886" y="53586"/>
                  </a:cubicBezTo>
                  <a:lnTo>
                    <a:pt x="94886" y="53413"/>
                  </a:lnTo>
                  <a:lnTo>
                    <a:pt x="94886" y="52952"/>
                  </a:lnTo>
                  <a:lnTo>
                    <a:pt x="94886" y="52664"/>
                  </a:lnTo>
                  <a:cubicBezTo>
                    <a:pt x="94886" y="52549"/>
                    <a:pt x="94886" y="52376"/>
                    <a:pt x="94886" y="52261"/>
                  </a:cubicBezTo>
                  <a:cubicBezTo>
                    <a:pt x="94828" y="52146"/>
                    <a:pt x="94828" y="52088"/>
                    <a:pt x="94828" y="51973"/>
                  </a:cubicBezTo>
                  <a:cubicBezTo>
                    <a:pt x="94828" y="51857"/>
                    <a:pt x="94770" y="51742"/>
                    <a:pt x="94770" y="51627"/>
                  </a:cubicBezTo>
                  <a:cubicBezTo>
                    <a:pt x="94713" y="51512"/>
                    <a:pt x="94713" y="51397"/>
                    <a:pt x="94655" y="51281"/>
                  </a:cubicBezTo>
                  <a:lnTo>
                    <a:pt x="94655" y="51166"/>
                  </a:lnTo>
                  <a:cubicBezTo>
                    <a:pt x="94655" y="51109"/>
                    <a:pt x="94655" y="51051"/>
                    <a:pt x="94597" y="50936"/>
                  </a:cubicBezTo>
                  <a:cubicBezTo>
                    <a:pt x="94540" y="50763"/>
                    <a:pt x="94482" y="50590"/>
                    <a:pt x="94482" y="50532"/>
                  </a:cubicBezTo>
                  <a:cubicBezTo>
                    <a:pt x="94425" y="50417"/>
                    <a:pt x="94425" y="50302"/>
                    <a:pt x="94367" y="50244"/>
                  </a:cubicBezTo>
                  <a:cubicBezTo>
                    <a:pt x="94252" y="50014"/>
                    <a:pt x="94194" y="49784"/>
                    <a:pt x="94079" y="49553"/>
                  </a:cubicBezTo>
                  <a:cubicBezTo>
                    <a:pt x="93272" y="48055"/>
                    <a:pt x="92005" y="46845"/>
                    <a:pt x="90449" y="46212"/>
                  </a:cubicBezTo>
                  <a:cubicBezTo>
                    <a:pt x="95923" y="43677"/>
                    <a:pt x="99898" y="41833"/>
                    <a:pt x="101050" y="41200"/>
                  </a:cubicBezTo>
                  <a:cubicBezTo>
                    <a:pt x="106292" y="38434"/>
                    <a:pt x="122424" y="25069"/>
                    <a:pt x="122942" y="15736"/>
                  </a:cubicBezTo>
                  <a:cubicBezTo>
                    <a:pt x="123057" y="14353"/>
                    <a:pt x="122769" y="12970"/>
                    <a:pt x="122135" y="11761"/>
                  </a:cubicBezTo>
                  <a:cubicBezTo>
                    <a:pt x="120417" y="8500"/>
                    <a:pt x="116442" y="6857"/>
                    <a:pt x="110260" y="6857"/>
                  </a:cubicBezTo>
                  <a:cubicBezTo>
                    <a:pt x="108358" y="6857"/>
                    <a:pt x="106248" y="7013"/>
                    <a:pt x="103930" y="7325"/>
                  </a:cubicBezTo>
                  <a:cubicBezTo>
                    <a:pt x="97363" y="8189"/>
                    <a:pt x="89816" y="10320"/>
                    <a:pt x="85956" y="12337"/>
                  </a:cubicBezTo>
                  <a:cubicBezTo>
                    <a:pt x="84804" y="12913"/>
                    <a:pt x="81001" y="15160"/>
                    <a:pt x="75816" y="18213"/>
                  </a:cubicBezTo>
                  <a:cubicBezTo>
                    <a:pt x="75874" y="18098"/>
                    <a:pt x="75874" y="17982"/>
                    <a:pt x="75874" y="17867"/>
                  </a:cubicBezTo>
                  <a:lnTo>
                    <a:pt x="75874" y="17752"/>
                  </a:lnTo>
                  <a:lnTo>
                    <a:pt x="75874" y="17694"/>
                  </a:lnTo>
                  <a:lnTo>
                    <a:pt x="75874" y="17234"/>
                  </a:lnTo>
                  <a:cubicBezTo>
                    <a:pt x="75932" y="15909"/>
                    <a:pt x="75643" y="14526"/>
                    <a:pt x="75010" y="13316"/>
                  </a:cubicBezTo>
                  <a:cubicBezTo>
                    <a:pt x="74837" y="12970"/>
                    <a:pt x="74606" y="12625"/>
                    <a:pt x="74376" y="12279"/>
                  </a:cubicBezTo>
                  <a:lnTo>
                    <a:pt x="74318" y="12221"/>
                  </a:lnTo>
                  <a:lnTo>
                    <a:pt x="74261" y="12164"/>
                  </a:lnTo>
                  <a:cubicBezTo>
                    <a:pt x="73973" y="11818"/>
                    <a:pt x="73742" y="11530"/>
                    <a:pt x="73454" y="11242"/>
                  </a:cubicBezTo>
                  <a:lnTo>
                    <a:pt x="73339" y="11127"/>
                  </a:lnTo>
                  <a:cubicBezTo>
                    <a:pt x="72993" y="10896"/>
                    <a:pt x="72705" y="10608"/>
                    <a:pt x="72360" y="10436"/>
                  </a:cubicBezTo>
                  <a:lnTo>
                    <a:pt x="72244" y="10378"/>
                  </a:lnTo>
                  <a:cubicBezTo>
                    <a:pt x="71899" y="10147"/>
                    <a:pt x="71553" y="9975"/>
                    <a:pt x="71150" y="9802"/>
                  </a:cubicBezTo>
                  <a:cubicBezTo>
                    <a:pt x="70242" y="9449"/>
                    <a:pt x="69291" y="9272"/>
                    <a:pt x="68344" y="9272"/>
                  </a:cubicBezTo>
                  <a:cubicBezTo>
                    <a:pt x="67126" y="9272"/>
                    <a:pt x="65914" y="9564"/>
                    <a:pt x="64813" y="10147"/>
                  </a:cubicBezTo>
                  <a:lnTo>
                    <a:pt x="60607" y="12337"/>
                  </a:lnTo>
                  <a:lnTo>
                    <a:pt x="59224" y="11761"/>
                  </a:lnTo>
                  <a:cubicBezTo>
                    <a:pt x="59858" y="9802"/>
                    <a:pt x="59685" y="7670"/>
                    <a:pt x="58763" y="5884"/>
                  </a:cubicBezTo>
                  <a:cubicBezTo>
                    <a:pt x="58533" y="5539"/>
                    <a:pt x="58303" y="5193"/>
                    <a:pt x="58072" y="4847"/>
                  </a:cubicBezTo>
                  <a:lnTo>
                    <a:pt x="58015" y="4790"/>
                  </a:lnTo>
                  <a:lnTo>
                    <a:pt x="57957" y="4732"/>
                  </a:lnTo>
                  <a:cubicBezTo>
                    <a:pt x="57727" y="4386"/>
                    <a:pt x="57438" y="4098"/>
                    <a:pt x="57093" y="3810"/>
                  </a:cubicBezTo>
                  <a:lnTo>
                    <a:pt x="57035" y="3695"/>
                  </a:lnTo>
                  <a:cubicBezTo>
                    <a:pt x="56690" y="3465"/>
                    <a:pt x="56401" y="3177"/>
                    <a:pt x="56056" y="3004"/>
                  </a:cubicBezTo>
                  <a:lnTo>
                    <a:pt x="55941" y="2946"/>
                  </a:lnTo>
                  <a:cubicBezTo>
                    <a:pt x="55595" y="2716"/>
                    <a:pt x="55192" y="2543"/>
                    <a:pt x="54846" y="2370"/>
                  </a:cubicBezTo>
                  <a:cubicBezTo>
                    <a:pt x="53939" y="2017"/>
                    <a:pt x="52987" y="1841"/>
                    <a:pt x="52040" y="1841"/>
                  </a:cubicBezTo>
                  <a:cubicBezTo>
                    <a:pt x="50822" y="1841"/>
                    <a:pt x="49611" y="2132"/>
                    <a:pt x="48509" y="2716"/>
                  </a:cubicBezTo>
                  <a:lnTo>
                    <a:pt x="44188" y="4963"/>
                  </a:lnTo>
                  <a:cubicBezTo>
                    <a:pt x="40040" y="3061"/>
                    <a:pt x="37102" y="1736"/>
                    <a:pt x="35546" y="987"/>
                  </a:cubicBezTo>
                  <a:cubicBezTo>
                    <a:pt x="33901" y="217"/>
                    <a:pt x="31957" y="0"/>
                    <a:pt x="30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38100" dir="264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9;p63">
              <a:extLst>
                <a:ext uri="{FF2B5EF4-FFF2-40B4-BE49-F238E27FC236}">
                  <a16:creationId xmlns:a16="http://schemas.microsoft.com/office/drawing/2014/main" id="{88941ACE-87A7-1381-3E2C-5D7386B2C215}"/>
                </a:ext>
              </a:extLst>
            </p:cNvPr>
            <p:cNvSpPr/>
            <p:nvPr/>
          </p:nvSpPr>
          <p:spPr>
            <a:xfrm rot="-1318043">
              <a:off x="47787" y="879427"/>
              <a:ext cx="1794701" cy="1399626"/>
            </a:xfrm>
            <a:custGeom>
              <a:avLst/>
              <a:gdLst/>
              <a:ahLst/>
              <a:cxnLst/>
              <a:rect l="l" t="t" r="r" b="b"/>
              <a:pathLst>
                <a:path w="119141" h="92914" extrusionOk="0">
                  <a:moveTo>
                    <a:pt x="27169" y="0"/>
                  </a:moveTo>
                  <a:cubicBezTo>
                    <a:pt x="26384" y="0"/>
                    <a:pt x="25586" y="59"/>
                    <a:pt x="24831" y="161"/>
                  </a:cubicBezTo>
                  <a:lnTo>
                    <a:pt x="24313" y="218"/>
                  </a:lnTo>
                  <a:lnTo>
                    <a:pt x="24255" y="218"/>
                  </a:lnTo>
                  <a:lnTo>
                    <a:pt x="23852" y="276"/>
                  </a:lnTo>
                  <a:lnTo>
                    <a:pt x="23736" y="276"/>
                  </a:lnTo>
                  <a:lnTo>
                    <a:pt x="23391" y="334"/>
                  </a:lnTo>
                  <a:lnTo>
                    <a:pt x="23276" y="334"/>
                  </a:lnTo>
                  <a:lnTo>
                    <a:pt x="22988" y="391"/>
                  </a:lnTo>
                  <a:lnTo>
                    <a:pt x="22815" y="449"/>
                  </a:lnTo>
                  <a:lnTo>
                    <a:pt x="22527" y="506"/>
                  </a:lnTo>
                  <a:lnTo>
                    <a:pt x="22411" y="506"/>
                  </a:lnTo>
                  <a:lnTo>
                    <a:pt x="22123" y="737"/>
                  </a:lnTo>
                  <a:lnTo>
                    <a:pt x="22066" y="737"/>
                  </a:lnTo>
                  <a:lnTo>
                    <a:pt x="21778" y="852"/>
                  </a:lnTo>
                  <a:lnTo>
                    <a:pt x="21662" y="852"/>
                  </a:lnTo>
                  <a:lnTo>
                    <a:pt x="21374" y="967"/>
                  </a:lnTo>
                  <a:lnTo>
                    <a:pt x="21144" y="1082"/>
                  </a:lnTo>
                  <a:lnTo>
                    <a:pt x="21029" y="1140"/>
                  </a:lnTo>
                  <a:lnTo>
                    <a:pt x="20914" y="1198"/>
                  </a:lnTo>
                  <a:lnTo>
                    <a:pt x="20798" y="1255"/>
                  </a:lnTo>
                  <a:cubicBezTo>
                    <a:pt x="20741" y="1255"/>
                    <a:pt x="20683" y="1313"/>
                    <a:pt x="20683" y="1371"/>
                  </a:cubicBezTo>
                  <a:cubicBezTo>
                    <a:pt x="20625" y="1371"/>
                    <a:pt x="20625" y="1371"/>
                    <a:pt x="20625" y="1428"/>
                  </a:cubicBezTo>
                  <a:lnTo>
                    <a:pt x="20568" y="1486"/>
                  </a:lnTo>
                  <a:cubicBezTo>
                    <a:pt x="20510" y="1486"/>
                    <a:pt x="20510" y="1486"/>
                    <a:pt x="20510" y="1543"/>
                  </a:cubicBezTo>
                  <a:cubicBezTo>
                    <a:pt x="20453" y="1543"/>
                    <a:pt x="20453" y="1543"/>
                    <a:pt x="20453" y="1601"/>
                  </a:cubicBezTo>
                  <a:lnTo>
                    <a:pt x="20453" y="1659"/>
                  </a:lnTo>
                  <a:lnTo>
                    <a:pt x="20453" y="1716"/>
                  </a:lnTo>
                  <a:lnTo>
                    <a:pt x="20453" y="1774"/>
                  </a:lnTo>
                  <a:cubicBezTo>
                    <a:pt x="20453" y="1774"/>
                    <a:pt x="20453" y="1831"/>
                    <a:pt x="20453" y="1889"/>
                  </a:cubicBezTo>
                  <a:cubicBezTo>
                    <a:pt x="20453" y="1947"/>
                    <a:pt x="20510" y="2004"/>
                    <a:pt x="20568" y="2004"/>
                  </a:cubicBezTo>
                  <a:cubicBezTo>
                    <a:pt x="20568" y="2062"/>
                    <a:pt x="20568" y="2062"/>
                    <a:pt x="20625" y="2119"/>
                  </a:cubicBezTo>
                  <a:lnTo>
                    <a:pt x="20914" y="2350"/>
                  </a:lnTo>
                  <a:lnTo>
                    <a:pt x="21202" y="2638"/>
                  </a:lnTo>
                  <a:cubicBezTo>
                    <a:pt x="21317" y="2696"/>
                    <a:pt x="21432" y="2753"/>
                    <a:pt x="21490" y="2868"/>
                  </a:cubicBezTo>
                  <a:lnTo>
                    <a:pt x="22296" y="3502"/>
                  </a:lnTo>
                  <a:lnTo>
                    <a:pt x="22757" y="3963"/>
                  </a:lnTo>
                  <a:lnTo>
                    <a:pt x="24889" y="5691"/>
                  </a:lnTo>
                  <a:lnTo>
                    <a:pt x="25177" y="5922"/>
                  </a:lnTo>
                  <a:lnTo>
                    <a:pt x="26559" y="7074"/>
                  </a:lnTo>
                  <a:lnTo>
                    <a:pt x="26963" y="7420"/>
                  </a:lnTo>
                  <a:cubicBezTo>
                    <a:pt x="36353" y="15255"/>
                    <a:pt x="52772" y="28851"/>
                    <a:pt x="52772" y="28851"/>
                  </a:cubicBezTo>
                  <a:lnTo>
                    <a:pt x="52715" y="30925"/>
                  </a:lnTo>
                  <a:cubicBezTo>
                    <a:pt x="37851" y="40027"/>
                    <a:pt x="39810" y="38356"/>
                    <a:pt x="25868" y="47632"/>
                  </a:cubicBezTo>
                  <a:lnTo>
                    <a:pt x="22699" y="47171"/>
                  </a:lnTo>
                  <a:lnTo>
                    <a:pt x="22642" y="47171"/>
                  </a:lnTo>
                  <a:lnTo>
                    <a:pt x="21835" y="47056"/>
                  </a:lnTo>
                  <a:lnTo>
                    <a:pt x="21778" y="47056"/>
                  </a:lnTo>
                  <a:lnTo>
                    <a:pt x="19243" y="46652"/>
                  </a:lnTo>
                  <a:lnTo>
                    <a:pt x="19185" y="46652"/>
                  </a:lnTo>
                  <a:lnTo>
                    <a:pt x="18379" y="46537"/>
                  </a:lnTo>
                  <a:lnTo>
                    <a:pt x="18263" y="46537"/>
                  </a:lnTo>
                  <a:lnTo>
                    <a:pt x="15901" y="46192"/>
                  </a:lnTo>
                  <a:lnTo>
                    <a:pt x="15786" y="46192"/>
                  </a:lnTo>
                  <a:cubicBezTo>
                    <a:pt x="13194" y="45788"/>
                    <a:pt x="10774" y="45443"/>
                    <a:pt x="8815" y="45270"/>
                  </a:cubicBezTo>
                  <a:cubicBezTo>
                    <a:pt x="8663" y="45265"/>
                    <a:pt x="8510" y="45263"/>
                    <a:pt x="8359" y="45263"/>
                  </a:cubicBezTo>
                  <a:cubicBezTo>
                    <a:pt x="6677" y="45263"/>
                    <a:pt x="5047" y="45557"/>
                    <a:pt x="3515" y="46192"/>
                  </a:cubicBezTo>
                  <a:lnTo>
                    <a:pt x="3112" y="46307"/>
                  </a:lnTo>
                  <a:lnTo>
                    <a:pt x="2766" y="46480"/>
                  </a:lnTo>
                  <a:cubicBezTo>
                    <a:pt x="2536" y="46595"/>
                    <a:pt x="2363" y="46710"/>
                    <a:pt x="2132" y="46825"/>
                  </a:cubicBezTo>
                  <a:lnTo>
                    <a:pt x="1902" y="46940"/>
                  </a:lnTo>
                  <a:lnTo>
                    <a:pt x="1844" y="46998"/>
                  </a:lnTo>
                  <a:cubicBezTo>
                    <a:pt x="1787" y="47056"/>
                    <a:pt x="1787" y="47056"/>
                    <a:pt x="1729" y="47113"/>
                  </a:cubicBezTo>
                  <a:lnTo>
                    <a:pt x="1671" y="47171"/>
                  </a:lnTo>
                  <a:lnTo>
                    <a:pt x="1556" y="47286"/>
                  </a:lnTo>
                  <a:lnTo>
                    <a:pt x="1499" y="47286"/>
                  </a:lnTo>
                  <a:cubicBezTo>
                    <a:pt x="1441" y="47344"/>
                    <a:pt x="1441" y="47401"/>
                    <a:pt x="1383" y="47459"/>
                  </a:cubicBezTo>
                  <a:cubicBezTo>
                    <a:pt x="1326" y="47517"/>
                    <a:pt x="1326" y="47574"/>
                    <a:pt x="1326" y="47632"/>
                  </a:cubicBezTo>
                  <a:cubicBezTo>
                    <a:pt x="1326" y="47632"/>
                    <a:pt x="1326" y="47689"/>
                    <a:pt x="1326" y="47747"/>
                  </a:cubicBezTo>
                  <a:lnTo>
                    <a:pt x="1326" y="47805"/>
                  </a:lnTo>
                  <a:lnTo>
                    <a:pt x="1326" y="47862"/>
                  </a:lnTo>
                  <a:lnTo>
                    <a:pt x="1326" y="47920"/>
                  </a:lnTo>
                  <a:lnTo>
                    <a:pt x="1383" y="48035"/>
                  </a:lnTo>
                  <a:lnTo>
                    <a:pt x="1383" y="48093"/>
                  </a:lnTo>
                  <a:cubicBezTo>
                    <a:pt x="1441" y="48150"/>
                    <a:pt x="1499" y="48150"/>
                    <a:pt x="1556" y="48208"/>
                  </a:cubicBezTo>
                  <a:cubicBezTo>
                    <a:pt x="2478" y="48842"/>
                    <a:pt x="4494" y="50685"/>
                    <a:pt x="6741" y="52701"/>
                  </a:cubicBezTo>
                  <a:cubicBezTo>
                    <a:pt x="7145" y="53047"/>
                    <a:pt x="7605" y="53450"/>
                    <a:pt x="8066" y="53854"/>
                  </a:cubicBezTo>
                  <a:lnTo>
                    <a:pt x="8239" y="54084"/>
                  </a:lnTo>
                  <a:lnTo>
                    <a:pt x="8700" y="54487"/>
                  </a:lnTo>
                  <a:lnTo>
                    <a:pt x="8930" y="54660"/>
                  </a:lnTo>
                  <a:lnTo>
                    <a:pt x="9507" y="55179"/>
                  </a:lnTo>
                  <a:lnTo>
                    <a:pt x="9564" y="55236"/>
                  </a:lnTo>
                  <a:lnTo>
                    <a:pt x="10832" y="56446"/>
                  </a:lnTo>
                  <a:lnTo>
                    <a:pt x="11004" y="56619"/>
                  </a:lnTo>
                  <a:lnTo>
                    <a:pt x="11465" y="57022"/>
                  </a:lnTo>
                  <a:lnTo>
                    <a:pt x="11638" y="57138"/>
                  </a:lnTo>
                  <a:lnTo>
                    <a:pt x="11811" y="57310"/>
                  </a:lnTo>
                  <a:cubicBezTo>
                    <a:pt x="4437" y="62726"/>
                    <a:pt x="1" y="66643"/>
                    <a:pt x="634" y="67795"/>
                  </a:cubicBezTo>
                  <a:cubicBezTo>
                    <a:pt x="787" y="68086"/>
                    <a:pt x="1231" y="68224"/>
                    <a:pt x="1938" y="68224"/>
                  </a:cubicBezTo>
                  <a:cubicBezTo>
                    <a:pt x="4174" y="68224"/>
                    <a:pt x="9033" y="66846"/>
                    <a:pt x="15556" y="64569"/>
                  </a:cubicBezTo>
                  <a:cubicBezTo>
                    <a:pt x="15556" y="64684"/>
                    <a:pt x="15556" y="64742"/>
                    <a:pt x="15613" y="64800"/>
                  </a:cubicBezTo>
                  <a:lnTo>
                    <a:pt x="15613" y="65145"/>
                  </a:lnTo>
                  <a:lnTo>
                    <a:pt x="15729" y="65549"/>
                  </a:lnTo>
                  <a:cubicBezTo>
                    <a:pt x="15729" y="65664"/>
                    <a:pt x="15729" y="65721"/>
                    <a:pt x="15786" y="65837"/>
                  </a:cubicBezTo>
                  <a:cubicBezTo>
                    <a:pt x="15786" y="65894"/>
                    <a:pt x="15786" y="66067"/>
                    <a:pt x="15844" y="66182"/>
                  </a:cubicBezTo>
                  <a:cubicBezTo>
                    <a:pt x="15844" y="66298"/>
                    <a:pt x="15844" y="66298"/>
                    <a:pt x="15844" y="66413"/>
                  </a:cubicBezTo>
                  <a:cubicBezTo>
                    <a:pt x="15844" y="66586"/>
                    <a:pt x="15844" y="66758"/>
                    <a:pt x="15901" y="66931"/>
                  </a:cubicBezTo>
                  <a:lnTo>
                    <a:pt x="15959" y="67219"/>
                  </a:lnTo>
                  <a:cubicBezTo>
                    <a:pt x="15959" y="67450"/>
                    <a:pt x="16017" y="67623"/>
                    <a:pt x="16017" y="67795"/>
                  </a:cubicBezTo>
                  <a:lnTo>
                    <a:pt x="16074" y="68084"/>
                  </a:lnTo>
                  <a:cubicBezTo>
                    <a:pt x="16074" y="68199"/>
                    <a:pt x="16074" y="68314"/>
                    <a:pt x="16132" y="68429"/>
                  </a:cubicBezTo>
                  <a:lnTo>
                    <a:pt x="16132" y="68660"/>
                  </a:lnTo>
                  <a:cubicBezTo>
                    <a:pt x="16132" y="68890"/>
                    <a:pt x="16189" y="69121"/>
                    <a:pt x="16189" y="69351"/>
                  </a:cubicBezTo>
                  <a:lnTo>
                    <a:pt x="16189" y="69581"/>
                  </a:lnTo>
                  <a:cubicBezTo>
                    <a:pt x="16189" y="69639"/>
                    <a:pt x="16247" y="69812"/>
                    <a:pt x="16247" y="69927"/>
                  </a:cubicBezTo>
                  <a:cubicBezTo>
                    <a:pt x="16247" y="70042"/>
                    <a:pt x="16247" y="70100"/>
                    <a:pt x="16305" y="70215"/>
                  </a:cubicBezTo>
                  <a:cubicBezTo>
                    <a:pt x="16305" y="70273"/>
                    <a:pt x="16362" y="70618"/>
                    <a:pt x="16362" y="70791"/>
                  </a:cubicBezTo>
                  <a:lnTo>
                    <a:pt x="16362" y="71022"/>
                  </a:lnTo>
                  <a:cubicBezTo>
                    <a:pt x="16362" y="71137"/>
                    <a:pt x="16420" y="71310"/>
                    <a:pt x="16420" y="71425"/>
                  </a:cubicBezTo>
                  <a:cubicBezTo>
                    <a:pt x="16823" y="74363"/>
                    <a:pt x="17111" y="77071"/>
                    <a:pt x="17111" y="78165"/>
                  </a:cubicBezTo>
                  <a:cubicBezTo>
                    <a:pt x="17111" y="78281"/>
                    <a:pt x="17111" y="78338"/>
                    <a:pt x="17111" y="78396"/>
                  </a:cubicBezTo>
                  <a:lnTo>
                    <a:pt x="17111" y="78453"/>
                  </a:lnTo>
                  <a:cubicBezTo>
                    <a:pt x="17111" y="78453"/>
                    <a:pt x="17169" y="78511"/>
                    <a:pt x="17169" y="78569"/>
                  </a:cubicBezTo>
                  <a:cubicBezTo>
                    <a:pt x="17169" y="78569"/>
                    <a:pt x="17169" y="78569"/>
                    <a:pt x="17169" y="78626"/>
                  </a:cubicBezTo>
                  <a:lnTo>
                    <a:pt x="17399" y="78684"/>
                  </a:lnTo>
                  <a:lnTo>
                    <a:pt x="17457" y="78684"/>
                  </a:lnTo>
                  <a:cubicBezTo>
                    <a:pt x="17457" y="78684"/>
                    <a:pt x="17514" y="78741"/>
                    <a:pt x="17514" y="78741"/>
                  </a:cubicBezTo>
                  <a:lnTo>
                    <a:pt x="18263" y="78741"/>
                  </a:lnTo>
                  <a:cubicBezTo>
                    <a:pt x="18321" y="78741"/>
                    <a:pt x="18379" y="78684"/>
                    <a:pt x="18436" y="78684"/>
                  </a:cubicBezTo>
                  <a:lnTo>
                    <a:pt x="18494" y="78684"/>
                  </a:lnTo>
                  <a:lnTo>
                    <a:pt x="18724" y="78569"/>
                  </a:lnTo>
                  <a:cubicBezTo>
                    <a:pt x="18955" y="78453"/>
                    <a:pt x="19128" y="78338"/>
                    <a:pt x="19358" y="78223"/>
                  </a:cubicBezTo>
                  <a:lnTo>
                    <a:pt x="19416" y="78223"/>
                  </a:lnTo>
                  <a:lnTo>
                    <a:pt x="19646" y="78050"/>
                  </a:lnTo>
                  <a:lnTo>
                    <a:pt x="19704" y="78050"/>
                  </a:lnTo>
                  <a:lnTo>
                    <a:pt x="20049" y="77820"/>
                  </a:lnTo>
                  <a:cubicBezTo>
                    <a:pt x="21547" y="76783"/>
                    <a:pt x="22872" y="75515"/>
                    <a:pt x="23909" y="73960"/>
                  </a:cubicBezTo>
                  <a:cubicBezTo>
                    <a:pt x="24831" y="72231"/>
                    <a:pt x="25926" y="70042"/>
                    <a:pt x="27078" y="67680"/>
                  </a:cubicBezTo>
                  <a:lnTo>
                    <a:pt x="27193" y="67507"/>
                  </a:lnTo>
                  <a:lnTo>
                    <a:pt x="28172" y="65549"/>
                  </a:lnTo>
                  <a:cubicBezTo>
                    <a:pt x="28230" y="65491"/>
                    <a:pt x="28288" y="65433"/>
                    <a:pt x="28288" y="65318"/>
                  </a:cubicBezTo>
                  <a:cubicBezTo>
                    <a:pt x="28403" y="65145"/>
                    <a:pt x="28518" y="64915"/>
                    <a:pt x="28633" y="64684"/>
                  </a:cubicBezTo>
                  <a:lnTo>
                    <a:pt x="28691" y="64454"/>
                  </a:lnTo>
                  <a:lnTo>
                    <a:pt x="29728" y="62380"/>
                  </a:lnTo>
                  <a:lnTo>
                    <a:pt x="29786" y="62207"/>
                  </a:lnTo>
                  <a:cubicBezTo>
                    <a:pt x="29901" y="61977"/>
                    <a:pt x="30016" y="61746"/>
                    <a:pt x="30131" y="61516"/>
                  </a:cubicBezTo>
                  <a:cubicBezTo>
                    <a:pt x="30131" y="61458"/>
                    <a:pt x="30189" y="61401"/>
                    <a:pt x="30189" y="61401"/>
                  </a:cubicBezTo>
                  <a:cubicBezTo>
                    <a:pt x="30650" y="60421"/>
                    <a:pt x="31111" y="59442"/>
                    <a:pt x="31572" y="58520"/>
                  </a:cubicBezTo>
                  <a:cubicBezTo>
                    <a:pt x="47126" y="52356"/>
                    <a:pt x="46608" y="56849"/>
                    <a:pt x="62566" y="49763"/>
                  </a:cubicBezTo>
                  <a:lnTo>
                    <a:pt x="64352" y="50973"/>
                  </a:lnTo>
                  <a:lnTo>
                    <a:pt x="64352" y="51088"/>
                  </a:lnTo>
                  <a:lnTo>
                    <a:pt x="64467" y="52529"/>
                  </a:lnTo>
                  <a:lnTo>
                    <a:pt x="64467" y="52586"/>
                  </a:lnTo>
                  <a:cubicBezTo>
                    <a:pt x="64467" y="52990"/>
                    <a:pt x="64583" y="53508"/>
                    <a:pt x="64640" y="54084"/>
                  </a:cubicBezTo>
                  <a:cubicBezTo>
                    <a:pt x="64640" y="54430"/>
                    <a:pt x="64698" y="54833"/>
                    <a:pt x="64698" y="55236"/>
                  </a:cubicBezTo>
                  <a:cubicBezTo>
                    <a:pt x="64813" y="56677"/>
                    <a:pt x="64986" y="58347"/>
                    <a:pt x="65159" y="60248"/>
                  </a:cubicBezTo>
                  <a:cubicBezTo>
                    <a:pt x="65274" y="61919"/>
                    <a:pt x="65447" y="63648"/>
                    <a:pt x="65562" y="65491"/>
                  </a:cubicBezTo>
                  <a:cubicBezTo>
                    <a:pt x="65620" y="66125"/>
                    <a:pt x="65677" y="66701"/>
                    <a:pt x="65735" y="67335"/>
                  </a:cubicBezTo>
                  <a:cubicBezTo>
                    <a:pt x="65792" y="67968"/>
                    <a:pt x="65850" y="68602"/>
                    <a:pt x="65908" y="69236"/>
                  </a:cubicBezTo>
                  <a:lnTo>
                    <a:pt x="66023" y="70215"/>
                  </a:lnTo>
                  <a:cubicBezTo>
                    <a:pt x="66714" y="78453"/>
                    <a:pt x="67463" y="87095"/>
                    <a:pt x="67809" y="90840"/>
                  </a:cubicBezTo>
                  <a:cubicBezTo>
                    <a:pt x="67809" y="90955"/>
                    <a:pt x="67809" y="91128"/>
                    <a:pt x="67866" y="91243"/>
                  </a:cubicBezTo>
                  <a:cubicBezTo>
                    <a:pt x="67866" y="91473"/>
                    <a:pt x="67924" y="91704"/>
                    <a:pt x="67924" y="91934"/>
                  </a:cubicBezTo>
                  <a:cubicBezTo>
                    <a:pt x="67982" y="92107"/>
                    <a:pt x="67924" y="92280"/>
                    <a:pt x="67982" y="92395"/>
                  </a:cubicBezTo>
                  <a:cubicBezTo>
                    <a:pt x="67982" y="92510"/>
                    <a:pt x="67982" y="92568"/>
                    <a:pt x="68039" y="92683"/>
                  </a:cubicBezTo>
                  <a:cubicBezTo>
                    <a:pt x="68039" y="92741"/>
                    <a:pt x="68039" y="92798"/>
                    <a:pt x="68039" y="92798"/>
                  </a:cubicBezTo>
                  <a:cubicBezTo>
                    <a:pt x="68097" y="92856"/>
                    <a:pt x="68097" y="92856"/>
                    <a:pt x="68097" y="92914"/>
                  </a:cubicBezTo>
                  <a:lnTo>
                    <a:pt x="68615" y="92914"/>
                  </a:lnTo>
                  <a:lnTo>
                    <a:pt x="68788" y="92856"/>
                  </a:lnTo>
                  <a:lnTo>
                    <a:pt x="68846" y="92856"/>
                  </a:lnTo>
                  <a:lnTo>
                    <a:pt x="69019" y="92798"/>
                  </a:lnTo>
                  <a:lnTo>
                    <a:pt x="69076" y="92741"/>
                  </a:lnTo>
                  <a:cubicBezTo>
                    <a:pt x="69191" y="92741"/>
                    <a:pt x="69249" y="92683"/>
                    <a:pt x="69307" y="92626"/>
                  </a:cubicBezTo>
                  <a:lnTo>
                    <a:pt x="69595" y="92453"/>
                  </a:lnTo>
                  <a:lnTo>
                    <a:pt x="69652" y="92395"/>
                  </a:lnTo>
                  <a:lnTo>
                    <a:pt x="69883" y="92222"/>
                  </a:lnTo>
                  <a:lnTo>
                    <a:pt x="69998" y="92107"/>
                  </a:lnTo>
                  <a:lnTo>
                    <a:pt x="70228" y="91934"/>
                  </a:lnTo>
                  <a:lnTo>
                    <a:pt x="70344" y="91877"/>
                  </a:lnTo>
                  <a:lnTo>
                    <a:pt x="70516" y="91704"/>
                  </a:lnTo>
                  <a:lnTo>
                    <a:pt x="70632" y="91589"/>
                  </a:lnTo>
                  <a:lnTo>
                    <a:pt x="70862" y="91358"/>
                  </a:lnTo>
                  <a:lnTo>
                    <a:pt x="70977" y="91301"/>
                  </a:lnTo>
                  <a:cubicBezTo>
                    <a:pt x="71035" y="91185"/>
                    <a:pt x="71150" y="91128"/>
                    <a:pt x="71208" y="91070"/>
                  </a:cubicBezTo>
                  <a:lnTo>
                    <a:pt x="71323" y="90955"/>
                  </a:lnTo>
                  <a:lnTo>
                    <a:pt x="71553" y="90667"/>
                  </a:lnTo>
                  <a:lnTo>
                    <a:pt x="71611" y="90609"/>
                  </a:lnTo>
                  <a:cubicBezTo>
                    <a:pt x="73224" y="88939"/>
                    <a:pt x="74780" y="86692"/>
                    <a:pt x="75068" y="84848"/>
                  </a:cubicBezTo>
                  <a:cubicBezTo>
                    <a:pt x="75413" y="82774"/>
                    <a:pt x="76162" y="78684"/>
                    <a:pt x="77084" y="73729"/>
                  </a:cubicBezTo>
                  <a:lnTo>
                    <a:pt x="82903" y="70676"/>
                  </a:lnTo>
                  <a:cubicBezTo>
                    <a:pt x="83940" y="70100"/>
                    <a:pt x="84689" y="69121"/>
                    <a:pt x="84919" y="68026"/>
                  </a:cubicBezTo>
                  <a:cubicBezTo>
                    <a:pt x="84919" y="67911"/>
                    <a:pt x="84977" y="67853"/>
                    <a:pt x="84977" y="67738"/>
                  </a:cubicBezTo>
                  <a:cubicBezTo>
                    <a:pt x="84977" y="67709"/>
                    <a:pt x="84977" y="67691"/>
                    <a:pt x="84977" y="67680"/>
                  </a:cubicBezTo>
                  <a:lnTo>
                    <a:pt x="84977" y="67392"/>
                  </a:lnTo>
                  <a:cubicBezTo>
                    <a:pt x="84977" y="67392"/>
                    <a:pt x="84977" y="67335"/>
                    <a:pt x="84977" y="67277"/>
                  </a:cubicBezTo>
                  <a:lnTo>
                    <a:pt x="84977" y="67047"/>
                  </a:lnTo>
                  <a:cubicBezTo>
                    <a:pt x="84977" y="66989"/>
                    <a:pt x="84977" y="66989"/>
                    <a:pt x="84977" y="66931"/>
                  </a:cubicBezTo>
                  <a:lnTo>
                    <a:pt x="84977" y="66701"/>
                  </a:lnTo>
                  <a:lnTo>
                    <a:pt x="84977" y="66528"/>
                  </a:lnTo>
                  <a:cubicBezTo>
                    <a:pt x="84977" y="66470"/>
                    <a:pt x="84977" y="66413"/>
                    <a:pt x="84977" y="66355"/>
                  </a:cubicBezTo>
                  <a:cubicBezTo>
                    <a:pt x="84977" y="66298"/>
                    <a:pt x="84977" y="66240"/>
                    <a:pt x="84919" y="66182"/>
                  </a:cubicBezTo>
                  <a:cubicBezTo>
                    <a:pt x="84919" y="66125"/>
                    <a:pt x="84919" y="66067"/>
                    <a:pt x="84919" y="66010"/>
                  </a:cubicBezTo>
                  <a:cubicBezTo>
                    <a:pt x="84919" y="65894"/>
                    <a:pt x="84862" y="65837"/>
                    <a:pt x="84804" y="65779"/>
                  </a:cubicBezTo>
                  <a:lnTo>
                    <a:pt x="84804" y="65606"/>
                  </a:lnTo>
                  <a:cubicBezTo>
                    <a:pt x="84746" y="65491"/>
                    <a:pt x="84689" y="65376"/>
                    <a:pt x="84631" y="65261"/>
                  </a:cubicBezTo>
                  <a:cubicBezTo>
                    <a:pt x="83903" y="63926"/>
                    <a:pt x="82494" y="63160"/>
                    <a:pt x="81042" y="63160"/>
                  </a:cubicBezTo>
                  <a:cubicBezTo>
                    <a:pt x="80425" y="63160"/>
                    <a:pt x="79800" y="63298"/>
                    <a:pt x="79216" y="63590"/>
                  </a:cubicBezTo>
                  <a:lnTo>
                    <a:pt x="78928" y="63763"/>
                  </a:lnTo>
                  <a:cubicBezTo>
                    <a:pt x="79389" y="61228"/>
                    <a:pt x="79849" y="58635"/>
                    <a:pt x="80368" y="56043"/>
                  </a:cubicBezTo>
                  <a:lnTo>
                    <a:pt x="86129" y="53047"/>
                  </a:lnTo>
                  <a:cubicBezTo>
                    <a:pt x="87166" y="52471"/>
                    <a:pt x="87857" y="51492"/>
                    <a:pt x="88145" y="50397"/>
                  </a:cubicBezTo>
                  <a:cubicBezTo>
                    <a:pt x="88145" y="50282"/>
                    <a:pt x="88203" y="50167"/>
                    <a:pt x="88203" y="50109"/>
                  </a:cubicBezTo>
                  <a:cubicBezTo>
                    <a:pt x="88203" y="49994"/>
                    <a:pt x="88203" y="50051"/>
                    <a:pt x="88203" y="49994"/>
                  </a:cubicBezTo>
                  <a:lnTo>
                    <a:pt x="88203" y="49763"/>
                  </a:lnTo>
                  <a:lnTo>
                    <a:pt x="88203" y="49648"/>
                  </a:lnTo>
                  <a:lnTo>
                    <a:pt x="88203" y="49418"/>
                  </a:lnTo>
                  <a:lnTo>
                    <a:pt x="88203" y="49302"/>
                  </a:lnTo>
                  <a:lnTo>
                    <a:pt x="88203" y="49072"/>
                  </a:lnTo>
                  <a:cubicBezTo>
                    <a:pt x="88203" y="49014"/>
                    <a:pt x="88203" y="48957"/>
                    <a:pt x="88203" y="48899"/>
                  </a:cubicBezTo>
                  <a:cubicBezTo>
                    <a:pt x="88203" y="48842"/>
                    <a:pt x="88203" y="48784"/>
                    <a:pt x="88203" y="48726"/>
                  </a:cubicBezTo>
                  <a:lnTo>
                    <a:pt x="88145" y="48496"/>
                  </a:lnTo>
                  <a:lnTo>
                    <a:pt x="88088" y="48323"/>
                  </a:lnTo>
                  <a:cubicBezTo>
                    <a:pt x="88088" y="48265"/>
                    <a:pt x="88030" y="48208"/>
                    <a:pt x="88030" y="48150"/>
                  </a:cubicBezTo>
                  <a:cubicBezTo>
                    <a:pt x="87973" y="48035"/>
                    <a:pt x="88030" y="48035"/>
                    <a:pt x="87973" y="47977"/>
                  </a:cubicBezTo>
                  <a:cubicBezTo>
                    <a:pt x="87915" y="47920"/>
                    <a:pt x="87857" y="47747"/>
                    <a:pt x="87800" y="47632"/>
                  </a:cubicBezTo>
                  <a:cubicBezTo>
                    <a:pt x="87119" y="46271"/>
                    <a:pt x="85744" y="45494"/>
                    <a:pt x="84311" y="45494"/>
                  </a:cubicBezTo>
                  <a:cubicBezTo>
                    <a:pt x="83681" y="45494"/>
                    <a:pt x="83040" y="45644"/>
                    <a:pt x="82442" y="45961"/>
                  </a:cubicBezTo>
                  <a:lnTo>
                    <a:pt x="82212" y="46076"/>
                  </a:lnTo>
                  <a:lnTo>
                    <a:pt x="82269" y="45731"/>
                  </a:lnTo>
                  <a:cubicBezTo>
                    <a:pt x="82615" y="43887"/>
                    <a:pt x="82903" y="42159"/>
                    <a:pt x="83191" y="40546"/>
                  </a:cubicBezTo>
                  <a:cubicBezTo>
                    <a:pt x="90277" y="37319"/>
                    <a:pt x="95116" y="35073"/>
                    <a:pt x="96326" y="34439"/>
                  </a:cubicBezTo>
                  <a:cubicBezTo>
                    <a:pt x="102663" y="31098"/>
                    <a:pt x="119140" y="16061"/>
                    <a:pt x="115914" y="9839"/>
                  </a:cubicBezTo>
                  <a:cubicBezTo>
                    <a:pt x="114773" y="7678"/>
                    <a:pt x="111400" y="6865"/>
                    <a:pt x="107218" y="6865"/>
                  </a:cubicBezTo>
                  <a:cubicBezTo>
                    <a:pt x="99363" y="6865"/>
                    <a:pt x="88652" y="9733"/>
                    <a:pt x="84516" y="11913"/>
                  </a:cubicBezTo>
                  <a:cubicBezTo>
                    <a:pt x="83306" y="12547"/>
                    <a:pt x="78697" y="15255"/>
                    <a:pt x="72014" y="19230"/>
                  </a:cubicBezTo>
                  <a:lnTo>
                    <a:pt x="66887" y="16925"/>
                  </a:lnTo>
                  <a:lnTo>
                    <a:pt x="67117" y="16753"/>
                  </a:lnTo>
                  <a:cubicBezTo>
                    <a:pt x="67578" y="16522"/>
                    <a:pt x="67982" y="16234"/>
                    <a:pt x="68327" y="15888"/>
                  </a:cubicBezTo>
                  <a:cubicBezTo>
                    <a:pt x="68385" y="15773"/>
                    <a:pt x="68385" y="15716"/>
                    <a:pt x="68443" y="15658"/>
                  </a:cubicBezTo>
                  <a:cubicBezTo>
                    <a:pt x="68615" y="15427"/>
                    <a:pt x="68788" y="15139"/>
                    <a:pt x="68903" y="14909"/>
                  </a:cubicBezTo>
                  <a:cubicBezTo>
                    <a:pt x="69076" y="14563"/>
                    <a:pt x="69191" y="14160"/>
                    <a:pt x="69249" y="13814"/>
                  </a:cubicBezTo>
                  <a:cubicBezTo>
                    <a:pt x="69191" y="13757"/>
                    <a:pt x="69191" y="13757"/>
                    <a:pt x="69249" y="13699"/>
                  </a:cubicBezTo>
                  <a:cubicBezTo>
                    <a:pt x="69307" y="12893"/>
                    <a:pt x="69134" y="12144"/>
                    <a:pt x="68788" y="11395"/>
                  </a:cubicBezTo>
                  <a:cubicBezTo>
                    <a:pt x="68673" y="11222"/>
                    <a:pt x="68558" y="10991"/>
                    <a:pt x="68443" y="10819"/>
                  </a:cubicBezTo>
                  <a:lnTo>
                    <a:pt x="68385" y="10761"/>
                  </a:lnTo>
                  <a:cubicBezTo>
                    <a:pt x="68270" y="10588"/>
                    <a:pt x="68097" y="10415"/>
                    <a:pt x="67982" y="10300"/>
                  </a:cubicBezTo>
                  <a:lnTo>
                    <a:pt x="67924" y="10243"/>
                  </a:lnTo>
                  <a:cubicBezTo>
                    <a:pt x="67751" y="10127"/>
                    <a:pt x="67578" y="9954"/>
                    <a:pt x="67406" y="9839"/>
                  </a:cubicBezTo>
                  <a:lnTo>
                    <a:pt x="67348" y="9839"/>
                  </a:lnTo>
                  <a:cubicBezTo>
                    <a:pt x="67175" y="9724"/>
                    <a:pt x="66945" y="9666"/>
                    <a:pt x="66772" y="9551"/>
                  </a:cubicBezTo>
                  <a:cubicBezTo>
                    <a:pt x="66293" y="9375"/>
                    <a:pt x="65792" y="9287"/>
                    <a:pt x="65293" y="9287"/>
                  </a:cubicBezTo>
                  <a:cubicBezTo>
                    <a:pt x="64652" y="9287"/>
                    <a:pt x="64014" y="9432"/>
                    <a:pt x="63430" y="9724"/>
                  </a:cubicBezTo>
                  <a:lnTo>
                    <a:pt x="57669" y="12777"/>
                  </a:lnTo>
                  <a:lnTo>
                    <a:pt x="50526" y="9551"/>
                  </a:lnTo>
                  <a:lnTo>
                    <a:pt x="50871" y="9378"/>
                  </a:lnTo>
                  <a:cubicBezTo>
                    <a:pt x="52830" y="8341"/>
                    <a:pt x="53579" y="5922"/>
                    <a:pt x="52542" y="3963"/>
                  </a:cubicBezTo>
                  <a:cubicBezTo>
                    <a:pt x="52427" y="3790"/>
                    <a:pt x="52311" y="3617"/>
                    <a:pt x="52139" y="3387"/>
                  </a:cubicBezTo>
                  <a:lnTo>
                    <a:pt x="52139" y="3329"/>
                  </a:lnTo>
                  <a:cubicBezTo>
                    <a:pt x="51966" y="3214"/>
                    <a:pt x="51793" y="3041"/>
                    <a:pt x="51678" y="2926"/>
                  </a:cubicBezTo>
                  <a:lnTo>
                    <a:pt x="51620" y="2868"/>
                  </a:lnTo>
                  <a:cubicBezTo>
                    <a:pt x="51447" y="2696"/>
                    <a:pt x="51274" y="2580"/>
                    <a:pt x="51102" y="2465"/>
                  </a:cubicBezTo>
                  <a:lnTo>
                    <a:pt x="51044" y="2465"/>
                  </a:lnTo>
                  <a:cubicBezTo>
                    <a:pt x="50871" y="2350"/>
                    <a:pt x="50641" y="2235"/>
                    <a:pt x="50468" y="2177"/>
                  </a:cubicBezTo>
                  <a:cubicBezTo>
                    <a:pt x="49981" y="1972"/>
                    <a:pt x="49472" y="1870"/>
                    <a:pt x="48965" y="1870"/>
                  </a:cubicBezTo>
                  <a:cubicBezTo>
                    <a:pt x="48332" y="1870"/>
                    <a:pt x="47703" y="2030"/>
                    <a:pt x="47126" y="2350"/>
                  </a:cubicBezTo>
                  <a:lnTo>
                    <a:pt x="41308" y="5403"/>
                  </a:lnTo>
                  <a:cubicBezTo>
                    <a:pt x="36641" y="3272"/>
                    <a:pt x="32897" y="1543"/>
                    <a:pt x="30995" y="679"/>
                  </a:cubicBezTo>
                  <a:cubicBezTo>
                    <a:pt x="29991" y="195"/>
                    <a:pt x="28601" y="0"/>
                    <a:pt x="27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0;p63">
              <a:extLst>
                <a:ext uri="{FF2B5EF4-FFF2-40B4-BE49-F238E27FC236}">
                  <a16:creationId xmlns:a16="http://schemas.microsoft.com/office/drawing/2014/main" id="{E23E6A87-6569-C906-1F0F-8EE16FC87AB2}"/>
                </a:ext>
              </a:extLst>
            </p:cNvPr>
            <p:cNvSpPr/>
            <p:nvPr/>
          </p:nvSpPr>
          <p:spPr>
            <a:xfrm rot="-1318043">
              <a:off x="1162908" y="1436633"/>
              <a:ext cx="276855" cy="433849"/>
            </a:xfrm>
            <a:custGeom>
              <a:avLst/>
              <a:gdLst/>
              <a:ahLst/>
              <a:cxnLst/>
              <a:rect l="l" t="t" r="r" b="b"/>
              <a:pathLst>
                <a:path w="18379" h="28801" extrusionOk="0">
                  <a:moveTo>
                    <a:pt x="13798" y="1"/>
                  </a:moveTo>
                  <a:cubicBezTo>
                    <a:pt x="13186" y="1"/>
                    <a:pt x="12565" y="139"/>
                    <a:pt x="11984" y="429"/>
                  </a:cubicBezTo>
                  <a:lnTo>
                    <a:pt x="5877" y="3656"/>
                  </a:lnTo>
                  <a:cubicBezTo>
                    <a:pt x="3918" y="4693"/>
                    <a:pt x="3169" y="7112"/>
                    <a:pt x="4206" y="9013"/>
                  </a:cubicBezTo>
                  <a:cubicBezTo>
                    <a:pt x="4936" y="10391"/>
                    <a:pt x="6350" y="11171"/>
                    <a:pt x="7806" y="11171"/>
                  </a:cubicBezTo>
                  <a:cubicBezTo>
                    <a:pt x="8420" y="11171"/>
                    <a:pt x="9041" y="11032"/>
                    <a:pt x="9622" y="10742"/>
                  </a:cubicBezTo>
                  <a:lnTo>
                    <a:pt x="15671" y="7516"/>
                  </a:lnTo>
                  <a:cubicBezTo>
                    <a:pt x="17630" y="6479"/>
                    <a:pt x="18379" y="4117"/>
                    <a:pt x="17342" y="2158"/>
                  </a:cubicBezTo>
                  <a:cubicBezTo>
                    <a:pt x="16653" y="780"/>
                    <a:pt x="15251" y="1"/>
                    <a:pt x="13798" y="1"/>
                  </a:cubicBezTo>
                  <a:close/>
                  <a:moveTo>
                    <a:pt x="10685" y="17649"/>
                  </a:moveTo>
                  <a:cubicBezTo>
                    <a:pt x="10055" y="17649"/>
                    <a:pt x="9413" y="17799"/>
                    <a:pt x="8815" y="18116"/>
                  </a:cubicBezTo>
                  <a:lnTo>
                    <a:pt x="2709" y="21284"/>
                  </a:lnTo>
                  <a:cubicBezTo>
                    <a:pt x="807" y="22321"/>
                    <a:pt x="1" y="24741"/>
                    <a:pt x="1038" y="26700"/>
                  </a:cubicBezTo>
                  <a:cubicBezTo>
                    <a:pt x="1766" y="28034"/>
                    <a:pt x="3175" y="28801"/>
                    <a:pt x="4627" y="28801"/>
                  </a:cubicBezTo>
                  <a:cubicBezTo>
                    <a:pt x="5244" y="28801"/>
                    <a:pt x="5869" y="28663"/>
                    <a:pt x="6453" y="28371"/>
                  </a:cubicBezTo>
                  <a:lnTo>
                    <a:pt x="12502" y="25144"/>
                  </a:lnTo>
                  <a:cubicBezTo>
                    <a:pt x="14461" y="24165"/>
                    <a:pt x="15210" y="21745"/>
                    <a:pt x="14173" y="19787"/>
                  </a:cubicBezTo>
                  <a:cubicBezTo>
                    <a:pt x="13493" y="18426"/>
                    <a:pt x="12118" y="17649"/>
                    <a:pt x="10685" y="176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1;p63">
              <a:extLst>
                <a:ext uri="{FF2B5EF4-FFF2-40B4-BE49-F238E27FC236}">
                  <a16:creationId xmlns:a16="http://schemas.microsoft.com/office/drawing/2014/main" id="{04DE8357-86BC-5E45-EB89-26389968E896}"/>
                </a:ext>
              </a:extLst>
            </p:cNvPr>
            <p:cNvSpPr/>
            <p:nvPr/>
          </p:nvSpPr>
          <p:spPr>
            <a:xfrm rot="-1318043">
              <a:off x="1157815" y="1437704"/>
              <a:ext cx="276976" cy="406433"/>
            </a:xfrm>
            <a:custGeom>
              <a:avLst/>
              <a:gdLst/>
              <a:ahLst/>
              <a:cxnLst/>
              <a:rect l="l" t="t" r="r" b="b"/>
              <a:pathLst>
                <a:path w="18387" h="26981" extrusionOk="0">
                  <a:moveTo>
                    <a:pt x="13852" y="1"/>
                  </a:moveTo>
                  <a:cubicBezTo>
                    <a:pt x="13233" y="1"/>
                    <a:pt x="12597" y="150"/>
                    <a:pt x="11984" y="480"/>
                  </a:cubicBezTo>
                  <a:lnTo>
                    <a:pt x="5877" y="3649"/>
                  </a:lnTo>
                  <a:cubicBezTo>
                    <a:pt x="3918" y="4686"/>
                    <a:pt x="3169" y="7105"/>
                    <a:pt x="4206" y="9064"/>
                  </a:cubicBezTo>
                  <a:lnTo>
                    <a:pt x="4379" y="9294"/>
                  </a:lnTo>
                  <a:cubicBezTo>
                    <a:pt x="4610" y="8142"/>
                    <a:pt x="5359" y="7220"/>
                    <a:pt x="6453" y="6644"/>
                  </a:cubicBezTo>
                  <a:lnTo>
                    <a:pt x="12502" y="3476"/>
                  </a:lnTo>
                  <a:cubicBezTo>
                    <a:pt x="13089" y="3164"/>
                    <a:pt x="13722" y="3016"/>
                    <a:pt x="14347" y="3016"/>
                  </a:cubicBezTo>
                  <a:cubicBezTo>
                    <a:pt x="15689" y="3016"/>
                    <a:pt x="16999" y="3698"/>
                    <a:pt x="17745" y="4916"/>
                  </a:cubicBezTo>
                  <a:cubicBezTo>
                    <a:pt x="18387" y="2258"/>
                    <a:pt x="16258" y="1"/>
                    <a:pt x="13852" y="1"/>
                  </a:cubicBezTo>
                  <a:close/>
                  <a:moveTo>
                    <a:pt x="10685" y="17700"/>
                  </a:moveTo>
                  <a:cubicBezTo>
                    <a:pt x="10055" y="17700"/>
                    <a:pt x="9413" y="17850"/>
                    <a:pt x="8815" y="18167"/>
                  </a:cubicBezTo>
                  <a:lnTo>
                    <a:pt x="2709" y="21335"/>
                  </a:lnTo>
                  <a:cubicBezTo>
                    <a:pt x="807" y="22372"/>
                    <a:pt x="1" y="24734"/>
                    <a:pt x="1038" y="26693"/>
                  </a:cubicBezTo>
                  <a:cubicBezTo>
                    <a:pt x="1095" y="26808"/>
                    <a:pt x="1153" y="26866"/>
                    <a:pt x="1211" y="26981"/>
                  </a:cubicBezTo>
                  <a:cubicBezTo>
                    <a:pt x="1441" y="25829"/>
                    <a:pt x="2190" y="24849"/>
                    <a:pt x="3227" y="24331"/>
                  </a:cubicBezTo>
                  <a:lnTo>
                    <a:pt x="9334" y="21105"/>
                  </a:lnTo>
                  <a:cubicBezTo>
                    <a:pt x="9920" y="20793"/>
                    <a:pt x="10547" y="20645"/>
                    <a:pt x="11167" y="20645"/>
                  </a:cubicBezTo>
                  <a:cubicBezTo>
                    <a:pt x="12496" y="20645"/>
                    <a:pt x="13791" y="21327"/>
                    <a:pt x="14576" y="22545"/>
                  </a:cubicBezTo>
                  <a:cubicBezTo>
                    <a:pt x="14749" y="21623"/>
                    <a:pt x="14634" y="20644"/>
                    <a:pt x="14173" y="19837"/>
                  </a:cubicBezTo>
                  <a:cubicBezTo>
                    <a:pt x="13493" y="18477"/>
                    <a:pt x="12118" y="17700"/>
                    <a:pt x="10685" y="17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2;p63">
              <a:extLst>
                <a:ext uri="{FF2B5EF4-FFF2-40B4-BE49-F238E27FC236}">
                  <a16:creationId xmlns:a16="http://schemas.microsoft.com/office/drawing/2014/main" id="{FB733516-08B5-0C46-3E1E-6622E05BE285}"/>
                </a:ext>
              </a:extLst>
            </p:cNvPr>
            <p:cNvSpPr/>
            <p:nvPr/>
          </p:nvSpPr>
          <p:spPr>
            <a:xfrm rot="-1318043">
              <a:off x="994288" y="1282962"/>
              <a:ext cx="408768" cy="914289"/>
            </a:xfrm>
            <a:custGeom>
              <a:avLst/>
              <a:gdLst/>
              <a:ahLst/>
              <a:cxnLst/>
              <a:rect l="l" t="t" r="r" b="b"/>
              <a:pathLst>
                <a:path w="27136" h="60695" extrusionOk="0">
                  <a:moveTo>
                    <a:pt x="27135" y="0"/>
                  </a:moveTo>
                  <a:lnTo>
                    <a:pt x="1" y="14230"/>
                  </a:lnTo>
                  <a:lnTo>
                    <a:pt x="6741" y="18666"/>
                  </a:lnTo>
                  <a:cubicBezTo>
                    <a:pt x="6741" y="18666"/>
                    <a:pt x="10198" y="58590"/>
                    <a:pt x="10428" y="60376"/>
                  </a:cubicBezTo>
                  <a:cubicBezTo>
                    <a:pt x="10465" y="60594"/>
                    <a:pt x="10595" y="60694"/>
                    <a:pt x="10795" y="60694"/>
                  </a:cubicBezTo>
                  <a:cubicBezTo>
                    <a:pt x="12184" y="60694"/>
                    <a:pt x="16961" y="55914"/>
                    <a:pt x="17514" y="52541"/>
                  </a:cubicBezTo>
                  <a:cubicBezTo>
                    <a:pt x="19012" y="43784"/>
                    <a:pt x="27135" y="1"/>
                    <a:pt x="2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3;p63">
              <a:extLst>
                <a:ext uri="{FF2B5EF4-FFF2-40B4-BE49-F238E27FC236}">
                  <a16:creationId xmlns:a16="http://schemas.microsoft.com/office/drawing/2014/main" id="{BB113FF1-7481-9992-8074-789C13BCC20A}"/>
                </a:ext>
              </a:extLst>
            </p:cNvPr>
            <p:cNvSpPr/>
            <p:nvPr/>
          </p:nvSpPr>
          <p:spPr>
            <a:xfrm rot="-1318043">
              <a:off x="410803" y="1799424"/>
              <a:ext cx="315042" cy="440236"/>
            </a:xfrm>
            <a:custGeom>
              <a:avLst/>
              <a:gdLst/>
              <a:ahLst/>
              <a:cxnLst/>
              <a:rect l="l" t="t" r="r" b="b"/>
              <a:pathLst>
                <a:path w="20914" h="29225" extrusionOk="0">
                  <a:moveTo>
                    <a:pt x="20913" y="1"/>
                  </a:moveTo>
                  <a:lnTo>
                    <a:pt x="1" y="10947"/>
                  </a:lnTo>
                  <a:cubicBezTo>
                    <a:pt x="1" y="10947"/>
                    <a:pt x="2190" y="25580"/>
                    <a:pt x="2247" y="28633"/>
                  </a:cubicBezTo>
                  <a:cubicBezTo>
                    <a:pt x="2247" y="29047"/>
                    <a:pt x="2454" y="29224"/>
                    <a:pt x="2796" y="29224"/>
                  </a:cubicBezTo>
                  <a:cubicBezTo>
                    <a:pt x="4213" y="29224"/>
                    <a:pt x="7956" y="26180"/>
                    <a:pt x="8930" y="24370"/>
                  </a:cubicBezTo>
                  <a:cubicBezTo>
                    <a:pt x="13021" y="16823"/>
                    <a:pt x="20913" y="1"/>
                    <a:pt x="209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4;p63">
              <a:extLst>
                <a:ext uri="{FF2B5EF4-FFF2-40B4-BE49-F238E27FC236}">
                  <a16:creationId xmlns:a16="http://schemas.microsoft.com/office/drawing/2014/main" id="{1597548E-9996-F1D0-A591-A1ABC0217B57}"/>
                </a:ext>
              </a:extLst>
            </p:cNvPr>
            <p:cNvSpPr/>
            <p:nvPr/>
          </p:nvSpPr>
          <p:spPr>
            <a:xfrm rot="-1318043">
              <a:off x="1030127" y="1467555"/>
              <a:ext cx="217836" cy="759857"/>
            </a:xfrm>
            <a:custGeom>
              <a:avLst/>
              <a:gdLst/>
              <a:ahLst/>
              <a:cxnLst/>
              <a:rect l="l" t="t" r="r" b="b"/>
              <a:pathLst>
                <a:path w="14461" h="50443" extrusionOk="0">
                  <a:moveTo>
                    <a:pt x="7432" y="0"/>
                  </a:moveTo>
                  <a:lnTo>
                    <a:pt x="1" y="3975"/>
                  </a:lnTo>
                  <a:lnTo>
                    <a:pt x="6741" y="8411"/>
                  </a:lnTo>
                  <a:cubicBezTo>
                    <a:pt x="6741" y="8411"/>
                    <a:pt x="10198" y="48335"/>
                    <a:pt x="10428" y="50121"/>
                  </a:cubicBezTo>
                  <a:cubicBezTo>
                    <a:pt x="10467" y="50342"/>
                    <a:pt x="10600" y="50443"/>
                    <a:pt x="10803" y="50443"/>
                  </a:cubicBezTo>
                  <a:cubicBezTo>
                    <a:pt x="11501" y="50443"/>
                    <a:pt x="13033" y="49251"/>
                    <a:pt x="14461" y="47644"/>
                  </a:cubicBezTo>
                  <a:cubicBezTo>
                    <a:pt x="13194" y="33817"/>
                    <a:pt x="10486" y="2016"/>
                    <a:pt x="10486" y="2016"/>
                  </a:cubicBezTo>
                  <a:lnTo>
                    <a:pt x="74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5;p63">
              <a:extLst>
                <a:ext uri="{FF2B5EF4-FFF2-40B4-BE49-F238E27FC236}">
                  <a16:creationId xmlns:a16="http://schemas.microsoft.com/office/drawing/2014/main" id="{0546135C-F72B-A471-733F-29EDD891751B}"/>
                </a:ext>
              </a:extLst>
            </p:cNvPr>
            <p:cNvSpPr/>
            <p:nvPr/>
          </p:nvSpPr>
          <p:spPr>
            <a:xfrm rot="-1318043">
              <a:off x="444761" y="1974116"/>
              <a:ext cx="92009" cy="302509"/>
            </a:xfrm>
            <a:custGeom>
              <a:avLst/>
              <a:gdLst/>
              <a:ahLst/>
              <a:cxnLst/>
              <a:rect l="l" t="t" r="r" b="b"/>
              <a:pathLst>
                <a:path w="6108" h="20082" extrusionOk="0">
                  <a:moveTo>
                    <a:pt x="3400" y="1"/>
                  </a:moveTo>
                  <a:lnTo>
                    <a:pt x="1" y="1787"/>
                  </a:lnTo>
                  <a:cubicBezTo>
                    <a:pt x="1" y="1787"/>
                    <a:pt x="2190" y="16420"/>
                    <a:pt x="2247" y="19473"/>
                  </a:cubicBezTo>
                  <a:cubicBezTo>
                    <a:pt x="2247" y="19900"/>
                    <a:pt x="2457" y="20082"/>
                    <a:pt x="2802" y="20082"/>
                  </a:cubicBezTo>
                  <a:cubicBezTo>
                    <a:pt x="3529" y="20082"/>
                    <a:pt x="4858" y="19278"/>
                    <a:pt x="6107" y="18263"/>
                  </a:cubicBezTo>
                  <a:cubicBezTo>
                    <a:pt x="5819" y="18206"/>
                    <a:pt x="5646" y="18033"/>
                    <a:pt x="5646" y="17687"/>
                  </a:cubicBezTo>
                  <a:cubicBezTo>
                    <a:pt x="5589" y="14576"/>
                    <a:pt x="3400" y="1"/>
                    <a:pt x="3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6;p63">
              <a:extLst>
                <a:ext uri="{FF2B5EF4-FFF2-40B4-BE49-F238E27FC236}">
                  <a16:creationId xmlns:a16="http://schemas.microsoft.com/office/drawing/2014/main" id="{359D8BED-7108-B38A-DC74-1451CA595BE9}"/>
                </a:ext>
              </a:extLst>
            </p:cNvPr>
            <p:cNvSpPr/>
            <p:nvPr/>
          </p:nvSpPr>
          <p:spPr>
            <a:xfrm rot="-1318043">
              <a:off x="431940" y="976721"/>
              <a:ext cx="474716" cy="280139"/>
            </a:xfrm>
            <a:custGeom>
              <a:avLst/>
              <a:gdLst/>
              <a:ahLst/>
              <a:cxnLst/>
              <a:rect l="l" t="t" r="r" b="b"/>
              <a:pathLst>
                <a:path w="31514" h="18597" extrusionOk="0">
                  <a:moveTo>
                    <a:pt x="10637" y="0"/>
                  </a:moveTo>
                  <a:cubicBezTo>
                    <a:pt x="10022" y="0"/>
                    <a:pt x="9398" y="145"/>
                    <a:pt x="8814" y="454"/>
                  </a:cubicBezTo>
                  <a:lnTo>
                    <a:pt x="2708" y="3623"/>
                  </a:lnTo>
                  <a:cubicBezTo>
                    <a:pt x="807" y="4660"/>
                    <a:pt x="0" y="7079"/>
                    <a:pt x="1037" y="9038"/>
                  </a:cubicBezTo>
                  <a:cubicBezTo>
                    <a:pt x="1763" y="10370"/>
                    <a:pt x="3168" y="11165"/>
                    <a:pt x="4618" y="11165"/>
                  </a:cubicBezTo>
                  <a:cubicBezTo>
                    <a:pt x="5238" y="11165"/>
                    <a:pt x="5866" y="11019"/>
                    <a:pt x="6452" y="10709"/>
                  </a:cubicBezTo>
                  <a:lnTo>
                    <a:pt x="12502" y="7540"/>
                  </a:lnTo>
                  <a:cubicBezTo>
                    <a:pt x="14460" y="6503"/>
                    <a:pt x="15209" y="4084"/>
                    <a:pt x="14172" y="2183"/>
                  </a:cubicBezTo>
                  <a:cubicBezTo>
                    <a:pt x="13485" y="807"/>
                    <a:pt x="12087" y="0"/>
                    <a:pt x="10637" y="0"/>
                  </a:cubicBezTo>
                  <a:close/>
                  <a:moveTo>
                    <a:pt x="26989" y="7419"/>
                  </a:moveTo>
                  <a:cubicBezTo>
                    <a:pt x="26358" y="7419"/>
                    <a:pt x="25716" y="7569"/>
                    <a:pt x="25118" y="7886"/>
                  </a:cubicBezTo>
                  <a:lnTo>
                    <a:pt x="19012" y="11055"/>
                  </a:lnTo>
                  <a:cubicBezTo>
                    <a:pt x="17110" y="12092"/>
                    <a:pt x="16362" y="14511"/>
                    <a:pt x="17341" y="16470"/>
                  </a:cubicBezTo>
                  <a:cubicBezTo>
                    <a:pt x="18067" y="17802"/>
                    <a:pt x="19472" y="18596"/>
                    <a:pt x="20922" y="18596"/>
                  </a:cubicBezTo>
                  <a:cubicBezTo>
                    <a:pt x="21542" y="18596"/>
                    <a:pt x="22170" y="18451"/>
                    <a:pt x="22756" y="18141"/>
                  </a:cubicBezTo>
                  <a:lnTo>
                    <a:pt x="28805" y="14915"/>
                  </a:lnTo>
                  <a:cubicBezTo>
                    <a:pt x="30764" y="13935"/>
                    <a:pt x="31513" y="11516"/>
                    <a:pt x="30534" y="9557"/>
                  </a:cubicBezTo>
                  <a:cubicBezTo>
                    <a:pt x="29813" y="8196"/>
                    <a:pt x="28426" y="7419"/>
                    <a:pt x="26989" y="7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7;p63">
              <a:extLst>
                <a:ext uri="{FF2B5EF4-FFF2-40B4-BE49-F238E27FC236}">
                  <a16:creationId xmlns:a16="http://schemas.microsoft.com/office/drawing/2014/main" id="{EBD5B215-B50D-7513-8442-51EC41BA01B8}"/>
                </a:ext>
              </a:extLst>
            </p:cNvPr>
            <p:cNvSpPr/>
            <p:nvPr/>
          </p:nvSpPr>
          <p:spPr>
            <a:xfrm rot="-1318043">
              <a:off x="446109" y="978236"/>
              <a:ext cx="465181" cy="275032"/>
            </a:xfrm>
            <a:custGeom>
              <a:avLst/>
              <a:gdLst/>
              <a:ahLst/>
              <a:cxnLst/>
              <a:rect l="l" t="t" r="r" b="b"/>
              <a:pathLst>
                <a:path w="30881" h="18258" extrusionOk="0">
                  <a:moveTo>
                    <a:pt x="11235" y="0"/>
                  </a:moveTo>
                  <a:lnTo>
                    <a:pt x="11235" y="0"/>
                  </a:lnTo>
                  <a:cubicBezTo>
                    <a:pt x="12041" y="1901"/>
                    <a:pt x="11293" y="4148"/>
                    <a:pt x="9449" y="5127"/>
                  </a:cubicBezTo>
                  <a:lnTo>
                    <a:pt x="3342" y="8296"/>
                  </a:lnTo>
                  <a:cubicBezTo>
                    <a:pt x="2778" y="8578"/>
                    <a:pt x="2163" y="8724"/>
                    <a:pt x="1543" y="8724"/>
                  </a:cubicBezTo>
                  <a:cubicBezTo>
                    <a:pt x="1023" y="8724"/>
                    <a:pt x="500" y="8621"/>
                    <a:pt x="1" y="8411"/>
                  </a:cubicBezTo>
                  <a:lnTo>
                    <a:pt x="1" y="8411"/>
                  </a:lnTo>
                  <a:cubicBezTo>
                    <a:pt x="58" y="8526"/>
                    <a:pt x="58" y="8584"/>
                    <a:pt x="116" y="8699"/>
                  </a:cubicBezTo>
                  <a:cubicBezTo>
                    <a:pt x="842" y="10031"/>
                    <a:pt x="2247" y="10826"/>
                    <a:pt x="3697" y="10826"/>
                  </a:cubicBezTo>
                  <a:cubicBezTo>
                    <a:pt x="4317" y="10826"/>
                    <a:pt x="4945" y="10680"/>
                    <a:pt x="5531" y="10370"/>
                  </a:cubicBezTo>
                  <a:lnTo>
                    <a:pt x="11581" y="7201"/>
                  </a:lnTo>
                  <a:cubicBezTo>
                    <a:pt x="14576" y="5646"/>
                    <a:pt x="14346" y="1267"/>
                    <a:pt x="11235" y="0"/>
                  </a:cubicBezTo>
                  <a:close/>
                  <a:moveTo>
                    <a:pt x="27539" y="7374"/>
                  </a:moveTo>
                  <a:lnTo>
                    <a:pt x="27539" y="7374"/>
                  </a:lnTo>
                  <a:cubicBezTo>
                    <a:pt x="28345" y="9275"/>
                    <a:pt x="27596" y="11522"/>
                    <a:pt x="25753" y="12502"/>
                  </a:cubicBezTo>
                  <a:lnTo>
                    <a:pt x="19646" y="15670"/>
                  </a:lnTo>
                  <a:cubicBezTo>
                    <a:pt x="19052" y="15967"/>
                    <a:pt x="18402" y="16132"/>
                    <a:pt x="17749" y="16132"/>
                  </a:cubicBezTo>
                  <a:cubicBezTo>
                    <a:pt x="17261" y="16132"/>
                    <a:pt x="16773" y="16040"/>
                    <a:pt x="16305" y="15843"/>
                  </a:cubicBezTo>
                  <a:lnTo>
                    <a:pt x="16305" y="15843"/>
                  </a:lnTo>
                  <a:cubicBezTo>
                    <a:pt x="16362" y="15958"/>
                    <a:pt x="16420" y="16016"/>
                    <a:pt x="16420" y="16131"/>
                  </a:cubicBezTo>
                  <a:cubicBezTo>
                    <a:pt x="17146" y="17463"/>
                    <a:pt x="18551" y="18257"/>
                    <a:pt x="20001" y="18257"/>
                  </a:cubicBezTo>
                  <a:cubicBezTo>
                    <a:pt x="20621" y="18257"/>
                    <a:pt x="21249" y="18112"/>
                    <a:pt x="21835" y="17802"/>
                  </a:cubicBezTo>
                  <a:lnTo>
                    <a:pt x="27884" y="14576"/>
                  </a:lnTo>
                  <a:cubicBezTo>
                    <a:pt x="30880" y="13020"/>
                    <a:pt x="30650" y="8642"/>
                    <a:pt x="27539" y="7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8;p63">
              <a:extLst>
                <a:ext uri="{FF2B5EF4-FFF2-40B4-BE49-F238E27FC236}">
                  <a16:creationId xmlns:a16="http://schemas.microsoft.com/office/drawing/2014/main" id="{60062DEE-CE4A-08D1-8D83-92483FD1FFB5}"/>
                </a:ext>
              </a:extLst>
            </p:cNvPr>
            <p:cNvSpPr/>
            <p:nvPr/>
          </p:nvSpPr>
          <p:spPr>
            <a:xfrm rot="-1318043">
              <a:off x="196454" y="965939"/>
              <a:ext cx="905537" cy="555940"/>
            </a:xfrm>
            <a:custGeom>
              <a:avLst/>
              <a:gdLst/>
              <a:ahLst/>
              <a:cxnLst/>
              <a:rect l="l" t="t" r="r" b="b"/>
              <a:pathLst>
                <a:path w="60114" h="36906" extrusionOk="0">
                  <a:moveTo>
                    <a:pt x="7509" y="0"/>
                  </a:moveTo>
                  <a:cubicBezTo>
                    <a:pt x="3901" y="0"/>
                    <a:pt x="1" y="1187"/>
                    <a:pt x="947" y="2051"/>
                  </a:cubicBezTo>
                  <a:cubicBezTo>
                    <a:pt x="2214" y="3261"/>
                    <a:pt x="33151" y="28840"/>
                    <a:pt x="33151" y="28840"/>
                  </a:cubicBezTo>
                  <a:lnTo>
                    <a:pt x="32921" y="36905"/>
                  </a:lnTo>
                  <a:lnTo>
                    <a:pt x="60113" y="22675"/>
                  </a:lnTo>
                  <a:cubicBezTo>
                    <a:pt x="60113" y="22675"/>
                    <a:pt x="19440" y="4413"/>
                    <a:pt x="11374" y="668"/>
                  </a:cubicBezTo>
                  <a:cubicBezTo>
                    <a:pt x="10353" y="190"/>
                    <a:pt x="8955" y="0"/>
                    <a:pt x="7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9;p63">
              <a:extLst>
                <a:ext uri="{FF2B5EF4-FFF2-40B4-BE49-F238E27FC236}">
                  <a16:creationId xmlns:a16="http://schemas.microsoft.com/office/drawing/2014/main" id="{D1A7CB69-C4D1-2336-F5D8-98A47DC98023}"/>
                </a:ext>
              </a:extLst>
            </p:cNvPr>
            <p:cNvSpPr/>
            <p:nvPr/>
          </p:nvSpPr>
          <p:spPr>
            <a:xfrm rot="-1318043">
              <a:off x="127049" y="1788651"/>
              <a:ext cx="538752" cy="226211"/>
            </a:xfrm>
            <a:custGeom>
              <a:avLst/>
              <a:gdLst/>
              <a:ahLst/>
              <a:cxnLst/>
              <a:rect l="l" t="t" r="r" b="b"/>
              <a:pathLst>
                <a:path w="35765" h="15017" extrusionOk="0">
                  <a:moveTo>
                    <a:pt x="8301" y="1"/>
                  </a:moveTo>
                  <a:cubicBezTo>
                    <a:pt x="5472" y="1"/>
                    <a:pt x="0" y="1917"/>
                    <a:pt x="1602" y="3091"/>
                  </a:cubicBezTo>
                  <a:cubicBezTo>
                    <a:pt x="4137" y="4877"/>
                    <a:pt x="14852" y="15017"/>
                    <a:pt x="14852" y="15017"/>
                  </a:cubicBezTo>
                  <a:lnTo>
                    <a:pt x="35765" y="4013"/>
                  </a:lnTo>
                  <a:cubicBezTo>
                    <a:pt x="35765" y="4013"/>
                    <a:pt x="17445" y="1018"/>
                    <a:pt x="8918" y="38"/>
                  </a:cubicBezTo>
                  <a:cubicBezTo>
                    <a:pt x="8732" y="13"/>
                    <a:pt x="8525" y="1"/>
                    <a:pt x="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00;p63">
              <a:extLst>
                <a:ext uri="{FF2B5EF4-FFF2-40B4-BE49-F238E27FC236}">
                  <a16:creationId xmlns:a16="http://schemas.microsoft.com/office/drawing/2014/main" id="{F8FFC3A4-4237-A38F-6F01-3C5FAC5C815A}"/>
                </a:ext>
              </a:extLst>
            </p:cNvPr>
            <p:cNvSpPr/>
            <p:nvPr/>
          </p:nvSpPr>
          <p:spPr>
            <a:xfrm rot="-1318043">
              <a:off x="210477" y="1022900"/>
              <a:ext cx="606629" cy="553695"/>
            </a:xfrm>
            <a:custGeom>
              <a:avLst/>
              <a:gdLst/>
              <a:ahLst/>
              <a:cxnLst/>
              <a:rect l="l" t="t" r="r" b="b"/>
              <a:pathLst>
                <a:path w="40271" h="36757" extrusionOk="0">
                  <a:moveTo>
                    <a:pt x="5013" y="1"/>
                  </a:moveTo>
                  <a:cubicBezTo>
                    <a:pt x="2248" y="346"/>
                    <a:pt x="1" y="1153"/>
                    <a:pt x="750" y="1902"/>
                  </a:cubicBezTo>
                  <a:cubicBezTo>
                    <a:pt x="2017" y="3112"/>
                    <a:pt x="32954" y="28691"/>
                    <a:pt x="32954" y="28691"/>
                  </a:cubicBezTo>
                  <a:lnTo>
                    <a:pt x="32724" y="36756"/>
                  </a:lnTo>
                  <a:lnTo>
                    <a:pt x="40213" y="32839"/>
                  </a:lnTo>
                  <a:lnTo>
                    <a:pt x="40271" y="29209"/>
                  </a:lnTo>
                  <a:cubicBezTo>
                    <a:pt x="40271" y="29209"/>
                    <a:pt x="15671" y="8873"/>
                    <a:pt x="5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1;p63">
              <a:extLst>
                <a:ext uri="{FF2B5EF4-FFF2-40B4-BE49-F238E27FC236}">
                  <a16:creationId xmlns:a16="http://schemas.microsoft.com/office/drawing/2014/main" id="{9E91BF41-5B0B-4093-604D-84F995D6A5D2}"/>
                </a:ext>
              </a:extLst>
            </p:cNvPr>
            <p:cNvSpPr/>
            <p:nvPr/>
          </p:nvSpPr>
          <p:spPr>
            <a:xfrm rot="-1318043">
              <a:off x="146353" y="1845189"/>
              <a:ext cx="267305" cy="216103"/>
            </a:xfrm>
            <a:custGeom>
              <a:avLst/>
              <a:gdLst/>
              <a:ahLst/>
              <a:cxnLst/>
              <a:rect l="l" t="t" r="r" b="b"/>
              <a:pathLst>
                <a:path w="17745" h="14346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1959" y="634"/>
                    <a:pt x="1" y="1786"/>
                    <a:pt x="1038" y="2477"/>
                  </a:cubicBezTo>
                  <a:cubicBezTo>
                    <a:pt x="3573" y="4263"/>
                    <a:pt x="14288" y="14345"/>
                    <a:pt x="14288" y="14345"/>
                  </a:cubicBezTo>
                  <a:lnTo>
                    <a:pt x="17745" y="12559"/>
                  </a:lnTo>
                  <a:cubicBezTo>
                    <a:pt x="17745" y="12559"/>
                    <a:pt x="6972" y="2477"/>
                    <a:pt x="4494" y="692"/>
                  </a:cubicBezTo>
                  <a:cubicBezTo>
                    <a:pt x="4206" y="576"/>
                    <a:pt x="4091" y="231"/>
                    <a:pt x="4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2;p63">
              <a:extLst>
                <a:ext uri="{FF2B5EF4-FFF2-40B4-BE49-F238E27FC236}">
                  <a16:creationId xmlns:a16="http://schemas.microsoft.com/office/drawing/2014/main" id="{4AE74405-14BE-6323-1B52-E45D49F99B92}"/>
                </a:ext>
              </a:extLst>
            </p:cNvPr>
            <p:cNvSpPr/>
            <p:nvPr/>
          </p:nvSpPr>
          <p:spPr>
            <a:xfrm rot="-1318043">
              <a:off x="-33865" y="998529"/>
              <a:ext cx="1828534" cy="926310"/>
            </a:xfrm>
            <a:custGeom>
              <a:avLst/>
              <a:gdLst/>
              <a:ahLst/>
              <a:cxnLst/>
              <a:rect l="l" t="t" r="r" b="b"/>
              <a:pathLst>
                <a:path w="121387" h="61493" extrusionOk="0">
                  <a:moveTo>
                    <a:pt x="109407" y="0"/>
                  </a:moveTo>
                  <a:cubicBezTo>
                    <a:pt x="101552" y="0"/>
                    <a:pt x="90841" y="2868"/>
                    <a:pt x="86705" y="5048"/>
                  </a:cubicBezTo>
                  <a:cubicBezTo>
                    <a:pt x="80368" y="8390"/>
                    <a:pt x="1" y="55573"/>
                    <a:pt x="2823" y="60930"/>
                  </a:cubicBezTo>
                  <a:cubicBezTo>
                    <a:pt x="3027" y="61314"/>
                    <a:pt x="3650" y="61492"/>
                    <a:pt x="4633" y="61492"/>
                  </a:cubicBezTo>
                  <a:cubicBezTo>
                    <a:pt x="17541" y="61492"/>
                    <a:pt x="92626" y="30679"/>
                    <a:pt x="98515" y="27574"/>
                  </a:cubicBezTo>
                  <a:cubicBezTo>
                    <a:pt x="104852" y="24233"/>
                    <a:pt x="121387" y="9196"/>
                    <a:pt x="118103" y="2974"/>
                  </a:cubicBezTo>
                  <a:cubicBezTo>
                    <a:pt x="116962" y="813"/>
                    <a:pt x="113589" y="0"/>
                    <a:pt x="109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3;p63">
              <a:extLst>
                <a:ext uri="{FF2B5EF4-FFF2-40B4-BE49-F238E27FC236}">
                  <a16:creationId xmlns:a16="http://schemas.microsoft.com/office/drawing/2014/main" id="{4CD855B6-6EBF-0E21-F267-21F76E9EC66F}"/>
                </a:ext>
              </a:extLst>
            </p:cNvPr>
            <p:cNvSpPr/>
            <p:nvPr/>
          </p:nvSpPr>
          <p:spPr>
            <a:xfrm rot="-1318043">
              <a:off x="189863" y="1067309"/>
              <a:ext cx="1515044" cy="770461"/>
            </a:xfrm>
            <a:custGeom>
              <a:avLst/>
              <a:gdLst/>
              <a:ahLst/>
              <a:cxnLst/>
              <a:rect l="l" t="t" r="r" b="b"/>
              <a:pathLst>
                <a:path w="100576" h="51147" extrusionOk="0">
                  <a:moveTo>
                    <a:pt x="99973" y="0"/>
                  </a:moveTo>
                  <a:cubicBezTo>
                    <a:pt x="99431" y="0"/>
                    <a:pt x="98477" y="701"/>
                    <a:pt x="97932" y="1598"/>
                  </a:cubicBezTo>
                  <a:cubicBezTo>
                    <a:pt x="94188" y="7590"/>
                    <a:pt x="83818" y="15309"/>
                    <a:pt x="79439" y="17614"/>
                  </a:cubicBezTo>
                  <a:cubicBezTo>
                    <a:pt x="74773" y="20034"/>
                    <a:pt x="26610" y="40889"/>
                    <a:pt x="1492" y="50394"/>
                  </a:cubicBezTo>
                  <a:cubicBezTo>
                    <a:pt x="370" y="50843"/>
                    <a:pt x="1" y="51146"/>
                    <a:pt x="352" y="51146"/>
                  </a:cubicBezTo>
                  <a:cubicBezTo>
                    <a:pt x="542" y="51146"/>
                    <a:pt x="943" y="51057"/>
                    <a:pt x="1549" y="50855"/>
                  </a:cubicBezTo>
                  <a:cubicBezTo>
                    <a:pt x="24939" y="43078"/>
                    <a:pt x="75579" y="22914"/>
                    <a:pt x="80419" y="20379"/>
                  </a:cubicBezTo>
                  <a:cubicBezTo>
                    <a:pt x="85373" y="17787"/>
                    <a:pt x="97472" y="7590"/>
                    <a:pt x="100064" y="1598"/>
                  </a:cubicBezTo>
                  <a:cubicBezTo>
                    <a:pt x="100576" y="447"/>
                    <a:pt x="100406" y="0"/>
                    <a:pt x="99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ectangle: Rounded Corners 44">
            <a:extLst>
              <a:ext uri="{FF2B5EF4-FFF2-40B4-BE49-F238E27FC236}">
                <a16:creationId xmlns:a16="http://schemas.microsoft.com/office/drawing/2014/main" id="{558E79C4-1392-C54B-3992-CEB1BECF4ED5}"/>
              </a:ext>
            </a:extLst>
          </p:cNvPr>
          <p:cNvSpPr/>
          <p:nvPr/>
        </p:nvSpPr>
        <p:spPr>
          <a:xfrm>
            <a:off x="6205684" y="4190341"/>
            <a:ext cx="2460795" cy="4863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Solar-powered ship</a:t>
            </a:r>
          </a:p>
        </p:txBody>
      </p:sp>
    </p:spTree>
    <p:extLst>
      <p:ext uri="{BB962C8B-B14F-4D97-AF65-F5344CB8AC3E}">
        <p14:creationId xmlns:p14="http://schemas.microsoft.com/office/powerpoint/2010/main" val="26255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00174 -0.44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19753E-6 L -0.56372 -0.19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-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0.27274 -0.31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073 -0.243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-0.01441 -0.39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673" y="160965"/>
            <a:ext cx="6987513" cy="572700"/>
          </a:xfrm>
        </p:spPr>
        <p:txBody>
          <a:bodyPr/>
          <a:lstStyle/>
          <a:p>
            <a:pPr algn="l"/>
            <a:r>
              <a:rPr lang="en-US" b="1" dirty="0" smtClean="0"/>
              <a:t>3. Complete </a:t>
            </a:r>
            <a:r>
              <a:rPr lang="en-US" b="1" dirty="0"/>
              <a:t>the sentences, using the words from the box. </a:t>
            </a:r>
            <a:r>
              <a:rPr lang="en-US" b="1" dirty="0" smtClean="0"/>
              <a:t>(p</a:t>
            </a:r>
            <a:r>
              <a:rPr lang="en-US" b="1" dirty="0"/>
              <a:t>. 116)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AAFAC0B-B438-24F6-16F1-7E5B059440C4}"/>
              </a:ext>
            </a:extLst>
          </p:cNvPr>
          <p:cNvSpPr txBox="1"/>
          <p:nvPr/>
        </p:nvSpPr>
        <p:spPr>
          <a:xfrm>
            <a:off x="206106" y="1765700"/>
            <a:ext cx="8765970" cy="27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0" dirty="0" smtClean="0">
                <a:solidFill>
                  <a:srgbClr val="F06649"/>
                </a:solidFill>
                <a:effectLst/>
                <a:latin typeface="Abel" panose="020B0604020202020204" charset="0"/>
              </a:rPr>
              <a:t>1</a:t>
            </a:r>
            <a:r>
              <a:rPr lang="en-US" sz="2400" b="1" i="0" dirty="0">
                <a:solidFill>
                  <a:srgbClr val="F06649"/>
                </a:solidFill>
                <a:effectLst/>
                <a:latin typeface="Abel" panose="020B0604020202020204" charset="0"/>
              </a:rPr>
              <a:t>.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 Travelling by …………….......... is simple. You just put it on and fly away.</a:t>
            </a:r>
          </a:p>
          <a:p>
            <a:pPr algn="just">
              <a:lnSpc>
                <a:spcPct val="120000"/>
              </a:lnSpc>
            </a:pPr>
            <a:r>
              <a:rPr lang="en-US" sz="2400" b="1" i="0" dirty="0">
                <a:solidFill>
                  <a:srgbClr val="F06649"/>
                </a:solidFill>
                <a:effectLst/>
                <a:latin typeface="Abel" panose="020B0604020202020204" charset="0"/>
              </a:rPr>
              <a:t>2.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People will soon  ……………..........  in flying cars instead of driving normal cars.</a:t>
            </a:r>
          </a:p>
          <a:p>
            <a:pPr algn="just">
              <a:lnSpc>
                <a:spcPct val="120000"/>
              </a:lnSpc>
            </a:pPr>
            <a:r>
              <a:rPr lang="en-US" sz="2400" b="1" i="0" dirty="0">
                <a:solidFill>
                  <a:srgbClr val="F06649"/>
                </a:solidFill>
                <a:effectLst/>
                <a:latin typeface="Abel" panose="020B0604020202020204" charset="0"/>
              </a:rPr>
              <a:t>3.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It will be fun to  ……………..........  a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bel" panose="020B0604020202020204" charset="0"/>
              </a:rPr>
              <a:t>skyTran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 to work.</a:t>
            </a:r>
          </a:p>
          <a:p>
            <a:pPr algn="just">
              <a:lnSpc>
                <a:spcPct val="120000"/>
              </a:lnSpc>
            </a:pPr>
            <a:r>
              <a:rPr lang="en-US" sz="2400" b="1" i="0" dirty="0">
                <a:solidFill>
                  <a:srgbClr val="F06649"/>
                </a:solidFill>
                <a:effectLst/>
                <a:latin typeface="Abel" panose="020B0604020202020204" charset="0"/>
              </a:rPr>
              <a:t>4.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Travelling by   …………….......... will be faster than by airplane.</a:t>
            </a:r>
          </a:p>
          <a:p>
            <a:pPr algn="just">
              <a:lnSpc>
                <a:spcPct val="120000"/>
              </a:lnSpc>
            </a:pPr>
            <a:r>
              <a:rPr lang="en-US" sz="2400" b="1" i="0" dirty="0">
                <a:solidFill>
                  <a:srgbClr val="F06649"/>
                </a:solidFill>
                <a:effectLst/>
                <a:latin typeface="Abel" panose="020B0604020202020204" charset="0"/>
              </a:rPr>
              <a:t>5.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Solar-powered ships are  …………….......... They will not cause pollution.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D4855E0-EEF4-B30E-BEA1-2884B38072CB}"/>
              </a:ext>
            </a:extLst>
          </p:cNvPr>
          <p:cNvSpPr txBox="1"/>
          <p:nvPr/>
        </p:nvSpPr>
        <p:spPr>
          <a:xfrm>
            <a:off x="172098" y="1268191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eco-friendly</a:t>
            </a:r>
            <a:endParaRPr lang="en-US" sz="2200" b="1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9D21888-F924-B8FB-DB50-666D27A03AC3}"/>
              </a:ext>
            </a:extLst>
          </p:cNvPr>
          <p:cNvSpPr txBox="1"/>
          <p:nvPr/>
        </p:nvSpPr>
        <p:spPr>
          <a:xfrm>
            <a:off x="2408283" y="1258553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fly</a:t>
            </a:r>
            <a:endParaRPr lang="en-US" sz="2200" b="1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8BE9404-3462-50BA-F358-CFC82281AB5B}"/>
              </a:ext>
            </a:extLst>
          </p:cNvPr>
          <p:cNvSpPr txBox="1"/>
          <p:nvPr/>
        </p:nvSpPr>
        <p:spPr>
          <a:xfrm>
            <a:off x="3544770" y="1253596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ride</a:t>
            </a:r>
            <a:endParaRPr lang="en-US" sz="2200" b="1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39D93DE-307A-877C-F575-46098652E4CE}"/>
              </a:ext>
            </a:extLst>
          </p:cNvPr>
          <p:cNvSpPr txBox="1"/>
          <p:nvPr/>
        </p:nvSpPr>
        <p:spPr>
          <a:xfrm>
            <a:off x="4796690" y="1258552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bamboo-copter</a:t>
            </a:r>
            <a:endParaRPr lang="en-US" sz="2200" b="1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281C0CF-39B1-1C01-11E0-B2C55C30B1BD}"/>
              </a:ext>
            </a:extLst>
          </p:cNvPr>
          <p:cNvSpPr txBox="1"/>
          <p:nvPr/>
        </p:nvSpPr>
        <p:spPr>
          <a:xfrm>
            <a:off x="7368160" y="1250170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hyperloop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5DCCFA6-326B-7454-2377-8AE62240AE09}"/>
              </a:ext>
            </a:extLst>
          </p:cNvPr>
          <p:cNvSpPr txBox="1"/>
          <p:nvPr/>
        </p:nvSpPr>
        <p:spPr>
          <a:xfrm>
            <a:off x="1988944" y="1760743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bamboo-copter</a:t>
            </a:r>
            <a:endParaRPr lang="en-US" sz="2200" b="1" dirty="0">
              <a:latin typeface="Abel" panose="020B060402020202020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D8741C3-960B-0A4E-EA97-DD6FDE8BAEE2}"/>
              </a:ext>
            </a:extLst>
          </p:cNvPr>
          <p:cNvSpPr txBox="1"/>
          <p:nvPr/>
        </p:nvSpPr>
        <p:spPr>
          <a:xfrm>
            <a:off x="3321203" y="2188285"/>
            <a:ext cx="6716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fly</a:t>
            </a:r>
            <a:endParaRPr lang="en-US" sz="2200" b="1" dirty="0">
              <a:latin typeface="Abel" panose="020B060402020202020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B4F0630-89C1-3D91-039B-4918FC9D10B2}"/>
              </a:ext>
            </a:extLst>
          </p:cNvPr>
          <p:cNvSpPr txBox="1"/>
          <p:nvPr/>
        </p:nvSpPr>
        <p:spPr>
          <a:xfrm>
            <a:off x="3074412" y="3072823"/>
            <a:ext cx="894270" cy="433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ride</a:t>
            </a:r>
            <a:endParaRPr lang="en-US" sz="2200" b="1" dirty="0">
              <a:latin typeface="Abel" panose="020B060402020202020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6DCE968-D1EA-89BD-776F-D67534E2BEBD}"/>
              </a:ext>
            </a:extLst>
          </p:cNvPr>
          <p:cNvSpPr txBox="1"/>
          <p:nvPr/>
        </p:nvSpPr>
        <p:spPr>
          <a:xfrm>
            <a:off x="2542289" y="3529342"/>
            <a:ext cx="12829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0" dirty="0" err="1">
                <a:solidFill>
                  <a:srgbClr val="333333"/>
                </a:solidFill>
                <a:effectLst/>
                <a:latin typeface="Abel" panose="020B0604020202020204" charset="0"/>
              </a:rPr>
              <a:t>hyperloop</a:t>
            </a:r>
            <a:endParaRPr lang="en-US" sz="2200" b="1" i="0" dirty="0">
              <a:solidFill>
                <a:srgbClr val="333333"/>
              </a:solidFill>
              <a:effectLst/>
              <a:latin typeface="Abel" panose="020B060402020202020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903AFE9-020C-44F3-8CDE-1005C9C62CF2}"/>
              </a:ext>
            </a:extLst>
          </p:cNvPr>
          <p:cNvSpPr txBox="1"/>
          <p:nvPr/>
        </p:nvSpPr>
        <p:spPr>
          <a:xfrm>
            <a:off x="3657041" y="3965186"/>
            <a:ext cx="2226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Abel" panose="020B0604020202020204" charset="0"/>
              </a:rPr>
              <a:t>eco-friendly</a:t>
            </a:r>
            <a:endParaRPr lang="en-US" sz="2200" b="1" dirty="0">
              <a:latin typeface="Abel" panose="020B0604020202020204" charset="0"/>
            </a:endParaRPr>
          </a:p>
        </p:txBody>
      </p:sp>
      <p:grpSp>
        <p:nvGrpSpPr>
          <p:cNvPr id="131" name="Google Shape;1999;p88">
            <a:extLst>
              <a:ext uri="{FF2B5EF4-FFF2-40B4-BE49-F238E27FC236}">
                <a16:creationId xmlns:a16="http://schemas.microsoft.com/office/drawing/2014/main" id="{5CB35B45-C3E9-201D-1578-DF01C15DD23B}"/>
              </a:ext>
            </a:extLst>
          </p:cNvPr>
          <p:cNvGrpSpPr/>
          <p:nvPr/>
        </p:nvGrpSpPr>
        <p:grpSpPr>
          <a:xfrm rot="20305947">
            <a:off x="675321" y="-1163355"/>
            <a:ext cx="900932" cy="756273"/>
            <a:chOff x="1775788" y="2700425"/>
            <a:chExt cx="288375" cy="260825"/>
          </a:xfrm>
        </p:grpSpPr>
        <p:sp>
          <p:nvSpPr>
            <p:cNvPr id="132" name="Google Shape;2000;p88">
              <a:extLst>
                <a:ext uri="{FF2B5EF4-FFF2-40B4-BE49-F238E27FC236}">
                  <a16:creationId xmlns:a16="http://schemas.microsoft.com/office/drawing/2014/main" id="{F44E7576-160A-1847-1E83-B74751DEF6D8}"/>
                </a:ext>
              </a:extLst>
            </p:cNvPr>
            <p:cNvSpPr/>
            <p:nvPr/>
          </p:nvSpPr>
          <p:spPr>
            <a:xfrm>
              <a:off x="1831163" y="2736650"/>
              <a:ext cx="177000" cy="32675"/>
            </a:xfrm>
            <a:custGeom>
              <a:avLst/>
              <a:gdLst/>
              <a:ahLst/>
              <a:cxnLst/>
              <a:rect l="l" t="t" r="r" b="b"/>
              <a:pathLst>
                <a:path w="7080" h="1307" extrusionOk="0">
                  <a:moveTo>
                    <a:pt x="899" y="1"/>
                  </a:moveTo>
                  <a:cubicBezTo>
                    <a:pt x="396" y="1"/>
                    <a:pt x="1" y="396"/>
                    <a:pt x="1" y="887"/>
                  </a:cubicBezTo>
                  <a:lnTo>
                    <a:pt x="3546" y="1306"/>
                  </a:lnTo>
                  <a:lnTo>
                    <a:pt x="7079" y="887"/>
                  </a:lnTo>
                  <a:cubicBezTo>
                    <a:pt x="7067" y="396"/>
                    <a:pt x="6672" y="1"/>
                    <a:pt x="6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01;p88">
              <a:extLst>
                <a:ext uri="{FF2B5EF4-FFF2-40B4-BE49-F238E27FC236}">
                  <a16:creationId xmlns:a16="http://schemas.microsoft.com/office/drawing/2014/main" id="{98064CCF-C7D9-F90D-8D9E-FDB695730743}"/>
                </a:ext>
              </a:extLst>
            </p:cNvPr>
            <p:cNvSpPr/>
            <p:nvPr/>
          </p:nvSpPr>
          <p:spPr>
            <a:xfrm>
              <a:off x="1817088" y="2759100"/>
              <a:ext cx="205750" cy="69200"/>
            </a:xfrm>
            <a:custGeom>
              <a:avLst/>
              <a:gdLst/>
              <a:ahLst/>
              <a:cxnLst/>
              <a:rect l="l" t="t" r="r" b="b"/>
              <a:pathLst>
                <a:path w="8230" h="2768" extrusionOk="0">
                  <a:moveTo>
                    <a:pt x="564" y="1"/>
                  </a:moveTo>
                  <a:lnTo>
                    <a:pt x="1" y="2768"/>
                  </a:lnTo>
                  <a:lnTo>
                    <a:pt x="8229" y="2768"/>
                  </a:lnTo>
                  <a:lnTo>
                    <a:pt x="7654" y="1"/>
                  </a:lnTo>
                  <a:close/>
                </a:path>
              </a:pathLst>
            </a:custGeom>
            <a:solidFill>
              <a:srgbClr val="5ED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02;p88">
              <a:extLst>
                <a:ext uri="{FF2B5EF4-FFF2-40B4-BE49-F238E27FC236}">
                  <a16:creationId xmlns:a16="http://schemas.microsoft.com/office/drawing/2014/main" id="{6C3030B3-B4B9-2C62-0454-158A9348CE92}"/>
                </a:ext>
              </a:extLst>
            </p:cNvPr>
            <p:cNvSpPr/>
            <p:nvPr/>
          </p:nvSpPr>
          <p:spPr>
            <a:xfrm>
              <a:off x="1830863" y="2759100"/>
              <a:ext cx="106925" cy="69200"/>
            </a:xfrm>
            <a:custGeom>
              <a:avLst/>
              <a:gdLst/>
              <a:ahLst/>
              <a:cxnLst/>
              <a:rect l="l" t="t" r="r" b="b"/>
              <a:pathLst>
                <a:path w="4277" h="2768" extrusionOk="0">
                  <a:moveTo>
                    <a:pt x="2768" y="1"/>
                  </a:moveTo>
                  <a:lnTo>
                    <a:pt x="1" y="2768"/>
                  </a:lnTo>
                  <a:lnTo>
                    <a:pt x="1510" y="2768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03;p88">
              <a:extLst>
                <a:ext uri="{FF2B5EF4-FFF2-40B4-BE49-F238E27FC236}">
                  <a16:creationId xmlns:a16="http://schemas.microsoft.com/office/drawing/2014/main" id="{E8F6269D-D032-4598-6EE0-A875D2298A3D}"/>
                </a:ext>
              </a:extLst>
            </p:cNvPr>
            <p:cNvSpPr/>
            <p:nvPr/>
          </p:nvSpPr>
          <p:spPr>
            <a:xfrm>
              <a:off x="1924588" y="2759100"/>
              <a:ext cx="90450" cy="69200"/>
            </a:xfrm>
            <a:custGeom>
              <a:avLst/>
              <a:gdLst/>
              <a:ahLst/>
              <a:cxnLst/>
              <a:rect l="l" t="t" r="r" b="b"/>
              <a:pathLst>
                <a:path w="3618" h="2768" extrusionOk="0">
                  <a:moveTo>
                    <a:pt x="2767" y="1"/>
                  </a:moveTo>
                  <a:lnTo>
                    <a:pt x="1" y="2768"/>
                  </a:lnTo>
                  <a:lnTo>
                    <a:pt x="2097" y="2768"/>
                  </a:lnTo>
                  <a:lnTo>
                    <a:pt x="3618" y="1271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04;p88">
              <a:extLst>
                <a:ext uri="{FF2B5EF4-FFF2-40B4-BE49-F238E27FC236}">
                  <a16:creationId xmlns:a16="http://schemas.microsoft.com/office/drawing/2014/main" id="{3ABB5E46-7402-6B64-5507-F6074EB147E9}"/>
                </a:ext>
              </a:extLst>
            </p:cNvPr>
            <p:cNvSpPr/>
            <p:nvPr/>
          </p:nvSpPr>
          <p:spPr>
            <a:xfrm>
              <a:off x="1792838" y="2820800"/>
              <a:ext cx="254250" cy="66500"/>
            </a:xfrm>
            <a:custGeom>
              <a:avLst/>
              <a:gdLst/>
              <a:ahLst/>
              <a:cxnLst/>
              <a:rect l="l" t="t" r="r" b="b"/>
              <a:pathLst>
                <a:path w="10170" h="2660" extrusionOk="0">
                  <a:moveTo>
                    <a:pt x="1306" y="0"/>
                  </a:moveTo>
                  <a:cubicBezTo>
                    <a:pt x="588" y="0"/>
                    <a:pt x="1" y="587"/>
                    <a:pt x="1" y="1318"/>
                  </a:cubicBezTo>
                  <a:lnTo>
                    <a:pt x="1" y="2659"/>
                  </a:lnTo>
                  <a:lnTo>
                    <a:pt x="10169" y="2659"/>
                  </a:lnTo>
                  <a:lnTo>
                    <a:pt x="10169" y="1318"/>
                  </a:lnTo>
                  <a:cubicBezTo>
                    <a:pt x="10169" y="587"/>
                    <a:pt x="9582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05;p88">
              <a:extLst>
                <a:ext uri="{FF2B5EF4-FFF2-40B4-BE49-F238E27FC236}">
                  <a16:creationId xmlns:a16="http://schemas.microsoft.com/office/drawing/2014/main" id="{B2BF10A0-E7F7-E25F-857A-DD6782C0F3D5}"/>
                </a:ext>
              </a:extLst>
            </p:cNvPr>
            <p:cNvSpPr/>
            <p:nvPr/>
          </p:nvSpPr>
          <p:spPr>
            <a:xfrm>
              <a:off x="1991063" y="2821100"/>
              <a:ext cx="56025" cy="66200"/>
            </a:xfrm>
            <a:custGeom>
              <a:avLst/>
              <a:gdLst/>
              <a:ahLst/>
              <a:cxnLst/>
              <a:rect l="l" t="t" r="r" b="b"/>
              <a:pathLst>
                <a:path w="2241" h="2648" extrusionOk="0">
                  <a:moveTo>
                    <a:pt x="1" y="0"/>
                  </a:moveTo>
                  <a:cubicBezTo>
                    <a:pt x="719" y="0"/>
                    <a:pt x="1306" y="575"/>
                    <a:pt x="1306" y="1306"/>
                  </a:cubicBezTo>
                  <a:lnTo>
                    <a:pt x="1306" y="2647"/>
                  </a:lnTo>
                  <a:lnTo>
                    <a:pt x="2240" y="2647"/>
                  </a:lnTo>
                  <a:lnTo>
                    <a:pt x="2240" y="1306"/>
                  </a:lnTo>
                  <a:cubicBezTo>
                    <a:pt x="2240" y="575"/>
                    <a:pt x="1653" y="0"/>
                    <a:pt x="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06;p88">
              <a:extLst>
                <a:ext uri="{FF2B5EF4-FFF2-40B4-BE49-F238E27FC236}">
                  <a16:creationId xmlns:a16="http://schemas.microsoft.com/office/drawing/2014/main" id="{B0C4DC09-EB9D-C00D-D571-2F5ADA2F7AA3}"/>
                </a:ext>
              </a:extLst>
            </p:cNvPr>
            <p:cNvSpPr/>
            <p:nvPr/>
          </p:nvSpPr>
          <p:spPr>
            <a:xfrm>
              <a:off x="1783263" y="2887275"/>
              <a:ext cx="273400" cy="28175"/>
            </a:xfrm>
            <a:custGeom>
              <a:avLst/>
              <a:gdLst/>
              <a:ahLst/>
              <a:cxnLst/>
              <a:rect l="l" t="t" r="r" b="b"/>
              <a:pathLst>
                <a:path w="10936" h="1127" extrusionOk="0">
                  <a:moveTo>
                    <a:pt x="408" y="0"/>
                  </a:moveTo>
                  <a:cubicBezTo>
                    <a:pt x="180" y="0"/>
                    <a:pt x="0" y="180"/>
                    <a:pt x="0" y="407"/>
                  </a:cubicBezTo>
                  <a:lnTo>
                    <a:pt x="0" y="719"/>
                  </a:lnTo>
                  <a:cubicBezTo>
                    <a:pt x="0" y="946"/>
                    <a:pt x="180" y="1126"/>
                    <a:pt x="408" y="1126"/>
                  </a:cubicBezTo>
                  <a:lnTo>
                    <a:pt x="10528" y="1126"/>
                  </a:lnTo>
                  <a:cubicBezTo>
                    <a:pt x="10744" y="1126"/>
                    <a:pt x="10924" y="946"/>
                    <a:pt x="10936" y="719"/>
                  </a:cubicBezTo>
                  <a:lnTo>
                    <a:pt x="10936" y="407"/>
                  </a:lnTo>
                  <a:cubicBezTo>
                    <a:pt x="10936" y="180"/>
                    <a:pt x="10744" y="0"/>
                    <a:pt x="10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07;p88">
              <a:extLst>
                <a:ext uri="{FF2B5EF4-FFF2-40B4-BE49-F238E27FC236}">
                  <a16:creationId xmlns:a16="http://schemas.microsoft.com/office/drawing/2014/main" id="{2416FE9B-DE55-0859-7F83-48A1818F6698}"/>
                </a:ext>
              </a:extLst>
            </p:cNvPr>
            <p:cNvSpPr/>
            <p:nvPr/>
          </p:nvSpPr>
          <p:spPr>
            <a:xfrm>
              <a:off x="2023113" y="2887275"/>
              <a:ext cx="33550" cy="28175"/>
            </a:xfrm>
            <a:custGeom>
              <a:avLst/>
              <a:gdLst/>
              <a:ahLst/>
              <a:cxnLst/>
              <a:rect l="l" t="t" r="r" b="b"/>
              <a:pathLst>
                <a:path w="1342" h="1127" extrusionOk="0">
                  <a:moveTo>
                    <a:pt x="0" y="0"/>
                  </a:moveTo>
                  <a:cubicBezTo>
                    <a:pt x="228" y="0"/>
                    <a:pt x="407" y="180"/>
                    <a:pt x="407" y="407"/>
                  </a:cubicBezTo>
                  <a:lnTo>
                    <a:pt x="407" y="719"/>
                  </a:lnTo>
                  <a:cubicBezTo>
                    <a:pt x="407" y="946"/>
                    <a:pt x="228" y="1126"/>
                    <a:pt x="0" y="1126"/>
                  </a:cubicBezTo>
                  <a:lnTo>
                    <a:pt x="934" y="1126"/>
                  </a:lnTo>
                  <a:cubicBezTo>
                    <a:pt x="1150" y="1126"/>
                    <a:pt x="1342" y="946"/>
                    <a:pt x="1342" y="719"/>
                  </a:cubicBezTo>
                  <a:lnTo>
                    <a:pt x="1342" y="407"/>
                  </a:lnTo>
                  <a:cubicBezTo>
                    <a:pt x="1330" y="180"/>
                    <a:pt x="1150" y="0"/>
                    <a:pt x="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08;p88">
              <a:extLst>
                <a:ext uri="{FF2B5EF4-FFF2-40B4-BE49-F238E27FC236}">
                  <a16:creationId xmlns:a16="http://schemas.microsoft.com/office/drawing/2014/main" id="{F303DB5E-EBCA-4711-D2C2-25C817B4E433}"/>
                </a:ext>
              </a:extLst>
            </p:cNvPr>
            <p:cNvSpPr/>
            <p:nvPr/>
          </p:nvSpPr>
          <p:spPr>
            <a:xfrm>
              <a:off x="17928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1" y="0"/>
                  </a:moveTo>
                  <a:lnTo>
                    <a:pt x="1" y="1258"/>
                  </a:lnTo>
                  <a:cubicBezTo>
                    <a:pt x="1" y="1569"/>
                    <a:pt x="252" y="1821"/>
                    <a:pt x="564" y="1821"/>
                  </a:cubicBezTo>
                  <a:lnTo>
                    <a:pt x="971" y="1821"/>
                  </a:lnTo>
                  <a:lnTo>
                    <a:pt x="971" y="1833"/>
                  </a:lnTo>
                  <a:cubicBezTo>
                    <a:pt x="1270" y="1833"/>
                    <a:pt x="1522" y="1581"/>
                    <a:pt x="1522" y="1270"/>
                  </a:cubicBezTo>
                  <a:lnTo>
                    <a:pt x="1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09;p88">
              <a:extLst>
                <a:ext uri="{FF2B5EF4-FFF2-40B4-BE49-F238E27FC236}">
                  <a16:creationId xmlns:a16="http://schemas.microsoft.com/office/drawing/2014/main" id="{A523E675-40F2-E718-CEB8-D0CB46004F12}"/>
                </a:ext>
              </a:extLst>
            </p:cNvPr>
            <p:cNvSpPr/>
            <p:nvPr/>
          </p:nvSpPr>
          <p:spPr>
            <a:xfrm>
              <a:off x="20090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0" y="0"/>
                  </a:moveTo>
                  <a:lnTo>
                    <a:pt x="0" y="1258"/>
                  </a:lnTo>
                  <a:cubicBezTo>
                    <a:pt x="0" y="1569"/>
                    <a:pt x="252" y="1821"/>
                    <a:pt x="563" y="1821"/>
                  </a:cubicBezTo>
                  <a:lnTo>
                    <a:pt x="958" y="1821"/>
                  </a:lnTo>
                  <a:lnTo>
                    <a:pt x="958" y="1833"/>
                  </a:lnTo>
                  <a:cubicBezTo>
                    <a:pt x="1270" y="1833"/>
                    <a:pt x="1521" y="1581"/>
                    <a:pt x="1521" y="1270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10;p88">
              <a:extLst>
                <a:ext uri="{FF2B5EF4-FFF2-40B4-BE49-F238E27FC236}">
                  <a16:creationId xmlns:a16="http://schemas.microsoft.com/office/drawing/2014/main" id="{24FCD01E-B6D4-864D-A8B9-18519BD95C4D}"/>
                </a:ext>
              </a:extLst>
            </p:cNvPr>
            <p:cNvSpPr/>
            <p:nvPr/>
          </p:nvSpPr>
          <p:spPr>
            <a:xfrm>
              <a:off x="2016213" y="2915425"/>
              <a:ext cx="30575" cy="45825"/>
            </a:xfrm>
            <a:custGeom>
              <a:avLst/>
              <a:gdLst/>
              <a:ahLst/>
              <a:cxnLst/>
              <a:rect l="l" t="t" r="r" b="b"/>
              <a:pathLst>
                <a:path w="1223" h="1833" extrusionOk="0">
                  <a:moveTo>
                    <a:pt x="300" y="0"/>
                  </a:moveTo>
                  <a:lnTo>
                    <a:pt x="300" y="1270"/>
                  </a:lnTo>
                  <a:cubicBezTo>
                    <a:pt x="300" y="1473"/>
                    <a:pt x="192" y="1665"/>
                    <a:pt x="1" y="1761"/>
                  </a:cubicBezTo>
                  <a:cubicBezTo>
                    <a:pt x="85" y="1809"/>
                    <a:pt x="180" y="1833"/>
                    <a:pt x="264" y="1833"/>
                  </a:cubicBezTo>
                  <a:lnTo>
                    <a:pt x="671" y="1833"/>
                  </a:lnTo>
                  <a:cubicBezTo>
                    <a:pt x="971" y="1833"/>
                    <a:pt x="1222" y="1581"/>
                    <a:pt x="1222" y="1270"/>
                  </a:cubicBezTo>
                  <a:lnTo>
                    <a:pt x="1222" y="1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11;p88">
              <a:extLst>
                <a:ext uri="{FF2B5EF4-FFF2-40B4-BE49-F238E27FC236}">
                  <a16:creationId xmlns:a16="http://schemas.microsoft.com/office/drawing/2014/main" id="{67A4C225-68F5-3D7B-6BDB-B6DADF1A1BD6}"/>
                </a:ext>
              </a:extLst>
            </p:cNvPr>
            <p:cNvSpPr/>
            <p:nvPr/>
          </p:nvSpPr>
          <p:spPr>
            <a:xfrm>
              <a:off x="1792838" y="2854025"/>
              <a:ext cx="58125" cy="33275"/>
            </a:xfrm>
            <a:custGeom>
              <a:avLst/>
              <a:gdLst/>
              <a:ahLst/>
              <a:cxnLst/>
              <a:rect l="l" t="t" r="r" b="b"/>
              <a:pathLst>
                <a:path w="2325" h="1331" extrusionOk="0">
                  <a:moveTo>
                    <a:pt x="1" y="1"/>
                  </a:moveTo>
                  <a:lnTo>
                    <a:pt x="1" y="1330"/>
                  </a:lnTo>
                  <a:lnTo>
                    <a:pt x="2324" y="1330"/>
                  </a:lnTo>
                  <a:cubicBezTo>
                    <a:pt x="2324" y="600"/>
                    <a:pt x="1737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12;p88">
              <a:extLst>
                <a:ext uri="{FF2B5EF4-FFF2-40B4-BE49-F238E27FC236}">
                  <a16:creationId xmlns:a16="http://schemas.microsoft.com/office/drawing/2014/main" id="{F19F756C-B0CF-1BE9-2026-724AC60BCB29}"/>
                </a:ext>
              </a:extLst>
            </p:cNvPr>
            <p:cNvSpPr/>
            <p:nvPr/>
          </p:nvSpPr>
          <p:spPr>
            <a:xfrm>
              <a:off x="1988963" y="2854325"/>
              <a:ext cx="58125" cy="32975"/>
            </a:xfrm>
            <a:custGeom>
              <a:avLst/>
              <a:gdLst/>
              <a:ahLst/>
              <a:cxnLst/>
              <a:rect l="l" t="t" r="r" b="b"/>
              <a:pathLst>
                <a:path w="2325" h="1319" extrusionOk="0">
                  <a:moveTo>
                    <a:pt x="1318" y="1"/>
                  </a:moveTo>
                  <a:cubicBezTo>
                    <a:pt x="588" y="1"/>
                    <a:pt x="1" y="588"/>
                    <a:pt x="1" y="1318"/>
                  </a:cubicBezTo>
                  <a:lnTo>
                    <a:pt x="2324" y="131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13;p88">
              <a:extLst>
                <a:ext uri="{FF2B5EF4-FFF2-40B4-BE49-F238E27FC236}">
                  <a16:creationId xmlns:a16="http://schemas.microsoft.com/office/drawing/2014/main" id="{3B9F95C9-3F39-CD24-5C7B-11CFCE325177}"/>
                </a:ext>
              </a:extLst>
            </p:cNvPr>
            <p:cNvSpPr/>
            <p:nvPr/>
          </p:nvSpPr>
          <p:spPr>
            <a:xfrm>
              <a:off x="2023713" y="2854025"/>
              <a:ext cx="23375" cy="33275"/>
            </a:xfrm>
            <a:custGeom>
              <a:avLst/>
              <a:gdLst/>
              <a:ahLst/>
              <a:cxnLst/>
              <a:rect l="l" t="t" r="r" b="b"/>
              <a:pathLst>
                <a:path w="935" h="1331" extrusionOk="0">
                  <a:moveTo>
                    <a:pt x="0" y="1"/>
                  </a:moveTo>
                  <a:lnTo>
                    <a:pt x="0" y="1330"/>
                  </a:lnTo>
                  <a:lnTo>
                    <a:pt x="934" y="1330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4;p88">
              <a:extLst>
                <a:ext uri="{FF2B5EF4-FFF2-40B4-BE49-F238E27FC236}">
                  <a16:creationId xmlns:a16="http://schemas.microsoft.com/office/drawing/2014/main" id="{09BF4905-D2E0-83DC-2C3A-0A0E8AF46322}"/>
                </a:ext>
              </a:extLst>
            </p:cNvPr>
            <p:cNvSpPr/>
            <p:nvPr/>
          </p:nvSpPr>
          <p:spPr>
            <a:xfrm>
              <a:off x="1962613" y="2736650"/>
              <a:ext cx="45550" cy="22200"/>
            </a:xfrm>
            <a:custGeom>
              <a:avLst/>
              <a:gdLst/>
              <a:ahLst/>
              <a:cxnLst/>
              <a:rect l="l" t="t" r="r" b="b"/>
              <a:pathLst>
                <a:path w="1822" h="888" extrusionOk="0">
                  <a:moveTo>
                    <a:pt x="22" y="0"/>
                  </a:moveTo>
                  <a:cubicBezTo>
                    <a:pt x="15" y="0"/>
                    <a:pt x="8" y="1"/>
                    <a:pt x="1" y="1"/>
                  </a:cubicBezTo>
                  <a:lnTo>
                    <a:pt x="43" y="1"/>
                  </a:lnTo>
                  <a:cubicBezTo>
                    <a:pt x="36" y="1"/>
                    <a:pt x="29" y="0"/>
                    <a:pt x="22" y="0"/>
                  </a:cubicBezTo>
                  <a:close/>
                  <a:moveTo>
                    <a:pt x="43" y="1"/>
                  </a:moveTo>
                  <a:cubicBezTo>
                    <a:pt x="515" y="12"/>
                    <a:pt x="899" y="410"/>
                    <a:pt x="899" y="887"/>
                  </a:cubicBezTo>
                  <a:lnTo>
                    <a:pt x="1821" y="887"/>
                  </a:lnTo>
                  <a:cubicBezTo>
                    <a:pt x="1821" y="396"/>
                    <a:pt x="1426" y="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15;p88">
              <a:extLst>
                <a:ext uri="{FF2B5EF4-FFF2-40B4-BE49-F238E27FC236}">
                  <a16:creationId xmlns:a16="http://schemas.microsoft.com/office/drawing/2014/main" id="{1949C93F-A4F9-3431-61B2-828EE46767B6}"/>
                </a:ext>
              </a:extLst>
            </p:cNvPr>
            <p:cNvSpPr/>
            <p:nvPr/>
          </p:nvSpPr>
          <p:spPr>
            <a:xfrm>
              <a:off x="2019513" y="2795650"/>
              <a:ext cx="44650" cy="31750"/>
            </a:xfrm>
            <a:custGeom>
              <a:avLst/>
              <a:gdLst/>
              <a:ahLst/>
              <a:cxnLst/>
              <a:rect l="l" t="t" r="r" b="b"/>
              <a:pathLst>
                <a:path w="1786" h="1270" extrusionOk="0">
                  <a:moveTo>
                    <a:pt x="899" y="0"/>
                  </a:moveTo>
                  <a:cubicBezTo>
                    <a:pt x="408" y="0"/>
                    <a:pt x="0" y="276"/>
                    <a:pt x="0" y="635"/>
                  </a:cubicBezTo>
                  <a:cubicBezTo>
                    <a:pt x="0" y="982"/>
                    <a:pt x="408" y="1270"/>
                    <a:pt x="899" y="1270"/>
                  </a:cubicBezTo>
                  <a:cubicBezTo>
                    <a:pt x="1378" y="1270"/>
                    <a:pt x="1785" y="982"/>
                    <a:pt x="1785" y="635"/>
                  </a:cubicBezTo>
                  <a:cubicBezTo>
                    <a:pt x="1785" y="276"/>
                    <a:pt x="1378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16;p88">
              <a:extLst>
                <a:ext uri="{FF2B5EF4-FFF2-40B4-BE49-F238E27FC236}">
                  <a16:creationId xmlns:a16="http://schemas.microsoft.com/office/drawing/2014/main" id="{CC1806E1-A8A0-1E84-9121-D1DB190AC02B}"/>
                </a:ext>
              </a:extLst>
            </p:cNvPr>
            <p:cNvSpPr/>
            <p:nvPr/>
          </p:nvSpPr>
          <p:spPr>
            <a:xfrm>
              <a:off x="1775788" y="2795650"/>
              <a:ext cx="44325" cy="31750"/>
            </a:xfrm>
            <a:custGeom>
              <a:avLst/>
              <a:gdLst/>
              <a:ahLst/>
              <a:cxnLst/>
              <a:rect l="l" t="t" r="r" b="b"/>
              <a:pathLst>
                <a:path w="1773" h="1270" extrusionOk="0">
                  <a:moveTo>
                    <a:pt x="886" y="0"/>
                  </a:moveTo>
                  <a:cubicBezTo>
                    <a:pt x="395" y="0"/>
                    <a:pt x="0" y="276"/>
                    <a:pt x="0" y="635"/>
                  </a:cubicBezTo>
                  <a:cubicBezTo>
                    <a:pt x="0" y="982"/>
                    <a:pt x="395" y="1270"/>
                    <a:pt x="886" y="1270"/>
                  </a:cubicBezTo>
                  <a:cubicBezTo>
                    <a:pt x="1377" y="1270"/>
                    <a:pt x="1773" y="982"/>
                    <a:pt x="1773" y="635"/>
                  </a:cubicBezTo>
                  <a:cubicBezTo>
                    <a:pt x="1773" y="276"/>
                    <a:pt x="1377" y="0"/>
                    <a:pt x="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17;p88">
              <a:extLst>
                <a:ext uri="{FF2B5EF4-FFF2-40B4-BE49-F238E27FC236}">
                  <a16:creationId xmlns:a16="http://schemas.microsoft.com/office/drawing/2014/main" id="{9A8D81A6-A9A6-3748-0122-887C9B09EA47}"/>
                </a:ext>
              </a:extLst>
            </p:cNvPr>
            <p:cNvSpPr/>
            <p:nvPr/>
          </p:nvSpPr>
          <p:spPr>
            <a:xfrm>
              <a:off x="1883863" y="2863900"/>
              <a:ext cx="71900" cy="23400"/>
            </a:xfrm>
            <a:custGeom>
              <a:avLst/>
              <a:gdLst/>
              <a:ahLst/>
              <a:cxnLst/>
              <a:rect l="l" t="t" r="r" b="b"/>
              <a:pathLst>
                <a:path w="2876" h="936" extrusionOk="0">
                  <a:moveTo>
                    <a:pt x="1" y="1"/>
                  </a:moveTo>
                  <a:lnTo>
                    <a:pt x="1" y="935"/>
                  </a:lnTo>
                  <a:lnTo>
                    <a:pt x="2875" y="935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18;p88">
              <a:extLst>
                <a:ext uri="{FF2B5EF4-FFF2-40B4-BE49-F238E27FC236}">
                  <a16:creationId xmlns:a16="http://schemas.microsoft.com/office/drawing/2014/main" id="{ABD9CC6A-8BEF-B791-ECB0-2A87C5218846}"/>
                </a:ext>
              </a:extLst>
            </p:cNvPr>
            <p:cNvSpPr/>
            <p:nvPr/>
          </p:nvSpPr>
          <p:spPr>
            <a:xfrm>
              <a:off x="1882363" y="2700425"/>
              <a:ext cx="75200" cy="36250"/>
            </a:xfrm>
            <a:custGeom>
              <a:avLst/>
              <a:gdLst/>
              <a:ahLst/>
              <a:cxnLst/>
              <a:rect l="l" t="t" r="r" b="b"/>
              <a:pathLst>
                <a:path w="3008" h="1450" extrusionOk="0">
                  <a:moveTo>
                    <a:pt x="648" y="0"/>
                  </a:moveTo>
                  <a:cubicBezTo>
                    <a:pt x="288" y="0"/>
                    <a:pt x="1" y="300"/>
                    <a:pt x="1" y="659"/>
                  </a:cubicBezTo>
                  <a:lnTo>
                    <a:pt x="1" y="1450"/>
                  </a:lnTo>
                  <a:lnTo>
                    <a:pt x="3007" y="1450"/>
                  </a:lnTo>
                  <a:lnTo>
                    <a:pt x="3007" y="659"/>
                  </a:lnTo>
                  <a:cubicBezTo>
                    <a:pt x="3007" y="300"/>
                    <a:pt x="2720" y="0"/>
                    <a:pt x="2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19;p88">
              <a:extLst>
                <a:ext uri="{FF2B5EF4-FFF2-40B4-BE49-F238E27FC236}">
                  <a16:creationId xmlns:a16="http://schemas.microsoft.com/office/drawing/2014/main" id="{FBE40D31-0774-D3DA-DD30-E01F40FBFDE5}"/>
                </a:ext>
              </a:extLst>
            </p:cNvPr>
            <p:cNvSpPr/>
            <p:nvPr/>
          </p:nvSpPr>
          <p:spPr>
            <a:xfrm>
              <a:off x="1918013" y="2700425"/>
              <a:ext cx="39550" cy="36250"/>
            </a:xfrm>
            <a:custGeom>
              <a:avLst/>
              <a:gdLst/>
              <a:ahLst/>
              <a:cxnLst/>
              <a:rect l="l" t="t" r="r" b="b"/>
              <a:pathLst>
                <a:path w="1582" h="1450" extrusionOk="0">
                  <a:moveTo>
                    <a:pt x="0" y="0"/>
                  </a:moveTo>
                  <a:cubicBezTo>
                    <a:pt x="360" y="0"/>
                    <a:pt x="647" y="300"/>
                    <a:pt x="647" y="659"/>
                  </a:cubicBezTo>
                  <a:lnTo>
                    <a:pt x="647" y="1450"/>
                  </a:lnTo>
                  <a:lnTo>
                    <a:pt x="1581" y="1450"/>
                  </a:lnTo>
                  <a:lnTo>
                    <a:pt x="1581" y="659"/>
                  </a:lnTo>
                  <a:cubicBezTo>
                    <a:pt x="1581" y="300"/>
                    <a:pt x="1294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20;p88">
              <a:extLst>
                <a:ext uri="{FF2B5EF4-FFF2-40B4-BE49-F238E27FC236}">
                  <a16:creationId xmlns:a16="http://schemas.microsoft.com/office/drawing/2014/main" id="{601E189F-245C-927A-4D00-6BFB1FC43956}"/>
                </a:ext>
              </a:extLst>
            </p:cNvPr>
            <p:cNvSpPr/>
            <p:nvPr/>
          </p:nvSpPr>
          <p:spPr>
            <a:xfrm>
              <a:off x="1882363" y="2719300"/>
              <a:ext cx="75200" cy="17375"/>
            </a:xfrm>
            <a:custGeom>
              <a:avLst/>
              <a:gdLst/>
              <a:ahLst/>
              <a:cxnLst/>
              <a:rect l="l" t="t" r="r" b="b"/>
              <a:pathLst>
                <a:path w="300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3007" y="69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21;p88">
              <a:extLst>
                <a:ext uri="{FF2B5EF4-FFF2-40B4-BE49-F238E27FC236}">
                  <a16:creationId xmlns:a16="http://schemas.microsoft.com/office/drawing/2014/main" id="{71D73BE1-3AAA-5F1A-9738-CB255D1C3BD5}"/>
                </a:ext>
              </a:extLst>
            </p:cNvPr>
            <p:cNvSpPr/>
            <p:nvPr/>
          </p:nvSpPr>
          <p:spPr>
            <a:xfrm>
              <a:off x="188236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8" y="695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22;p88">
              <a:extLst>
                <a:ext uri="{FF2B5EF4-FFF2-40B4-BE49-F238E27FC236}">
                  <a16:creationId xmlns:a16="http://schemas.microsoft.com/office/drawing/2014/main" id="{B15CE1DB-3FAF-B1B5-B056-61A9482870BD}"/>
                </a:ext>
              </a:extLst>
            </p:cNvPr>
            <p:cNvSpPr/>
            <p:nvPr/>
          </p:nvSpPr>
          <p:spPr>
            <a:xfrm>
              <a:off x="191261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7" y="695"/>
                  </a:lnTo>
                  <a:lnTo>
                    <a:pt x="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23;p88">
              <a:extLst>
                <a:ext uri="{FF2B5EF4-FFF2-40B4-BE49-F238E27FC236}">
                  <a16:creationId xmlns:a16="http://schemas.microsoft.com/office/drawing/2014/main" id="{0016226E-837E-C10D-F4D9-2A46EB522CD8}"/>
                </a:ext>
              </a:extLst>
            </p:cNvPr>
            <p:cNvSpPr/>
            <p:nvPr/>
          </p:nvSpPr>
          <p:spPr>
            <a:xfrm>
              <a:off x="1942563" y="2719300"/>
              <a:ext cx="15000" cy="17375"/>
            </a:xfrm>
            <a:custGeom>
              <a:avLst/>
              <a:gdLst/>
              <a:ahLst/>
              <a:cxnLst/>
              <a:rect l="l" t="t" r="r" b="b"/>
              <a:pathLst>
                <a:path w="600" h="695" extrusionOk="0">
                  <a:moveTo>
                    <a:pt x="0" y="0"/>
                  </a:moveTo>
                  <a:lnTo>
                    <a:pt x="0" y="695"/>
                  </a:lnTo>
                  <a:lnTo>
                    <a:pt x="599" y="69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418;p77">
            <a:extLst>
              <a:ext uri="{FF2B5EF4-FFF2-40B4-BE49-F238E27FC236}">
                <a16:creationId xmlns:a16="http://schemas.microsoft.com/office/drawing/2014/main" id="{D57436A5-36A5-F052-9521-48B969ACED57}"/>
              </a:ext>
            </a:extLst>
          </p:cNvPr>
          <p:cNvGrpSpPr/>
          <p:nvPr/>
        </p:nvGrpSpPr>
        <p:grpSpPr>
          <a:xfrm rot="1524386">
            <a:off x="7912745" y="306643"/>
            <a:ext cx="1101302" cy="854044"/>
            <a:chOff x="4088925" y="3552975"/>
            <a:chExt cx="1986450" cy="1542800"/>
          </a:xfrm>
        </p:grpSpPr>
        <p:sp>
          <p:nvSpPr>
            <p:cNvPr id="157" name="Google Shape;1419;p77">
              <a:extLst>
                <a:ext uri="{FF2B5EF4-FFF2-40B4-BE49-F238E27FC236}">
                  <a16:creationId xmlns:a16="http://schemas.microsoft.com/office/drawing/2014/main" id="{121EF8A9-A4EC-778D-8200-9D1216CB2097}"/>
                </a:ext>
              </a:extLst>
            </p:cNvPr>
            <p:cNvSpPr/>
            <p:nvPr/>
          </p:nvSpPr>
          <p:spPr>
            <a:xfrm>
              <a:off x="4108950" y="3573825"/>
              <a:ext cx="1949750" cy="1496100"/>
            </a:xfrm>
            <a:custGeom>
              <a:avLst/>
              <a:gdLst/>
              <a:ahLst/>
              <a:cxnLst/>
              <a:rect l="l" t="t" r="r" b="b"/>
              <a:pathLst>
                <a:path w="77990" h="59844" extrusionOk="0">
                  <a:moveTo>
                    <a:pt x="60910" y="59844"/>
                  </a:moveTo>
                  <a:cubicBezTo>
                    <a:pt x="58575" y="59844"/>
                    <a:pt x="56674" y="57909"/>
                    <a:pt x="56674" y="55574"/>
                  </a:cubicBezTo>
                  <a:lnTo>
                    <a:pt x="56674" y="52639"/>
                  </a:lnTo>
                  <a:cubicBezTo>
                    <a:pt x="50169" y="52805"/>
                    <a:pt x="42997" y="52905"/>
                    <a:pt x="38894" y="52905"/>
                  </a:cubicBezTo>
                  <a:cubicBezTo>
                    <a:pt x="34858" y="52905"/>
                    <a:pt x="27653" y="52805"/>
                    <a:pt x="21148" y="52639"/>
                  </a:cubicBezTo>
                  <a:lnTo>
                    <a:pt x="21148" y="55574"/>
                  </a:lnTo>
                  <a:cubicBezTo>
                    <a:pt x="21148" y="57909"/>
                    <a:pt x="19214" y="59844"/>
                    <a:pt x="16879" y="59844"/>
                  </a:cubicBezTo>
                  <a:lnTo>
                    <a:pt x="8606" y="59844"/>
                  </a:lnTo>
                  <a:cubicBezTo>
                    <a:pt x="6271" y="59844"/>
                    <a:pt x="4336" y="57909"/>
                    <a:pt x="4336" y="55574"/>
                  </a:cubicBezTo>
                  <a:lnTo>
                    <a:pt x="4336" y="50304"/>
                  </a:lnTo>
                  <a:cubicBezTo>
                    <a:pt x="4170" y="50137"/>
                    <a:pt x="3970" y="49970"/>
                    <a:pt x="3803" y="49736"/>
                  </a:cubicBezTo>
                  <a:lnTo>
                    <a:pt x="2602" y="49736"/>
                  </a:lnTo>
                  <a:cubicBezTo>
                    <a:pt x="1635" y="49736"/>
                    <a:pt x="834" y="48969"/>
                    <a:pt x="834" y="48002"/>
                  </a:cubicBezTo>
                  <a:lnTo>
                    <a:pt x="834" y="47068"/>
                  </a:lnTo>
                  <a:cubicBezTo>
                    <a:pt x="834" y="46701"/>
                    <a:pt x="967" y="46367"/>
                    <a:pt x="1168" y="46067"/>
                  </a:cubicBezTo>
                  <a:cubicBezTo>
                    <a:pt x="600" y="45400"/>
                    <a:pt x="0" y="44233"/>
                    <a:pt x="0" y="42298"/>
                  </a:cubicBezTo>
                  <a:lnTo>
                    <a:pt x="0" y="34626"/>
                  </a:lnTo>
                  <a:lnTo>
                    <a:pt x="0" y="34025"/>
                  </a:lnTo>
                  <a:lnTo>
                    <a:pt x="0" y="33825"/>
                  </a:lnTo>
                  <a:cubicBezTo>
                    <a:pt x="0" y="33658"/>
                    <a:pt x="0" y="33558"/>
                    <a:pt x="33" y="33458"/>
                  </a:cubicBezTo>
                  <a:cubicBezTo>
                    <a:pt x="33" y="33391"/>
                    <a:pt x="100" y="33225"/>
                    <a:pt x="100" y="33225"/>
                  </a:cubicBezTo>
                  <a:lnTo>
                    <a:pt x="100" y="33225"/>
                  </a:lnTo>
                  <a:lnTo>
                    <a:pt x="100" y="33225"/>
                  </a:lnTo>
                  <a:lnTo>
                    <a:pt x="100" y="33125"/>
                  </a:lnTo>
                  <a:lnTo>
                    <a:pt x="934" y="33191"/>
                  </a:lnTo>
                  <a:lnTo>
                    <a:pt x="100" y="33024"/>
                  </a:lnTo>
                  <a:cubicBezTo>
                    <a:pt x="100" y="32958"/>
                    <a:pt x="100" y="32891"/>
                    <a:pt x="133" y="32858"/>
                  </a:cubicBezTo>
                  <a:lnTo>
                    <a:pt x="133" y="32724"/>
                  </a:lnTo>
                  <a:cubicBezTo>
                    <a:pt x="133" y="32691"/>
                    <a:pt x="167" y="32524"/>
                    <a:pt x="167" y="32524"/>
                  </a:cubicBezTo>
                  <a:cubicBezTo>
                    <a:pt x="200" y="32457"/>
                    <a:pt x="200" y="32357"/>
                    <a:pt x="200" y="32291"/>
                  </a:cubicBezTo>
                  <a:cubicBezTo>
                    <a:pt x="267" y="32191"/>
                    <a:pt x="267" y="32124"/>
                    <a:pt x="267" y="32057"/>
                  </a:cubicBezTo>
                  <a:lnTo>
                    <a:pt x="300" y="31957"/>
                  </a:lnTo>
                  <a:cubicBezTo>
                    <a:pt x="300" y="31890"/>
                    <a:pt x="334" y="31824"/>
                    <a:pt x="334" y="31790"/>
                  </a:cubicBezTo>
                  <a:lnTo>
                    <a:pt x="367" y="31657"/>
                  </a:lnTo>
                  <a:cubicBezTo>
                    <a:pt x="367" y="31623"/>
                    <a:pt x="467" y="31490"/>
                    <a:pt x="467" y="31490"/>
                  </a:cubicBezTo>
                  <a:lnTo>
                    <a:pt x="467" y="31490"/>
                  </a:lnTo>
                  <a:lnTo>
                    <a:pt x="500" y="31390"/>
                  </a:lnTo>
                  <a:lnTo>
                    <a:pt x="1301" y="31690"/>
                  </a:lnTo>
                  <a:lnTo>
                    <a:pt x="534" y="31357"/>
                  </a:lnTo>
                  <a:lnTo>
                    <a:pt x="667" y="31123"/>
                  </a:lnTo>
                  <a:lnTo>
                    <a:pt x="701" y="31023"/>
                  </a:lnTo>
                  <a:lnTo>
                    <a:pt x="1501" y="31357"/>
                  </a:lnTo>
                  <a:lnTo>
                    <a:pt x="767" y="30990"/>
                  </a:lnTo>
                  <a:lnTo>
                    <a:pt x="867" y="30790"/>
                  </a:lnTo>
                  <a:lnTo>
                    <a:pt x="1034" y="30523"/>
                  </a:lnTo>
                  <a:lnTo>
                    <a:pt x="1134" y="30389"/>
                  </a:lnTo>
                  <a:lnTo>
                    <a:pt x="1201" y="30222"/>
                  </a:lnTo>
                  <a:cubicBezTo>
                    <a:pt x="1268" y="30189"/>
                    <a:pt x="1301" y="30122"/>
                    <a:pt x="1334" y="30056"/>
                  </a:cubicBezTo>
                  <a:lnTo>
                    <a:pt x="1501" y="29856"/>
                  </a:lnTo>
                  <a:cubicBezTo>
                    <a:pt x="1534" y="29789"/>
                    <a:pt x="1635" y="29689"/>
                    <a:pt x="1668" y="29622"/>
                  </a:cubicBezTo>
                  <a:lnTo>
                    <a:pt x="1801" y="29455"/>
                  </a:lnTo>
                  <a:cubicBezTo>
                    <a:pt x="1868" y="29322"/>
                    <a:pt x="2001" y="29188"/>
                    <a:pt x="2135" y="29055"/>
                  </a:cubicBezTo>
                  <a:lnTo>
                    <a:pt x="2202" y="28988"/>
                  </a:lnTo>
                  <a:cubicBezTo>
                    <a:pt x="2335" y="28855"/>
                    <a:pt x="2435" y="28788"/>
                    <a:pt x="2502" y="28655"/>
                  </a:cubicBezTo>
                  <a:lnTo>
                    <a:pt x="2669" y="28488"/>
                  </a:lnTo>
                  <a:cubicBezTo>
                    <a:pt x="2769" y="28388"/>
                    <a:pt x="2835" y="28321"/>
                    <a:pt x="2935" y="28288"/>
                  </a:cubicBezTo>
                  <a:lnTo>
                    <a:pt x="3202" y="28021"/>
                  </a:lnTo>
                  <a:lnTo>
                    <a:pt x="3536" y="27721"/>
                  </a:lnTo>
                  <a:lnTo>
                    <a:pt x="4003" y="27354"/>
                  </a:lnTo>
                  <a:lnTo>
                    <a:pt x="4437" y="27020"/>
                  </a:lnTo>
                  <a:lnTo>
                    <a:pt x="4970" y="27654"/>
                  </a:lnTo>
                  <a:lnTo>
                    <a:pt x="4470" y="26987"/>
                  </a:lnTo>
                  <a:lnTo>
                    <a:pt x="4703" y="26787"/>
                  </a:lnTo>
                  <a:cubicBezTo>
                    <a:pt x="4837" y="26687"/>
                    <a:pt x="5304" y="26353"/>
                    <a:pt x="5304" y="26353"/>
                  </a:cubicBezTo>
                  <a:cubicBezTo>
                    <a:pt x="5504" y="26220"/>
                    <a:pt x="5704" y="26053"/>
                    <a:pt x="5938" y="25953"/>
                  </a:cubicBezTo>
                  <a:cubicBezTo>
                    <a:pt x="8139" y="24385"/>
                    <a:pt x="11141" y="22350"/>
                    <a:pt x="13510" y="20682"/>
                  </a:cubicBezTo>
                  <a:cubicBezTo>
                    <a:pt x="12709" y="19682"/>
                    <a:pt x="12275" y="17847"/>
                    <a:pt x="12209" y="17280"/>
                  </a:cubicBezTo>
                  <a:cubicBezTo>
                    <a:pt x="12175" y="16880"/>
                    <a:pt x="12209" y="15946"/>
                    <a:pt x="12843" y="15212"/>
                  </a:cubicBezTo>
                  <a:cubicBezTo>
                    <a:pt x="13143" y="14945"/>
                    <a:pt x="13643" y="14545"/>
                    <a:pt x="14477" y="14545"/>
                  </a:cubicBezTo>
                  <a:lnTo>
                    <a:pt x="18180" y="14545"/>
                  </a:lnTo>
                  <a:cubicBezTo>
                    <a:pt x="20114" y="9141"/>
                    <a:pt x="21215" y="6039"/>
                    <a:pt x="21549" y="5371"/>
                  </a:cubicBezTo>
                  <a:cubicBezTo>
                    <a:pt x="22316" y="3837"/>
                    <a:pt x="24851" y="1335"/>
                    <a:pt x="28721" y="668"/>
                  </a:cubicBezTo>
                  <a:cubicBezTo>
                    <a:pt x="32290" y="34"/>
                    <a:pt x="38728" y="1"/>
                    <a:pt x="39028" y="1"/>
                  </a:cubicBezTo>
                  <a:cubicBezTo>
                    <a:pt x="39328" y="1"/>
                    <a:pt x="45799" y="101"/>
                    <a:pt x="49335" y="668"/>
                  </a:cubicBezTo>
                  <a:cubicBezTo>
                    <a:pt x="53205" y="1335"/>
                    <a:pt x="55740" y="3837"/>
                    <a:pt x="56507" y="5371"/>
                  </a:cubicBezTo>
                  <a:cubicBezTo>
                    <a:pt x="56841" y="6039"/>
                    <a:pt x="58008" y="9141"/>
                    <a:pt x="59876" y="14545"/>
                  </a:cubicBezTo>
                  <a:lnTo>
                    <a:pt x="63579" y="14545"/>
                  </a:lnTo>
                  <a:cubicBezTo>
                    <a:pt x="64413" y="14545"/>
                    <a:pt x="64913" y="14945"/>
                    <a:pt x="65213" y="15212"/>
                  </a:cubicBezTo>
                  <a:cubicBezTo>
                    <a:pt x="65880" y="15946"/>
                    <a:pt x="65880" y="16880"/>
                    <a:pt x="65847" y="17280"/>
                  </a:cubicBezTo>
                  <a:cubicBezTo>
                    <a:pt x="65814" y="17847"/>
                    <a:pt x="65380" y="19481"/>
                    <a:pt x="64680" y="20516"/>
                  </a:cubicBezTo>
                  <a:cubicBezTo>
                    <a:pt x="66848" y="21983"/>
                    <a:pt x="70083" y="24218"/>
                    <a:pt x="72519" y="25953"/>
                  </a:cubicBezTo>
                  <a:cubicBezTo>
                    <a:pt x="75554" y="28054"/>
                    <a:pt x="77088" y="29689"/>
                    <a:pt x="77822" y="31523"/>
                  </a:cubicBezTo>
                  <a:lnTo>
                    <a:pt x="77589" y="31990"/>
                  </a:lnTo>
                  <a:lnTo>
                    <a:pt x="77689" y="32191"/>
                  </a:lnTo>
                  <a:lnTo>
                    <a:pt x="77756" y="32557"/>
                  </a:lnTo>
                  <a:cubicBezTo>
                    <a:pt x="77756" y="32624"/>
                    <a:pt x="77822" y="32691"/>
                    <a:pt x="77822" y="32724"/>
                  </a:cubicBezTo>
                  <a:cubicBezTo>
                    <a:pt x="77822" y="32724"/>
                    <a:pt x="77889" y="33158"/>
                    <a:pt x="77889" y="33191"/>
                  </a:cubicBezTo>
                  <a:lnTo>
                    <a:pt x="77889" y="33191"/>
                  </a:lnTo>
                  <a:lnTo>
                    <a:pt x="77922" y="33391"/>
                  </a:lnTo>
                  <a:cubicBezTo>
                    <a:pt x="77922" y="33525"/>
                    <a:pt x="77989" y="33658"/>
                    <a:pt x="77989" y="33825"/>
                  </a:cubicBezTo>
                  <a:lnTo>
                    <a:pt x="77989" y="34025"/>
                  </a:lnTo>
                  <a:lnTo>
                    <a:pt x="77989" y="34626"/>
                  </a:lnTo>
                  <a:lnTo>
                    <a:pt x="77989" y="42298"/>
                  </a:lnTo>
                  <a:cubicBezTo>
                    <a:pt x="77989" y="44233"/>
                    <a:pt x="77389" y="45400"/>
                    <a:pt x="76822" y="46067"/>
                  </a:cubicBezTo>
                  <a:cubicBezTo>
                    <a:pt x="77022" y="46367"/>
                    <a:pt x="77155" y="46701"/>
                    <a:pt x="77155" y="47068"/>
                  </a:cubicBezTo>
                  <a:lnTo>
                    <a:pt x="77155" y="48002"/>
                  </a:lnTo>
                  <a:cubicBezTo>
                    <a:pt x="77155" y="48969"/>
                    <a:pt x="76355" y="49736"/>
                    <a:pt x="75387" y="49736"/>
                  </a:cubicBezTo>
                  <a:lnTo>
                    <a:pt x="74186" y="49736"/>
                  </a:lnTo>
                  <a:cubicBezTo>
                    <a:pt x="74020" y="49903"/>
                    <a:pt x="73853" y="50137"/>
                    <a:pt x="73653" y="50304"/>
                  </a:cubicBezTo>
                  <a:lnTo>
                    <a:pt x="73653" y="55574"/>
                  </a:lnTo>
                  <a:cubicBezTo>
                    <a:pt x="73653" y="57909"/>
                    <a:pt x="71718" y="59844"/>
                    <a:pt x="69383" y="59844"/>
                  </a:cubicBezTo>
                  <a:lnTo>
                    <a:pt x="60910" y="5984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20;p77">
              <a:extLst>
                <a:ext uri="{FF2B5EF4-FFF2-40B4-BE49-F238E27FC236}">
                  <a16:creationId xmlns:a16="http://schemas.microsoft.com/office/drawing/2014/main" id="{EF550BE0-D10E-2432-0F25-CB0D033B2B87}"/>
                </a:ext>
              </a:extLst>
            </p:cNvPr>
            <p:cNvSpPr/>
            <p:nvPr/>
          </p:nvSpPr>
          <p:spPr>
            <a:xfrm>
              <a:off x="4088925" y="3552975"/>
              <a:ext cx="1986450" cy="1542800"/>
            </a:xfrm>
            <a:custGeom>
              <a:avLst/>
              <a:gdLst/>
              <a:ahLst/>
              <a:cxnLst/>
              <a:rect l="l" t="t" r="r" b="b"/>
              <a:pathLst>
                <a:path w="79458" h="61712" extrusionOk="0">
                  <a:moveTo>
                    <a:pt x="39695" y="1669"/>
                  </a:moveTo>
                  <a:cubicBezTo>
                    <a:pt x="39695" y="1669"/>
                    <a:pt x="46334" y="1702"/>
                    <a:pt x="49869" y="2336"/>
                  </a:cubicBezTo>
                  <a:cubicBezTo>
                    <a:pt x="53439" y="2970"/>
                    <a:pt x="55774" y="5271"/>
                    <a:pt x="56474" y="6606"/>
                  </a:cubicBezTo>
                  <a:cubicBezTo>
                    <a:pt x="56874" y="7473"/>
                    <a:pt x="58776" y="12643"/>
                    <a:pt x="60010" y="16213"/>
                  </a:cubicBezTo>
                  <a:lnTo>
                    <a:pt x="64313" y="16213"/>
                  </a:lnTo>
                  <a:cubicBezTo>
                    <a:pt x="65614" y="16213"/>
                    <a:pt x="65781" y="17447"/>
                    <a:pt x="65714" y="18014"/>
                  </a:cubicBezTo>
                  <a:cubicBezTo>
                    <a:pt x="65681" y="18614"/>
                    <a:pt x="65147" y="20549"/>
                    <a:pt x="64380" y="21216"/>
                  </a:cubicBezTo>
                  <a:cubicBezTo>
                    <a:pt x="64280" y="21316"/>
                    <a:pt x="64180" y="21383"/>
                    <a:pt x="64046" y="21483"/>
                  </a:cubicBezTo>
                  <a:cubicBezTo>
                    <a:pt x="66481" y="23117"/>
                    <a:pt x="70151" y="25653"/>
                    <a:pt x="72719" y="27454"/>
                  </a:cubicBezTo>
                  <a:cubicBezTo>
                    <a:pt x="75554" y="29389"/>
                    <a:pt x="77056" y="30890"/>
                    <a:pt x="77723" y="32658"/>
                  </a:cubicBezTo>
                  <a:lnTo>
                    <a:pt x="77389" y="32791"/>
                  </a:lnTo>
                  <a:lnTo>
                    <a:pt x="77389" y="32824"/>
                  </a:lnTo>
                  <a:cubicBezTo>
                    <a:pt x="77389" y="32858"/>
                    <a:pt x="77456" y="32891"/>
                    <a:pt x="77456" y="32958"/>
                  </a:cubicBezTo>
                  <a:cubicBezTo>
                    <a:pt x="77456" y="32991"/>
                    <a:pt x="77489" y="33058"/>
                    <a:pt x="77489" y="33125"/>
                  </a:cubicBezTo>
                  <a:cubicBezTo>
                    <a:pt x="77489" y="33158"/>
                    <a:pt x="77523" y="33191"/>
                    <a:pt x="77523" y="33291"/>
                  </a:cubicBezTo>
                  <a:lnTo>
                    <a:pt x="77523" y="33325"/>
                  </a:lnTo>
                  <a:cubicBezTo>
                    <a:pt x="77523" y="33358"/>
                    <a:pt x="77523" y="33358"/>
                    <a:pt x="77556" y="33391"/>
                  </a:cubicBezTo>
                  <a:cubicBezTo>
                    <a:pt x="77556" y="33458"/>
                    <a:pt x="77623" y="33525"/>
                    <a:pt x="77623" y="33558"/>
                  </a:cubicBezTo>
                  <a:cubicBezTo>
                    <a:pt x="77623" y="33658"/>
                    <a:pt x="77656" y="33692"/>
                    <a:pt x="77656" y="33792"/>
                  </a:cubicBezTo>
                  <a:lnTo>
                    <a:pt x="77656" y="33858"/>
                  </a:lnTo>
                  <a:cubicBezTo>
                    <a:pt x="77656" y="33892"/>
                    <a:pt x="77656" y="33992"/>
                    <a:pt x="77689" y="34025"/>
                  </a:cubicBezTo>
                  <a:cubicBezTo>
                    <a:pt x="77689" y="34059"/>
                    <a:pt x="77689" y="34125"/>
                    <a:pt x="77723" y="34192"/>
                  </a:cubicBezTo>
                  <a:cubicBezTo>
                    <a:pt x="77723" y="34225"/>
                    <a:pt x="77723" y="34325"/>
                    <a:pt x="77789" y="34359"/>
                  </a:cubicBezTo>
                  <a:cubicBezTo>
                    <a:pt x="77789" y="34492"/>
                    <a:pt x="77823" y="34626"/>
                    <a:pt x="77823" y="34726"/>
                  </a:cubicBezTo>
                  <a:lnTo>
                    <a:pt x="77823" y="34893"/>
                  </a:lnTo>
                  <a:lnTo>
                    <a:pt x="77823" y="35426"/>
                  </a:lnTo>
                  <a:lnTo>
                    <a:pt x="77823" y="43098"/>
                  </a:lnTo>
                  <a:cubicBezTo>
                    <a:pt x="77823" y="46401"/>
                    <a:pt x="76021" y="47001"/>
                    <a:pt x="76021" y="47001"/>
                  </a:cubicBezTo>
                  <a:cubicBezTo>
                    <a:pt x="76522" y="47001"/>
                    <a:pt x="76955" y="47402"/>
                    <a:pt x="76955" y="47902"/>
                  </a:cubicBezTo>
                  <a:lnTo>
                    <a:pt x="76955" y="48836"/>
                  </a:lnTo>
                  <a:cubicBezTo>
                    <a:pt x="76955" y="49336"/>
                    <a:pt x="76522" y="49737"/>
                    <a:pt x="76021" y="49737"/>
                  </a:cubicBezTo>
                  <a:lnTo>
                    <a:pt x="74387" y="49737"/>
                  </a:lnTo>
                  <a:cubicBezTo>
                    <a:pt x="74153" y="50037"/>
                    <a:pt x="73820" y="50404"/>
                    <a:pt x="73453" y="50737"/>
                  </a:cubicBezTo>
                  <a:lnTo>
                    <a:pt x="73453" y="56408"/>
                  </a:lnTo>
                  <a:cubicBezTo>
                    <a:pt x="73453" y="58276"/>
                    <a:pt x="71885" y="59844"/>
                    <a:pt x="70017" y="59844"/>
                  </a:cubicBezTo>
                  <a:lnTo>
                    <a:pt x="61711" y="59844"/>
                  </a:lnTo>
                  <a:cubicBezTo>
                    <a:pt x="59843" y="59844"/>
                    <a:pt x="58309" y="58276"/>
                    <a:pt x="58309" y="56408"/>
                  </a:cubicBezTo>
                  <a:lnTo>
                    <a:pt x="58309" y="52605"/>
                  </a:lnTo>
                  <a:cubicBezTo>
                    <a:pt x="51637" y="52839"/>
                    <a:pt x="44032" y="52939"/>
                    <a:pt x="39695" y="52939"/>
                  </a:cubicBezTo>
                  <a:cubicBezTo>
                    <a:pt x="35426" y="52939"/>
                    <a:pt x="27787" y="52839"/>
                    <a:pt x="21116" y="52605"/>
                  </a:cubicBezTo>
                  <a:lnTo>
                    <a:pt x="21116" y="56408"/>
                  </a:lnTo>
                  <a:cubicBezTo>
                    <a:pt x="21116" y="58276"/>
                    <a:pt x="19581" y="59844"/>
                    <a:pt x="17680" y="59844"/>
                  </a:cubicBezTo>
                  <a:lnTo>
                    <a:pt x="9407" y="59844"/>
                  </a:lnTo>
                  <a:cubicBezTo>
                    <a:pt x="7506" y="59844"/>
                    <a:pt x="5971" y="58276"/>
                    <a:pt x="5971" y="56408"/>
                  </a:cubicBezTo>
                  <a:lnTo>
                    <a:pt x="5971" y="50737"/>
                  </a:lnTo>
                  <a:cubicBezTo>
                    <a:pt x="5571" y="50404"/>
                    <a:pt x="5271" y="50070"/>
                    <a:pt x="5004" y="49737"/>
                  </a:cubicBezTo>
                  <a:lnTo>
                    <a:pt x="3403" y="49737"/>
                  </a:lnTo>
                  <a:cubicBezTo>
                    <a:pt x="2903" y="49737"/>
                    <a:pt x="2469" y="49336"/>
                    <a:pt x="2469" y="48836"/>
                  </a:cubicBezTo>
                  <a:lnTo>
                    <a:pt x="2469" y="47902"/>
                  </a:lnTo>
                  <a:cubicBezTo>
                    <a:pt x="2469" y="47402"/>
                    <a:pt x="2903" y="47001"/>
                    <a:pt x="3403" y="47001"/>
                  </a:cubicBezTo>
                  <a:cubicBezTo>
                    <a:pt x="3403" y="47001"/>
                    <a:pt x="1602" y="46367"/>
                    <a:pt x="1602" y="43098"/>
                  </a:cubicBezTo>
                  <a:lnTo>
                    <a:pt x="1602" y="35426"/>
                  </a:lnTo>
                  <a:lnTo>
                    <a:pt x="1602" y="34893"/>
                  </a:lnTo>
                  <a:lnTo>
                    <a:pt x="1602" y="34692"/>
                  </a:lnTo>
                  <a:cubicBezTo>
                    <a:pt x="1602" y="34559"/>
                    <a:pt x="1602" y="34426"/>
                    <a:pt x="1635" y="34359"/>
                  </a:cubicBezTo>
                  <a:cubicBezTo>
                    <a:pt x="1635" y="34325"/>
                    <a:pt x="1635" y="34225"/>
                    <a:pt x="1668" y="34192"/>
                  </a:cubicBezTo>
                  <a:cubicBezTo>
                    <a:pt x="1668" y="34159"/>
                    <a:pt x="1668" y="34092"/>
                    <a:pt x="1735" y="34059"/>
                  </a:cubicBezTo>
                  <a:cubicBezTo>
                    <a:pt x="1735" y="33992"/>
                    <a:pt x="1735" y="33925"/>
                    <a:pt x="1768" y="33858"/>
                  </a:cubicBezTo>
                  <a:lnTo>
                    <a:pt x="1768" y="33758"/>
                  </a:lnTo>
                  <a:cubicBezTo>
                    <a:pt x="1768" y="33725"/>
                    <a:pt x="1802" y="33658"/>
                    <a:pt x="1802" y="33625"/>
                  </a:cubicBezTo>
                  <a:cubicBezTo>
                    <a:pt x="1802" y="33525"/>
                    <a:pt x="1835" y="33492"/>
                    <a:pt x="1835" y="33391"/>
                  </a:cubicBezTo>
                  <a:lnTo>
                    <a:pt x="1835" y="33358"/>
                  </a:lnTo>
                  <a:cubicBezTo>
                    <a:pt x="1835" y="33325"/>
                    <a:pt x="1902" y="33225"/>
                    <a:pt x="1902" y="33191"/>
                  </a:cubicBezTo>
                  <a:lnTo>
                    <a:pt x="1902" y="33158"/>
                  </a:lnTo>
                  <a:cubicBezTo>
                    <a:pt x="1902" y="33091"/>
                    <a:pt x="1935" y="33025"/>
                    <a:pt x="1935" y="32991"/>
                  </a:cubicBezTo>
                  <a:cubicBezTo>
                    <a:pt x="1935" y="32924"/>
                    <a:pt x="1935" y="32924"/>
                    <a:pt x="1969" y="32891"/>
                  </a:cubicBezTo>
                  <a:cubicBezTo>
                    <a:pt x="1969" y="32858"/>
                    <a:pt x="2002" y="32824"/>
                    <a:pt x="2002" y="32724"/>
                  </a:cubicBezTo>
                  <a:cubicBezTo>
                    <a:pt x="2002" y="32691"/>
                    <a:pt x="2069" y="32658"/>
                    <a:pt x="2069" y="32624"/>
                  </a:cubicBezTo>
                  <a:cubicBezTo>
                    <a:pt x="2069" y="32558"/>
                    <a:pt x="2102" y="32558"/>
                    <a:pt x="2102" y="32524"/>
                  </a:cubicBezTo>
                  <a:cubicBezTo>
                    <a:pt x="2102" y="32491"/>
                    <a:pt x="2135" y="32491"/>
                    <a:pt x="2135" y="32457"/>
                  </a:cubicBezTo>
                  <a:cubicBezTo>
                    <a:pt x="2135" y="32391"/>
                    <a:pt x="2169" y="32391"/>
                    <a:pt x="2169" y="32357"/>
                  </a:cubicBezTo>
                  <a:cubicBezTo>
                    <a:pt x="2169" y="32324"/>
                    <a:pt x="2235" y="32291"/>
                    <a:pt x="2235" y="32291"/>
                  </a:cubicBezTo>
                  <a:cubicBezTo>
                    <a:pt x="2235" y="32224"/>
                    <a:pt x="2269" y="32191"/>
                    <a:pt x="2269" y="32157"/>
                  </a:cubicBezTo>
                  <a:lnTo>
                    <a:pt x="2269" y="32124"/>
                  </a:lnTo>
                  <a:cubicBezTo>
                    <a:pt x="2302" y="32057"/>
                    <a:pt x="2302" y="32024"/>
                    <a:pt x="2335" y="31990"/>
                  </a:cubicBezTo>
                  <a:cubicBezTo>
                    <a:pt x="2402" y="31957"/>
                    <a:pt x="2402" y="31890"/>
                    <a:pt x="2436" y="31857"/>
                  </a:cubicBezTo>
                  <a:cubicBezTo>
                    <a:pt x="2469" y="31824"/>
                    <a:pt x="2469" y="31790"/>
                    <a:pt x="2502" y="31724"/>
                  </a:cubicBezTo>
                  <a:cubicBezTo>
                    <a:pt x="2569" y="31690"/>
                    <a:pt x="2569" y="31657"/>
                    <a:pt x="2602" y="31590"/>
                  </a:cubicBezTo>
                  <a:cubicBezTo>
                    <a:pt x="2636" y="31557"/>
                    <a:pt x="2669" y="31490"/>
                    <a:pt x="2736" y="31457"/>
                  </a:cubicBezTo>
                  <a:cubicBezTo>
                    <a:pt x="2736" y="31390"/>
                    <a:pt x="2769" y="31390"/>
                    <a:pt x="2769" y="31357"/>
                  </a:cubicBezTo>
                  <a:cubicBezTo>
                    <a:pt x="2802" y="31323"/>
                    <a:pt x="2802" y="31290"/>
                    <a:pt x="2836" y="31223"/>
                  </a:cubicBezTo>
                  <a:cubicBezTo>
                    <a:pt x="2903" y="31157"/>
                    <a:pt x="2936" y="31123"/>
                    <a:pt x="3003" y="31023"/>
                  </a:cubicBezTo>
                  <a:cubicBezTo>
                    <a:pt x="3069" y="30990"/>
                    <a:pt x="3069" y="30956"/>
                    <a:pt x="3103" y="30956"/>
                  </a:cubicBezTo>
                  <a:lnTo>
                    <a:pt x="3136" y="30890"/>
                  </a:lnTo>
                  <a:cubicBezTo>
                    <a:pt x="3236" y="30756"/>
                    <a:pt x="3336" y="30656"/>
                    <a:pt x="3436" y="30523"/>
                  </a:cubicBezTo>
                  <a:lnTo>
                    <a:pt x="3470" y="30489"/>
                  </a:lnTo>
                  <a:cubicBezTo>
                    <a:pt x="3570" y="30389"/>
                    <a:pt x="3636" y="30289"/>
                    <a:pt x="3770" y="30189"/>
                  </a:cubicBezTo>
                  <a:lnTo>
                    <a:pt x="3837" y="30122"/>
                  </a:lnTo>
                  <a:lnTo>
                    <a:pt x="3937" y="30022"/>
                  </a:lnTo>
                  <a:lnTo>
                    <a:pt x="4137" y="29822"/>
                  </a:lnTo>
                  <a:lnTo>
                    <a:pt x="4270" y="29689"/>
                  </a:lnTo>
                  <a:lnTo>
                    <a:pt x="4337" y="29622"/>
                  </a:lnTo>
                  <a:lnTo>
                    <a:pt x="4404" y="29555"/>
                  </a:lnTo>
                  <a:cubicBezTo>
                    <a:pt x="4437" y="29522"/>
                    <a:pt x="4504" y="29455"/>
                    <a:pt x="4604" y="29389"/>
                  </a:cubicBezTo>
                  <a:lnTo>
                    <a:pt x="4670" y="29322"/>
                  </a:lnTo>
                  <a:cubicBezTo>
                    <a:pt x="4737" y="29289"/>
                    <a:pt x="4804" y="29222"/>
                    <a:pt x="4837" y="29188"/>
                  </a:cubicBezTo>
                  <a:lnTo>
                    <a:pt x="4971" y="29055"/>
                  </a:lnTo>
                  <a:cubicBezTo>
                    <a:pt x="5004" y="29022"/>
                    <a:pt x="5071" y="28988"/>
                    <a:pt x="5137" y="28955"/>
                  </a:cubicBezTo>
                  <a:lnTo>
                    <a:pt x="5271" y="28822"/>
                  </a:lnTo>
                  <a:cubicBezTo>
                    <a:pt x="5338" y="28721"/>
                    <a:pt x="5438" y="28688"/>
                    <a:pt x="5504" y="28621"/>
                  </a:cubicBezTo>
                  <a:cubicBezTo>
                    <a:pt x="5504" y="28621"/>
                    <a:pt x="5571" y="28621"/>
                    <a:pt x="5571" y="28555"/>
                  </a:cubicBezTo>
                  <a:cubicBezTo>
                    <a:pt x="5604" y="28555"/>
                    <a:pt x="5604" y="28521"/>
                    <a:pt x="5638" y="28521"/>
                  </a:cubicBezTo>
                  <a:cubicBezTo>
                    <a:pt x="5671" y="28488"/>
                    <a:pt x="5771" y="28421"/>
                    <a:pt x="5805" y="28388"/>
                  </a:cubicBezTo>
                  <a:cubicBezTo>
                    <a:pt x="5905" y="28321"/>
                    <a:pt x="6005" y="28221"/>
                    <a:pt x="6138" y="28154"/>
                  </a:cubicBezTo>
                  <a:cubicBezTo>
                    <a:pt x="6172" y="28088"/>
                    <a:pt x="6238" y="28054"/>
                    <a:pt x="6272" y="28054"/>
                  </a:cubicBezTo>
                  <a:cubicBezTo>
                    <a:pt x="6305" y="28021"/>
                    <a:pt x="6338" y="28021"/>
                    <a:pt x="6405" y="27988"/>
                  </a:cubicBezTo>
                  <a:cubicBezTo>
                    <a:pt x="6605" y="27854"/>
                    <a:pt x="6772" y="27687"/>
                    <a:pt x="6972" y="27554"/>
                  </a:cubicBezTo>
                  <a:cubicBezTo>
                    <a:pt x="9507" y="25753"/>
                    <a:pt x="13110" y="23351"/>
                    <a:pt x="15478" y="21683"/>
                  </a:cubicBezTo>
                  <a:cubicBezTo>
                    <a:pt x="15311" y="21583"/>
                    <a:pt x="15111" y="21483"/>
                    <a:pt x="14944" y="21350"/>
                  </a:cubicBezTo>
                  <a:cubicBezTo>
                    <a:pt x="14177" y="20682"/>
                    <a:pt x="13677" y="18748"/>
                    <a:pt x="13610" y="18147"/>
                  </a:cubicBezTo>
                  <a:cubicBezTo>
                    <a:pt x="13577" y="17547"/>
                    <a:pt x="13744" y="16346"/>
                    <a:pt x="15011" y="16346"/>
                  </a:cubicBezTo>
                  <a:lnTo>
                    <a:pt x="19314" y="16346"/>
                  </a:lnTo>
                  <a:cubicBezTo>
                    <a:pt x="20615" y="12710"/>
                    <a:pt x="22450" y="7540"/>
                    <a:pt x="22850" y="6706"/>
                  </a:cubicBezTo>
                  <a:cubicBezTo>
                    <a:pt x="23517" y="5371"/>
                    <a:pt x="25919" y="3036"/>
                    <a:pt x="29455" y="2469"/>
                  </a:cubicBezTo>
                  <a:cubicBezTo>
                    <a:pt x="33091" y="1702"/>
                    <a:pt x="39695" y="1669"/>
                    <a:pt x="39695" y="1669"/>
                  </a:cubicBezTo>
                  <a:close/>
                  <a:moveTo>
                    <a:pt x="39695" y="1"/>
                  </a:moveTo>
                  <a:cubicBezTo>
                    <a:pt x="39429" y="1"/>
                    <a:pt x="32857" y="101"/>
                    <a:pt x="29255" y="701"/>
                  </a:cubicBezTo>
                  <a:cubicBezTo>
                    <a:pt x="25085" y="1402"/>
                    <a:pt x="22316" y="4171"/>
                    <a:pt x="21482" y="5872"/>
                  </a:cubicBezTo>
                  <a:cubicBezTo>
                    <a:pt x="21349" y="6139"/>
                    <a:pt x="20982" y="6939"/>
                    <a:pt x="18213" y="14578"/>
                  </a:cubicBezTo>
                  <a:lnTo>
                    <a:pt x="15111" y="14578"/>
                  </a:lnTo>
                  <a:cubicBezTo>
                    <a:pt x="13977" y="14578"/>
                    <a:pt x="13277" y="15078"/>
                    <a:pt x="12843" y="15512"/>
                  </a:cubicBezTo>
                  <a:cubicBezTo>
                    <a:pt x="11976" y="16479"/>
                    <a:pt x="11976" y="17680"/>
                    <a:pt x="12009" y="18181"/>
                  </a:cubicBezTo>
                  <a:cubicBezTo>
                    <a:pt x="12076" y="18648"/>
                    <a:pt x="12343" y="20082"/>
                    <a:pt x="13010" y="21316"/>
                  </a:cubicBezTo>
                  <a:cubicBezTo>
                    <a:pt x="10775" y="22851"/>
                    <a:pt x="8106" y="24685"/>
                    <a:pt x="6105" y="26086"/>
                  </a:cubicBezTo>
                  <a:cubicBezTo>
                    <a:pt x="5871" y="26253"/>
                    <a:pt x="5671" y="26386"/>
                    <a:pt x="5471" y="26520"/>
                  </a:cubicBezTo>
                  <a:lnTo>
                    <a:pt x="5371" y="26553"/>
                  </a:lnTo>
                  <a:lnTo>
                    <a:pt x="5338" y="26587"/>
                  </a:lnTo>
                  <a:lnTo>
                    <a:pt x="5271" y="26687"/>
                  </a:lnTo>
                  <a:lnTo>
                    <a:pt x="5204" y="26720"/>
                  </a:lnTo>
                  <a:cubicBezTo>
                    <a:pt x="5104" y="26820"/>
                    <a:pt x="5004" y="26887"/>
                    <a:pt x="4871" y="26987"/>
                  </a:cubicBezTo>
                  <a:lnTo>
                    <a:pt x="4704" y="27120"/>
                  </a:lnTo>
                  <a:lnTo>
                    <a:pt x="4670" y="27154"/>
                  </a:lnTo>
                  <a:lnTo>
                    <a:pt x="4637" y="27187"/>
                  </a:lnTo>
                  <a:lnTo>
                    <a:pt x="4604" y="27187"/>
                  </a:lnTo>
                  <a:cubicBezTo>
                    <a:pt x="4504" y="27287"/>
                    <a:pt x="4437" y="27320"/>
                    <a:pt x="4370" y="27354"/>
                  </a:cubicBezTo>
                  <a:lnTo>
                    <a:pt x="4337" y="27387"/>
                  </a:lnTo>
                  <a:lnTo>
                    <a:pt x="4304" y="27454"/>
                  </a:lnTo>
                  <a:lnTo>
                    <a:pt x="4137" y="27521"/>
                  </a:lnTo>
                  <a:lnTo>
                    <a:pt x="4003" y="27654"/>
                  </a:lnTo>
                  <a:lnTo>
                    <a:pt x="3970" y="27687"/>
                  </a:lnTo>
                  <a:lnTo>
                    <a:pt x="3837" y="27787"/>
                  </a:lnTo>
                  <a:lnTo>
                    <a:pt x="3803" y="27821"/>
                  </a:lnTo>
                  <a:lnTo>
                    <a:pt x="3770" y="27854"/>
                  </a:lnTo>
                  <a:cubicBezTo>
                    <a:pt x="3703" y="27888"/>
                    <a:pt x="3636" y="27954"/>
                    <a:pt x="3603" y="27988"/>
                  </a:cubicBezTo>
                  <a:cubicBezTo>
                    <a:pt x="3603" y="27988"/>
                    <a:pt x="3536" y="28021"/>
                    <a:pt x="3503" y="28021"/>
                  </a:cubicBezTo>
                  <a:lnTo>
                    <a:pt x="3470" y="28021"/>
                  </a:lnTo>
                  <a:cubicBezTo>
                    <a:pt x="3370" y="28121"/>
                    <a:pt x="3303" y="28154"/>
                    <a:pt x="3269" y="28221"/>
                  </a:cubicBezTo>
                  <a:lnTo>
                    <a:pt x="3203" y="28288"/>
                  </a:lnTo>
                  <a:lnTo>
                    <a:pt x="3136" y="28321"/>
                  </a:lnTo>
                  <a:lnTo>
                    <a:pt x="3103" y="28355"/>
                  </a:lnTo>
                  <a:lnTo>
                    <a:pt x="2969" y="28488"/>
                  </a:lnTo>
                  <a:lnTo>
                    <a:pt x="2936" y="28521"/>
                  </a:lnTo>
                  <a:cubicBezTo>
                    <a:pt x="2836" y="28621"/>
                    <a:pt x="2769" y="28688"/>
                    <a:pt x="2669" y="28721"/>
                  </a:cubicBezTo>
                  <a:lnTo>
                    <a:pt x="2636" y="28788"/>
                  </a:lnTo>
                  <a:lnTo>
                    <a:pt x="2536" y="28855"/>
                  </a:lnTo>
                  <a:lnTo>
                    <a:pt x="2502" y="28888"/>
                  </a:lnTo>
                  <a:lnTo>
                    <a:pt x="2469" y="28955"/>
                  </a:lnTo>
                  <a:cubicBezTo>
                    <a:pt x="2335" y="29055"/>
                    <a:pt x="2269" y="29155"/>
                    <a:pt x="2169" y="29289"/>
                  </a:cubicBezTo>
                  <a:lnTo>
                    <a:pt x="2102" y="29355"/>
                  </a:lnTo>
                  <a:cubicBezTo>
                    <a:pt x="1969" y="29489"/>
                    <a:pt x="1835" y="29655"/>
                    <a:pt x="1768" y="29789"/>
                  </a:cubicBezTo>
                  <a:lnTo>
                    <a:pt x="1702" y="29822"/>
                  </a:lnTo>
                  <a:cubicBezTo>
                    <a:pt x="1668" y="29856"/>
                    <a:pt x="1635" y="29889"/>
                    <a:pt x="1635" y="29956"/>
                  </a:cubicBezTo>
                  <a:lnTo>
                    <a:pt x="1635" y="29989"/>
                  </a:lnTo>
                  <a:cubicBezTo>
                    <a:pt x="1602" y="30056"/>
                    <a:pt x="1502" y="30156"/>
                    <a:pt x="1468" y="30223"/>
                  </a:cubicBezTo>
                  <a:cubicBezTo>
                    <a:pt x="1435" y="30289"/>
                    <a:pt x="1368" y="30323"/>
                    <a:pt x="1335" y="30389"/>
                  </a:cubicBezTo>
                  <a:cubicBezTo>
                    <a:pt x="1301" y="30456"/>
                    <a:pt x="1301" y="30489"/>
                    <a:pt x="1268" y="30523"/>
                  </a:cubicBezTo>
                  <a:cubicBezTo>
                    <a:pt x="1201" y="30556"/>
                    <a:pt x="1168" y="30656"/>
                    <a:pt x="1135" y="30690"/>
                  </a:cubicBezTo>
                  <a:lnTo>
                    <a:pt x="1135" y="30723"/>
                  </a:lnTo>
                  <a:cubicBezTo>
                    <a:pt x="1101" y="30790"/>
                    <a:pt x="1101" y="30823"/>
                    <a:pt x="1035" y="30856"/>
                  </a:cubicBezTo>
                  <a:cubicBezTo>
                    <a:pt x="1001" y="30890"/>
                    <a:pt x="1001" y="30956"/>
                    <a:pt x="968" y="30990"/>
                  </a:cubicBezTo>
                  <a:cubicBezTo>
                    <a:pt x="934" y="31023"/>
                    <a:pt x="934" y="31056"/>
                    <a:pt x="868" y="31123"/>
                  </a:cubicBezTo>
                  <a:lnTo>
                    <a:pt x="868" y="31157"/>
                  </a:lnTo>
                  <a:lnTo>
                    <a:pt x="868" y="31190"/>
                  </a:lnTo>
                  <a:cubicBezTo>
                    <a:pt x="834" y="31223"/>
                    <a:pt x="834" y="31290"/>
                    <a:pt x="801" y="31323"/>
                  </a:cubicBezTo>
                  <a:lnTo>
                    <a:pt x="801" y="31357"/>
                  </a:lnTo>
                  <a:lnTo>
                    <a:pt x="801" y="31390"/>
                  </a:lnTo>
                  <a:lnTo>
                    <a:pt x="801" y="31457"/>
                  </a:lnTo>
                  <a:cubicBezTo>
                    <a:pt x="801" y="31490"/>
                    <a:pt x="768" y="31523"/>
                    <a:pt x="768" y="31557"/>
                  </a:cubicBezTo>
                  <a:lnTo>
                    <a:pt x="768" y="31624"/>
                  </a:lnTo>
                  <a:cubicBezTo>
                    <a:pt x="768" y="31657"/>
                    <a:pt x="701" y="31690"/>
                    <a:pt x="701" y="31724"/>
                  </a:cubicBezTo>
                  <a:cubicBezTo>
                    <a:pt x="701" y="31724"/>
                    <a:pt x="668" y="31790"/>
                    <a:pt x="668" y="31824"/>
                  </a:cubicBezTo>
                  <a:cubicBezTo>
                    <a:pt x="668" y="31857"/>
                    <a:pt x="634" y="31890"/>
                    <a:pt x="634" y="31957"/>
                  </a:cubicBezTo>
                  <a:cubicBezTo>
                    <a:pt x="634" y="31990"/>
                    <a:pt x="601" y="31990"/>
                    <a:pt x="601" y="32024"/>
                  </a:cubicBezTo>
                  <a:lnTo>
                    <a:pt x="601" y="32057"/>
                  </a:lnTo>
                  <a:cubicBezTo>
                    <a:pt x="534" y="32124"/>
                    <a:pt x="534" y="32157"/>
                    <a:pt x="534" y="32191"/>
                  </a:cubicBezTo>
                  <a:lnTo>
                    <a:pt x="534" y="32224"/>
                  </a:lnTo>
                  <a:cubicBezTo>
                    <a:pt x="501" y="32291"/>
                    <a:pt x="501" y="32357"/>
                    <a:pt x="467" y="32391"/>
                  </a:cubicBezTo>
                  <a:lnTo>
                    <a:pt x="434" y="32491"/>
                  </a:lnTo>
                  <a:lnTo>
                    <a:pt x="434" y="32524"/>
                  </a:lnTo>
                  <a:cubicBezTo>
                    <a:pt x="367" y="32624"/>
                    <a:pt x="367" y="32658"/>
                    <a:pt x="334" y="32724"/>
                  </a:cubicBezTo>
                  <a:lnTo>
                    <a:pt x="334" y="32791"/>
                  </a:lnTo>
                  <a:cubicBezTo>
                    <a:pt x="334" y="32824"/>
                    <a:pt x="334" y="32824"/>
                    <a:pt x="301" y="32858"/>
                  </a:cubicBezTo>
                  <a:cubicBezTo>
                    <a:pt x="267" y="32958"/>
                    <a:pt x="267" y="32991"/>
                    <a:pt x="267" y="33058"/>
                  </a:cubicBezTo>
                  <a:lnTo>
                    <a:pt x="267" y="33125"/>
                  </a:lnTo>
                  <a:cubicBezTo>
                    <a:pt x="267" y="33191"/>
                    <a:pt x="201" y="33291"/>
                    <a:pt x="201" y="33325"/>
                  </a:cubicBezTo>
                  <a:lnTo>
                    <a:pt x="201" y="33358"/>
                  </a:lnTo>
                  <a:lnTo>
                    <a:pt x="201" y="33391"/>
                  </a:lnTo>
                  <a:cubicBezTo>
                    <a:pt x="201" y="33458"/>
                    <a:pt x="167" y="33525"/>
                    <a:pt x="167" y="33558"/>
                  </a:cubicBezTo>
                  <a:lnTo>
                    <a:pt x="167" y="33658"/>
                  </a:lnTo>
                  <a:lnTo>
                    <a:pt x="167" y="33692"/>
                  </a:lnTo>
                  <a:cubicBezTo>
                    <a:pt x="167" y="33792"/>
                    <a:pt x="134" y="33858"/>
                    <a:pt x="134" y="33959"/>
                  </a:cubicBezTo>
                  <a:lnTo>
                    <a:pt x="134" y="33992"/>
                  </a:lnTo>
                  <a:cubicBezTo>
                    <a:pt x="134" y="34025"/>
                    <a:pt x="134" y="34059"/>
                    <a:pt x="101" y="34159"/>
                  </a:cubicBezTo>
                  <a:lnTo>
                    <a:pt x="101" y="34192"/>
                  </a:lnTo>
                  <a:cubicBezTo>
                    <a:pt x="101" y="34225"/>
                    <a:pt x="101" y="34325"/>
                    <a:pt x="34" y="34359"/>
                  </a:cubicBezTo>
                  <a:cubicBezTo>
                    <a:pt x="34" y="34492"/>
                    <a:pt x="0" y="34626"/>
                    <a:pt x="0" y="34726"/>
                  </a:cubicBezTo>
                  <a:lnTo>
                    <a:pt x="0" y="34792"/>
                  </a:lnTo>
                  <a:lnTo>
                    <a:pt x="0" y="34826"/>
                  </a:lnTo>
                  <a:lnTo>
                    <a:pt x="0" y="34993"/>
                  </a:lnTo>
                  <a:lnTo>
                    <a:pt x="0" y="35660"/>
                  </a:lnTo>
                  <a:lnTo>
                    <a:pt x="0" y="43332"/>
                  </a:lnTo>
                  <a:cubicBezTo>
                    <a:pt x="0" y="45167"/>
                    <a:pt x="467" y="46401"/>
                    <a:pt x="1001" y="47235"/>
                  </a:cubicBezTo>
                  <a:cubicBezTo>
                    <a:pt x="868" y="47535"/>
                    <a:pt x="834" y="47835"/>
                    <a:pt x="834" y="48169"/>
                  </a:cubicBezTo>
                  <a:lnTo>
                    <a:pt x="834" y="49069"/>
                  </a:lnTo>
                  <a:cubicBezTo>
                    <a:pt x="834" y="50504"/>
                    <a:pt x="2002" y="51671"/>
                    <a:pt x="3436" y="51671"/>
                  </a:cubicBezTo>
                  <a:lnTo>
                    <a:pt x="4304" y="51671"/>
                  </a:lnTo>
                  <a:lnTo>
                    <a:pt x="4337" y="51705"/>
                  </a:lnTo>
                  <a:lnTo>
                    <a:pt x="4337" y="56641"/>
                  </a:lnTo>
                  <a:cubicBezTo>
                    <a:pt x="4337" y="59410"/>
                    <a:pt x="6639" y="61712"/>
                    <a:pt x="9441" y="61712"/>
                  </a:cubicBezTo>
                  <a:lnTo>
                    <a:pt x="17713" y="61712"/>
                  </a:lnTo>
                  <a:cubicBezTo>
                    <a:pt x="20515" y="61712"/>
                    <a:pt x="22817" y="59410"/>
                    <a:pt x="22817" y="56641"/>
                  </a:cubicBezTo>
                  <a:lnTo>
                    <a:pt x="22817" y="54540"/>
                  </a:lnTo>
                  <a:cubicBezTo>
                    <a:pt x="29055" y="54707"/>
                    <a:pt x="35826" y="54840"/>
                    <a:pt x="39729" y="54840"/>
                  </a:cubicBezTo>
                  <a:cubicBezTo>
                    <a:pt x="43632" y="54840"/>
                    <a:pt x="50370" y="54707"/>
                    <a:pt x="56674" y="54540"/>
                  </a:cubicBezTo>
                  <a:lnTo>
                    <a:pt x="56674" y="56641"/>
                  </a:lnTo>
                  <a:cubicBezTo>
                    <a:pt x="56674" y="59410"/>
                    <a:pt x="58976" y="61712"/>
                    <a:pt x="61745" y="61712"/>
                  </a:cubicBezTo>
                  <a:lnTo>
                    <a:pt x="70017" y="61712"/>
                  </a:lnTo>
                  <a:cubicBezTo>
                    <a:pt x="72819" y="61712"/>
                    <a:pt x="75121" y="59410"/>
                    <a:pt x="75121" y="56641"/>
                  </a:cubicBezTo>
                  <a:lnTo>
                    <a:pt x="75121" y="51705"/>
                  </a:lnTo>
                  <a:lnTo>
                    <a:pt x="75154" y="51671"/>
                  </a:lnTo>
                  <a:lnTo>
                    <a:pt x="76021" y="51671"/>
                  </a:lnTo>
                  <a:cubicBezTo>
                    <a:pt x="77456" y="51671"/>
                    <a:pt x="78623" y="50504"/>
                    <a:pt x="78623" y="49069"/>
                  </a:cubicBezTo>
                  <a:lnTo>
                    <a:pt x="78623" y="48169"/>
                  </a:lnTo>
                  <a:cubicBezTo>
                    <a:pt x="78623" y="47835"/>
                    <a:pt x="78557" y="47535"/>
                    <a:pt x="78457" y="47235"/>
                  </a:cubicBezTo>
                  <a:cubicBezTo>
                    <a:pt x="78990" y="46401"/>
                    <a:pt x="79457" y="45167"/>
                    <a:pt x="79457" y="43332"/>
                  </a:cubicBezTo>
                  <a:lnTo>
                    <a:pt x="79457" y="35660"/>
                  </a:lnTo>
                  <a:lnTo>
                    <a:pt x="79457" y="35026"/>
                  </a:lnTo>
                  <a:lnTo>
                    <a:pt x="79457" y="34859"/>
                  </a:lnTo>
                  <a:lnTo>
                    <a:pt x="79457" y="34826"/>
                  </a:lnTo>
                  <a:cubicBezTo>
                    <a:pt x="79457" y="34692"/>
                    <a:pt x="79457" y="34526"/>
                    <a:pt x="79391" y="34392"/>
                  </a:cubicBezTo>
                  <a:cubicBezTo>
                    <a:pt x="79391" y="34359"/>
                    <a:pt x="79391" y="34292"/>
                    <a:pt x="79357" y="34225"/>
                  </a:cubicBezTo>
                  <a:lnTo>
                    <a:pt x="79357" y="34192"/>
                  </a:lnTo>
                  <a:cubicBezTo>
                    <a:pt x="79357" y="34159"/>
                    <a:pt x="79357" y="34125"/>
                    <a:pt x="79324" y="34025"/>
                  </a:cubicBezTo>
                  <a:lnTo>
                    <a:pt x="79324" y="33992"/>
                  </a:lnTo>
                  <a:lnTo>
                    <a:pt x="79324" y="33959"/>
                  </a:lnTo>
                  <a:cubicBezTo>
                    <a:pt x="79324" y="33892"/>
                    <a:pt x="79324" y="33825"/>
                    <a:pt x="79257" y="33792"/>
                  </a:cubicBezTo>
                  <a:lnTo>
                    <a:pt x="79257" y="33725"/>
                  </a:lnTo>
                  <a:lnTo>
                    <a:pt x="79257" y="33658"/>
                  </a:lnTo>
                  <a:cubicBezTo>
                    <a:pt x="79257" y="33558"/>
                    <a:pt x="79224" y="33492"/>
                    <a:pt x="79224" y="33458"/>
                  </a:cubicBezTo>
                  <a:lnTo>
                    <a:pt x="79224" y="33391"/>
                  </a:lnTo>
                  <a:lnTo>
                    <a:pt x="79224" y="33358"/>
                  </a:lnTo>
                  <a:cubicBezTo>
                    <a:pt x="79224" y="33325"/>
                    <a:pt x="79190" y="33225"/>
                    <a:pt x="79190" y="33191"/>
                  </a:cubicBezTo>
                  <a:cubicBezTo>
                    <a:pt x="79190" y="33158"/>
                    <a:pt x="79190" y="33125"/>
                    <a:pt x="79157" y="33058"/>
                  </a:cubicBezTo>
                  <a:lnTo>
                    <a:pt x="79157" y="33025"/>
                  </a:lnTo>
                  <a:lnTo>
                    <a:pt x="79157" y="32991"/>
                  </a:lnTo>
                  <a:cubicBezTo>
                    <a:pt x="79157" y="32958"/>
                    <a:pt x="79090" y="32891"/>
                    <a:pt x="79090" y="32858"/>
                  </a:cubicBezTo>
                  <a:lnTo>
                    <a:pt x="79090" y="32824"/>
                  </a:lnTo>
                  <a:lnTo>
                    <a:pt x="79090" y="32791"/>
                  </a:lnTo>
                  <a:lnTo>
                    <a:pt x="79324" y="32324"/>
                  </a:lnTo>
                  <a:cubicBezTo>
                    <a:pt x="78523" y="30323"/>
                    <a:pt x="76889" y="28555"/>
                    <a:pt x="73686" y="26353"/>
                  </a:cubicBezTo>
                  <a:cubicBezTo>
                    <a:pt x="71485" y="24819"/>
                    <a:pt x="68583" y="22851"/>
                    <a:pt x="66481" y="21383"/>
                  </a:cubicBezTo>
                  <a:cubicBezTo>
                    <a:pt x="67048" y="20215"/>
                    <a:pt x="67349" y="18881"/>
                    <a:pt x="67349" y="18447"/>
                  </a:cubicBezTo>
                  <a:cubicBezTo>
                    <a:pt x="67382" y="17947"/>
                    <a:pt x="67382" y="16680"/>
                    <a:pt x="66515" y="15779"/>
                  </a:cubicBezTo>
                  <a:cubicBezTo>
                    <a:pt x="66148" y="15345"/>
                    <a:pt x="65414" y="14845"/>
                    <a:pt x="64246" y="14845"/>
                  </a:cubicBezTo>
                  <a:lnTo>
                    <a:pt x="61144" y="14845"/>
                  </a:lnTo>
                  <a:cubicBezTo>
                    <a:pt x="58409" y="7173"/>
                    <a:pt x="58009" y="6372"/>
                    <a:pt x="57875" y="6139"/>
                  </a:cubicBezTo>
                  <a:cubicBezTo>
                    <a:pt x="57041" y="4471"/>
                    <a:pt x="54306" y="1702"/>
                    <a:pt x="50136" y="968"/>
                  </a:cubicBezTo>
                  <a:cubicBezTo>
                    <a:pt x="46500" y="34"/>
                    <a:pt x="39996" y="1"/>
                    <a:pt x="39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21;p77">
              <a:extLst>
                <a:ext uri="{FF2B5EF4-FFF2-40B4-BE49-F238E27FC236}">
                  <a16:creationId xmlns:a16="http://schemas.microsoft.com/office/drawing/2014/main" id="{A6E311E8-7B61-F0D7-F12D-EC1DE55B1E20}"/>
                </a:ext>
              </a:extLst>
            </p:cNvPr>
            <p:cNvSpPr/>
            <p:nvPr/>
          </p:nvSpPr>
          <p:spPr>
            <a:xfrm>
              <a:off x="4430000" y="3958275"/>
              <a:ext cx="159300" cy="141800"/>
            </a:xfrm>
            <a:custGeom>
              <a:avLst/>
              <a:gdLst/>
              <a:ahLst/>
              <a:cxnLst/>
              <a:rect l="l" t="t" r="r" b="b"/>
              <a:pathLst>
                <a:path w="6372" h="5672" extrusionOk="0">
                  <a:moveTo>
                    <a:pt x="6372" y="1"/>
                  </a:moveTo>
                  <a:lnTo>
                    <a:pt x="1468" y="1"/>
                  </a:lnTo>
                  <a:cubicBezTo>
                    <a:pt x="167" y="1"/>
                    <a:pt x="1" y="1201"/>
                    <a:pt x="34" y="1802"/>
                  </a:cubicBezTo>
                  <a:cubicBezTo>
                    <a:pt x="101" y="2402"/>
                    <a:pt x="634" y="4337"/>
                    <a:pt x="1368" y="5004"/>
                  </a:cubicBezTo>
                  <a:cubicBezTo>
                    <a:pt x="2135" y="5671"/>
                    <a:pt x="2836" y="5504"/>
                    <a:pt x="3870" y="5504"/>
                  </a:cubicBezTo>
                  <a:lnTo>
                    <a:pt x="5971" y="5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22;p77">
              <a:extLst>
                <a:ext uri="{FF2B5EF4-FFF2-40B4-BE49-F238E27FC236}">
                  <a16:creationId xmlns:a16="http://schemas.microsoft.com/office/drawing/2014/main" id="{84B12F92-3B38-1344-E7EA-E89E4BC304A5}"/>
                </a:ext>
              </a:extLst>
            </p:cNvPr>
            <p:cNvSpPr/>
            <p:nvPr/>
          </p:nvSpPr>
          <p:spPr>
            <a:xfrm>
              <a:off x="5572475" y="3958275"/>
              <a:ext cx="159325" cy="141800"/>
            </a:xfrm>
            <a:custGeom>
              <a:avLst/>
              <a:gdLst/>
              <a:ahLst/>
              <a:cxnLst/>
              <a:rect l="l" t="t" r="r" b="b"/>
              <a:pathLst>
                <a:path w="6373" h="5672" extrusionOk="0">
                  <a:moveTo>
                    <a:pt x="1" y="1"/>
                  </a:moveTo>
                  <a:lnTo>
                    <a:pt x="4938" y="1"/>
                  </a:lnTo>
                  <a:cubicBezTo>
                    <a:pt x="6205" y="1"/>
                    <a:pt x="6372" y="1201"/>
                    <a:pt x="6339" y="1802"/>
                  </a:cubicBezTo>
                  <a:cubicBezTo>
                    <a:pt x="6305" y="2402"/>
                    <a:pt x="5772" y="4337"/>
                    <a:pt x="5004" y="5004"/>
                  </a:cubicBezTo>
                  <a:cubicBezTo>
                    <a:pt x="4271" y="5671"/>
                    <a:pt x="3537" y="5504"/>
                    <a:pt x="2503" y="5504"/>
                  </a:cubicBezTo>
                  <a:lnTo>
                    <a:pt x="434" y="5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23;p77">
              <a:extLst>
                <a:ext uri="{FF2B5EF4-FFF2-40B4-BE49-F238E27FC236}">
                  <a16:creationId xmlns:a16="http://schemas.microsoft.com/office/drawing/2014/main" id="{E1A9F230-604B-0E20-4776-4A97EEB27B2D}"/>
                </a:ext>
              </a:extLst>
            </p:cNvPr>
            <p:cNvSpPr/>
            <p:nvPr/>
          </p:nvSpPr>
          <p:spPr>
            <a:xfrm>
              <a:off x="4237375" y="4727150"/>
              <a:ext cx="378625" cy="321100"/>
            </a:xfrm>
            <a:custGeom>
              <a:avLst/>
              <a:gdLst/>
              <a:ahLst/>
              <a:cxnLst/>
              <a:rect l="l" t="t" r="r" b="b"/>
              <a:pathLst>
                <a:path w="15145" h="12844" extrusionOk="0">
                  <a:moveTo>
                    <a:pt x="3402" y="1"/>
                  </a:moveTo>
                  <a:lnTo>
                    <a:pt x="11708" y="1"/>
                  </a:lnTo>
                  <a:cubicBezTo>
                    <a:pt x="13576" y="1"/>
                    <a:pt x="15144" y="1535"/>
                    <a:pt x="15144" y="3403"/>
                  </a:cubicBezTo>
                  <a:lnTo>
                    <a:pt x="15144" y="9408"/>
                  </a:lnTo>
                  <a:cubicBezTo>
                    <a:pt x="15144" y="11276"/>
                    <a:pt x="13576" y="12843"/>
                    <a:pt x="11708" y="12843"/>
                  </a:cubicBezTo>
                  <a:lnTo>
                    <a:pt x="3402" y="12843"/>
                  </a:lnTo>
                  <a:cubicBezTo>
                    <a:pt x="1534" y="12843"/>
                    <a:pt x="0" y="11276"/>
                    <a:pt x="0" y="9408"/>
                  </a:cubicBezTo>
                  <a:lnTo>
                    <a:pt x="0" y="3403"/>
                  </a:lnTo>
                  <a:cubicBezTo>
                    <a:pt x="0" y="1535"/>
                    <a:pt x="1534" y="1"/>
                    <a:pt x="3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24;p77">
              <a:extLst>
                <a:ext uri="{FF2B5EF4-FFF2-40B4-BE49-F238E27FC236}">
                  <a16:creationId xmlns:a16="http://schemas.microsoft.com/office/drawing/2014/main" id="{AA397DE9-AB2E-D92E-9A09-1E71A1A2CF28}"/>
                </a:ext>
              </a:extLst>
            </p:cNvPr>
            <p:cNvSpPr/>
            <p:nvPr/>
          </p:nvSpPr>
          <p:spPr>
            <a:xfrm>
              <a:off x="5545800" y="4727150"/>
              <a:ext cx="379450" cy="321100"/>
            </a:xfrm>
            <a:custGeom>
              <a:avLst/>
              <a:gdLst/>
              <a:ahLst/>
              <a:cxnLst/>
              <a:rect l="l" t="t" r="r" b="b"/>
              <a:pathLst>
                <a:path w="15178" h="12844" extrusionOk="0">
                  <a:moveTo>
                    <a:pt x="3436" y="1"/>
                  </a:moveTo>
                  <a:lnTo>
                    <a:pt x="11742" y="1"/>
                  </a:lnTo>
                  <a:cubicBezTo>
                    <a:pt x="13610" y="1"/>
                    <a:pt x="15178" y="1535"/>
                    <a:pt x="15178" y="3403"/>
                  </a:cubicBezTo>
                  <a:lnTo>
                    <a:pt x="15178" y="9408"/>
                  </a:lnTo>
                  <a:cubicBezTo>
                    <a:pt x="15178" y="11276"/>
                    <a:pt x="13610" y="12843"/>
                    <a:pt x="11742" y="12843"/>
                  </a:cubicBezTo>
                  <a:lnTo>
                    <a:pt x="3436" y="12843"/>
                  </a:lnTo>
                  <a:cubicBezTo>
                    <a:pt x="1568" y="12843"/>
                    <a:pt x="34" y="11276"/>
                    <a:pt x="34" y="9408"/>
                  </a:cubicBezTo>
                  <a:lnTo>
                    <a:pt x="34" y="3403"/>
                  </a:lnTo>
                  <a:cubicBezTo>
                    <a:pt x="0" y="1535"/>
                    <a:pt x="1535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25;p77">
              <a:extLst>
                <a:ext uri="{FF2B5EF4-FFF2-40B4-BE49-F238E27FC236}">
                  <a16:creationId xmlns:a16="http://schemas.microsoft.com/office/drawing/2014/main" id="{E28639FF-F9BF-138A-BA05-6A2DE44BB6E6}"/>
                </a:ext>
              </a:extLst>
            </p:cNvPr>
            <p:cNvSpPr/>
            <p:nvPr/>
          </p:nvSpPr>
          <p:spPr>
            <a:xfrm>
              <a:off x="4128950" y="4030825"/>
              <a:ext cx="1905550" cy="730550"/>
            </a:xfrm>
            <a:custGeom>
              <a:avLst/>
              <a:gdLst/>
              <a:ahLst/>
              <a:cxnLst/>
              <a:rect l="l" t="t" r="r" b="b"/>
              <a:pathLst>
                <a:path w="76222" h="29222" extrusionOk="0">
                  <a:moveTo>
                    <a:pt x="74420" y="27854"/>
                  </a:moveTo>
                  <a:cubicBezTo>
                    <a:pt x="74420" y="27854"/>
                    <a:pt x="76222" y="27220"/>
                    <a:pt x="76222" y="23951"/>
                  </a:cubicBezTo>
                  <a:lnTo>
                    <a:pt x="76222" y="16279"/>
                  </a:lnTo>
                  <a:cubicBezTo>
                    <a:pt x="76222" y="13110"/>
                    <a:pt x="74921" y="11242"/>
                    <a:pt x="70751" y="8340"/>
                  </a:cubicBezTo>
                  <a:cubicBezTo>
                    <a:pt x="66548" y="5404"/>
                    <a:pt x="59610" y="668"/>
                    <a:pt x="59610" y="668"/>
                  </a:cubicBezTo>
                  <a:cubicBezTo>
                    <a:pt x="59610" y="668"/>
                    <a:pt x="51704" y="1"/>
                    <a:pt x="38094" y="1"/>
                  </a:cubicBezTo>
                  <a:cubicBezTo>
                    <a:pt x="24518" y="1"/>
                    <a:pt x="16579" y="668"/>
                    <a:pt x="16579" y="668"/>
                  </a:cubicBezTo>
                  <a:cubicBezTo>
                    <a:pt x="16579" y="668"/>
                    <a:pt x="9674" y="5404"/>
                    <a:pt x="5438" y="8340"/>
                  </a:cubicBezTo>
                  <a:cubicBezTo>
                    <a:pt x="1235" y="11242"/>
                    <a:pt x="1" y="13110"/>
                    <a:pt x="1" y="16279"/>
                  </a:cubicBezTo>
                  <a:lnTo>
                    <a:pt x="1" y="23951"/>
                  </a:lnTo>
                  <a:cubicBezTo>
                    <a:pt x="1" y="27253"/>
                    <a:pt x="1769" y="27854"/>
                    <a:pt x="1769" y="27854"/>
                  </a:cubicBezTo>
                  <a:lnTo>
                    <a:pt x="3570" y="29055"/>
                  </a:lnTo>
                  <a:lnTo>
                    <a:pt x="38094" y="29222"/>
                  </a:lnTo>
                  <a:lnTo>
                    <a:pt x="72619" y="290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26;p77">
              <a:extLst>
                <a:ext uri="{FF2B5EF4-FFF2-40B4-BE49-F238E27FC236}">
                  <a16:creationId xmlns:a16="http://schemas.microsoft.com/office/drawing/2014/main" id="{263B5025-8EB9-4252-6FFE-93155ECACCBF}"/>
                </a:ext>
              </a:extLst>
            </p:cNvPr>
            <p:cNvSpPr/>
            <p:nvPr/>
          </p:nvSpPr>
          <p:spPr>
            <a:xfrm>
              <a:off x="4541750" y="3594675"/>
              <a:ext cx="1077450" cy="512075"/>
            </a:xfrm>
            <a:custGeom>
              <a:avLst/>
              <a:gdLst/>
              <a:ahLst/>
              <a:cxnLst/>
              <a:rect l="l" t="t" r="r" b="b"/>
              <a:pathLst>
                <a:path w="43098" h="20483" extrusionOk="0">
                  <a:moveTo>
                    <a:pt x="43098" y="18114"/>
                  </a:moveTo>
                  <a:cubicBezTo>
                    <a:pt x="43098" y="18114"/>
                    <a:pt x="38995" y="6272"/>
                    <a:pt x="38328" y="4904"/>
                  </a:cubicBezTo>
                  <a:cubicBezTo>
                    <a:pt x="37627" y="3603"/>
                    <a:pt x="35259" y="1235"/>
                    <a:pt x="31723" y="668"/>
                  </a:cubicBezTo>
                  <a:cubicBezTo>
                    <a:pt x="28187" y="34"/>
                    <a:pt x="21549" y="1"/>
                    <a:pt x="21549" y="1"/>
                  </a:cubicBezTo>
                  <a:cubicBezTo>
                    <a:pt x="21549" y="1"/>
                    <a:pt x="14911" y="34"/>
                    <a:pt x="11375" y="668"/>
                  </a:cubicBezTo>
                  <a:cubicBezTo>
                    <a:pt x="7839" y="1302"/>
                    <a:pt x="5504" y="3603"/>
                    <a:pt x="4804" y="4904"/>
                  </a:cubicBezTo>
                  <a:cubicBezTo>
                    <a:pt x="4137" y="6239"/>
                    <a:pt x="0" y="18114"/>
                    <a:pt x="0" y="18114"/>
                  </a:cubicBezTo>
                  <a:lnTo>
                    <a:pt x="21516" y="204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27;p77">
              <a:extLst>
                <a:ext uri="{FF2B5EF4-FFF2-40B4-BE49-F238E27FC236}">
                  <a16:creationId xmlns:a16="http://schemas.microsoft.com/office/drawing/2014/main" id="{A7876AAA-E792-4922-1832-DC5E8CFE6325}"/>
                </a:ext>
              </a:extLst>
            </p:cNvPr>
            <p:cNvSpPr/>
            <p:nvPr/>
          </p:nvSpPr>
          <p:spPr>
            <a:xfrm>
              <a:off x="4601800" y="3677250"/>
              <a:ext cx="959025" cy="343600"/>
            </a:xfrm>
            <a:custGeom>
              <a:avLst/>
              <a:gdLst/>
              <a:ahLst/>
              <a:cxnLst/>
              <a:rect l="l" t="t" r="r" b="b"/>
              <a:pathLst>
                <a:path w="38361" h="13744" extrusionOk="0">
                  <a:moveTo>
                    <a:pt x="19180" y="13176"/>
                  </a:moveTo>
                  <a:cubicBezTo>
                    <a:pt x="9640" y="13176"/>
                    <a:pt x="5271" y="13543"/>
                    <a:pt x="3302" y="13643"/>
                  </a:cubicBezTo>
                  <a:cubicBezTo>
                    <a:pt x="334" y="13743"/>
                    <a:pt x="0" y="13343"/>
                    <a:pt x="434" y="11542"/>
                  </a:cubicBezTo>
                  <a:cubicBezTo>
                    <a:pt x="1001" y="8873"/>
                    <a:pt x="2335" y="4403"/>
                    <a:pt x="3469" y="2502"/>
                  </a:cubicBezTo>
                  <a:cubicBezTo>
                    <a:pt x="4103" y="1401"/>
                    <a:pt x="5271" y="734"/>
                    <a:pt x="6438" y="567"/>
                  </a:cubicBezTo>
                  <a:cubicBezTo>
                    <a:pt x="9774" y="34"/>
                    <a:pt x="16245" y="0"/>
                    <a:pt x="19180" y="34"/>
                  </a:cubicBezTo>
                  <a:cubicBezTo>
                    <a:pt x="22183" y="0"/>
                    <a:pt x="28621" y="34"/>
                    <a:pt x="31956" y="567"/>
                  </a:cubicBezTo>
                  <a:cubicBezTo>
                    <a:pt x="33124" y="801"/>
                    <a:pt x="34291" y="1401"/>
                    <a:pt x="34925" y="2502"/>
                  </a:cubicBezTo>
                  <a:cubicBezTo>
                    <a:pt x="36026" y="4403"/>
                    <a:pt x="37327" y="8873"/>
                    <a:pt x="37961" y="11542"/>
                  </a:cubicBezTo>
                  <a:cubicBezTo>
                    <a:pt x="38361" y="13343"/>
                    <a:pt x="38027" y="13743"/>
                    <a:pt x="35092" y="13643"/>
                  </a:cubicBezTo>
                  <a:cubicBezTo>
                    <a:pt x="33090" y="13577"/>
                    <a:pt x="28687" y="13176"/>
                    <a:pt x="19180" y="13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28;p77">
              <a:extLst>
                <a:ext uri="{FF2B5EF4-FFF2-40B4-BE49-F238E27FC236}">
                  <a16:creationId xmlns:a16="http://schemas.microsoft.com/office/drawing/2014/main" id="{2F1D70FF-5A6F-4285-23F1-8A82616F9FA7}"/>
                </a:ext>
              </a:extLst>
            </p:cNvPr>
            <p:cNvSpPr/>
            <p:nvPr/>
          </p:nvSpPr>
          <p:spPr>
            <a:xfrm>
              <a:off x="4129775" y="4030000"/>
              <a:ext cx="1901400" cy="380300"/>
            </a:xfrm>
            <a:custGeom>
              <a:avLst/>
              <a:gdLst/>
              <a:ahLst/>
              <a:cxnLst/>
              <a:rect l="l" t="t" r="r" b="b"/>
              <a:pathLst>
                <a:path w="76056" h="15212" extrusionOk="0">
                  <a:moveTo>
                    <a:pt x="1" y="15078"/>
                  </a:moveTo>
                  <a:cubicBezTo>
                    <a:pt x="335" y="12609"/>
                    <a:pt x="1802" y="10908"/>
                    <a:pt x="5371" y="8340"/>
                  </a:cubicBezTo>
                  <a:cubicBezTo>
                    <a:pt x="9608" y="5437"/>
                    <a:pt x="16513" y="701"/>
                    <a:pt x="16513" y="701"/>
                  </a:cubicBezTo>
                  <a:cubicBezTo>
                    <a:pt x="16513" y="701"/>
                    <a:pt x="24452" y="0"/>
                    <a:pt x="38028" y="0"/>
                  </a:cubicBezTo>
                  <a:cubicBezTo>
                    <a:pt x="51638" y="0"/>
                    <a:pt x="59543" y="701"/>
                    <a:pt x="59543" y="701"/>
                  </a:cubicBezTo>
                  <a:cubicBezTo>
                    <a:pt x="59543" y="701"/>
                    <a:pt x="66482" y="5437"/>
                    <a:pt x="70685" y="8340"/>
                  </a:cubicBezTo>
                  <a:cubicBezTo>
                    <a:pt x="74254" y="10841"/>
                    <a:pt x="75722" y="12609"/>
                    <a:pt x="76055" y="15078"/>
                  </a:cubicBezTo>
                  <a:lnTo>
                    <a:pt x="61912" y="13310"/>
                  </a:lnTo>
                  <a:cubicBezTo>
                    <a:pt x="61912" y="13310"/>
                    <a:pt x="61979" y="15211"/>
                    <a:pt x="59377" y="15211"/>
                  </a:cubicBezTo>
                  <a:lnTo>
                    <a:pt x="37995" y="15211"/>
                  </a:lnTo>
                  <a:lnTo>
                    <a:pt x="16579" y="15211"/>
                  </a:lnTo>
                  <a:cubicBezTo>
                    <a:pt x="14011" y="15211"/>
                    <a:pt x="14044" y="13310"/>
                    <a:pt x="14044" y="13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29;p77">
              <a:extLst>
                <a:ext uri="{FF2B5EF4-FFF2-40B4-BE49-F238E27FC236}">
                  <a16:creationId xmlns:a16="http://schemas.microsoft.com/office/drawing/2014/main" id="{76B0F2C2-F15D-CDF3-E2F7-F9139CC0C905}"/>
                </a:ext>
              </a:extLst>
            </p:cNvPr>
            <p:cNvSpPr/>
            <p:nvPr/>
          </p:nvSpPr>
          <p:spPr>
            <a:xfrm>
              <a:off x="4138950" y="4041675"/>
              <a:ext cx="512900" cy="352775"/>
            </a:xfrm>
            <a:custGeom>
              <a:avLst/>
              <a:gdLst/>
              <a:ahLst/>
              <a:cxnLst/>
              <a:rect l="l" t="t" r="r" b="b"/>
              <a:pathLst>
                <a:path w="20516" h="14111" extrusionOk="0">
                  <a:moveTo>
                    <a:pt x="1" y="13110"/>
                  </a:moveTo>
                  <a:cubicBezTo>
                    <a:pt x="668" y="11342"/>
                    <a:pt x="2169" y="9841"/>
                    <a:pt x="5004" y="7906"/>
                  </a:cubicBezTo>
                  <a:cubicBezTo>
                    <a:pt x="9241" y="4970"/>
                    <a:pt x="16146" y="234"/>
                    <a:pt x="16146" y="234"/>
                  </a:cubicBezTo>
                  <a:cubicBezTo>
                    <a:pt x="16146" y="234"/>
                    <a:pt x="17180" y="134"/>
                    <a:pt x="19115" y="0"/>
                  </a:cubicBezTo>
                  <a:cubicBezTo>
                    <a:pt x="20349" y="0"/>
                    <a:pt x="20516" y="1435"/>
                    <a:pt x="20516" y="1435"/>
                  </a:cubicBezTo>
                  <a:lnTo>
                    <a:pt x="13911" y="13477"/>
                  </a:lnTo>
                  <a:cubicBezTo>
                    <a:pt x="13744" y="13110"/>
                    <a:pt x="13744" y="12809"/>
                    <a:pt x="13744" y="12809"/>
                  </a:cubicBezTo>
                  <a:lnTo>
                    <a:pt x="3136" y="141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30;p77">
              <a:extLst>
                <a:ext uri="{FF2B5EF4-FFF2-40B4-BE49-F238E27FC236}">
                  <a16:creationId xmlns:a16="http://schemas.microsoft.com/office/drawing/2014/main" id="{0AE52C7A-F897-BFBB-2184-08B2CB597FC8}"/>
                </a:ext>
              </a:extLst>
            </p:cNvPr>
            <p:cNvSpPr/>
            <p:nvPr/>
          </p:nvSpPr>
          <p:spPr>
            <a:xfrm>
              <a:off x="4128125" y="4277675"/>
              <a:ext cx="356950" cy="481200"/>
            </a:xfrm>
            <a:custGeom>
              <a:avLst/>
              <a:gdLst/>
              <a:ahLst/>
              <a:cxnLst/>
              <a:rect l="l" t="t" r="r" b="b"/>
              <a:pathLst>
                <a:path w="14278" h="19248" extrusionOk="0">
                  <a:moveTo>
                    <a:pt x="1768" y="17980"/>
                  </a:moveTo>
                  <a:cubicBezTo>
                    <a:pt x="1768" y="17980"/>
                    <a:pt x="0" y="17346"/>
                    <a:pt x="0" y="14077"/>
                  </a:cubicBezTo>
                  <a:lnTo>
                    <a:pt x="0" y="6405"/>
                  </a:lnTo>
                  <a:cubicBezTo>
                    <a:pt x="0" y="4971"/>
                    <a:pt x="267" y="3736"/>
                    <a:pt x="1001" y="2636"/>
                  </a:cubicBezTo>
                  <a:cubicBezTo>
                    <a:pt x="1435" y="1968"/>
                    <a:pt x="3203" y="0"/>
                    <a:pt x="8506" y="0"/>
                  </a:cubicBezTo>
                  <a:lnTo>
                    <a:pt x="10007" y="0"/>
                  </a:lnTo>
                  <a:cubicBezTo>
                    <a:pt x="11108" y="0"/>
                    <a:pt x="14277" y="501"/>
                    <a:pt x="14277" y="4237"/>
                  </a:cubicBezTo>
                  <a:lnTo>
                    <a:pt x="14277" y="18847"/>
                  </a:lnTo>
                  <a:lnTo>
                    <a:pt x="11375" y="19247"/>
                  </a:lnTo>
                  <a:lnTo>
                    <a:pt x="3603" y="192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31;p77">
              <a:extLst>
                <a:ext uri="{FF2B5EF4-FFF2-40B4-BE49-F238E27FC236}">
                  <a16:creationId xmlns:a16="http://schemas.microsoft.com/office/drawing/2014/main" id="{D9C6482B-6EF7-E549-2104-ADE73E6B37C4}"/>
                </a:ext>
              </a:extLst>
            </p:cNvPr>
            <p:cNvSpPr/>
            <p:nvPr/>
          </p:nvSpPr>
          <p:spPr>
            <a:xfrm>
              <a:off x="4624300" y="3693075"/>
              <a:ext cx="917350" cy="311100"/>
            </a:xfrm>
            <a:custGeom>
              <a:avLst/>
              <a:gdLst/>
              <a:ahLst/>
              <a:cxnLst/>
              <a:rect l="l" t="t" r="r" b="b"/>
              <a:pathLst>
                <a:path w="36694" h="12444" extrusionOk="0">
                  <a:moveTo>
                    <a:pt x="18280" y="11909"/>
                  </a:moveTo>
                  <a:cubicBezTo>
                    <a:pt x="9174" y="11909"/>
                    <a:pt x="5004" y="12243"/>
                    <a:pt x="3103" y="12343"/>
                  </a:cubicBezTo>
                  <a:cubicBezTo>
                    <a:pt x="268" y="12443"/>
                    <a:pt x="1" y="12043"/>
                    <a:pt x="368" y="10442"/>
                  </a:cubicBezTo>
                  <a:cubicBezTo>
                    <a:pt x="935" y="8040"/>
                    <a:pt x="2202" y="4037"/>
                    <a:pt x="3270" y="2269"/>
                  </a:cubicBezTo>
                  <a:cubicBezTo>
                    <a:pt x="3870" y="1335"/>
                    <a:pt x="5004" y="701"/>
                    <a:pt x="6105" y="535"/>
                  </a:cubicBezTo>
                  <a:cubicBezTo>
                    <a:pt x="9341" y="34"/>
                    <a:pt x="15512" y="1"/>
                    <a:pt x="18347" y="34"/>
                  </a:cubicBezTo>
                  <a:cubicBezTo>
                    <a:pt x="21183" y="34"/>
                    <a:pt x="27354" y="34"/>
                    <a:pt x="30556" y="535"/>
                  </a:cubicBezTo>
                  <a:cubicBezTo>
                    <a:pt x="31690" y="701"/>
                    <a:pt x="32791" y="1269"/>
                    <a:pt x="33391" y="2269"/>
                  </a:cubicBezTo>
                  <a:cubicBezTo>
                    <a:pt x="34459" y="4037"/>
                    <a:pt x="35726" y="8040"/>
                    <a:pt x="36293" y="10442"/>
                  </a:cubicBezTo>
                  <a:cubicBezTo>
                    <a:pt x="36694" y="12076"/>
                    <a:pt x="36360" y="12443"/>
                    <a:pt x="33558" y="12343"/>
                  </a:cubicBezTo>
                  <a:cubicBezTo>
                    <a:pt x="31590" y="12276"/>
                    <a:pt x="27420" y="11943"/>
                    <a:pt x="18280" y="119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32;p77">
              <a:extLst>
                <a:ext uri="{FF2B5EF4-FFF2-40B4-BE49-F238E27FC236}">
                  <a16:creationId xmlns:a16="http://schemas.microsoft.com/office/drawing/2014/main" id="{C8394EB7-F8B5-B89B-AFEB-61FE7713B2E7}"/>
                </a:ext>
              </a:extLst>
            </p:cNvPr>
            <p:cNvSpPr/>
            <p:nvPr/>
          </p:nvSpPr>
          <p:spPr>
            <a:xfrm>
              <a:off x="4725200" y="3894900"/>
              <a:ext cx="226875" cy="108425"/>
            </a:xfrm>
            <a:custGeom>
              <a:avLst/>
              <a:gdLst/>
              <a:ahLst/>
              <a:cxnLst/>
              <a:rect l="l" t="t" r="r" b="b"/>
              <a:pathLst>
                <a:path w="9075" h="4337" extrusionOk="0">
                  <a:moveTo>
                    <a:pt x="9007" y="4003"/>
                  </a:moveTo>
                  <a:cubicBezTo>
                    <a:pt x="8507" y="4003"/>
                    <a:pt x="8040" y="4003"/>
                    <a:pt x="7573" y="4037"/>
                  </a:cubicBezTo>
                  <a:cubicBezTo>
                    <a:pt x="7640" y="3937"/>
                    <a:pt x="7640" y="3770"/>
                    <a:pt x="7640" y="3636"/>
                  </a:cubicBezTo>
                  <a:cubicBezTo>
                    <a:pt x="7640" y="3036"/>
                    <a:pt x="7306" y="2502"/>
                    <a:pt x="6806" y="2135"/>
                  </a:cubicBezTo>
                  <a:cubicBezTo>
                    <a:pt x="6205" y="1668"/>
                    <a:pt x="5405" y="1435"/>
                    <a:pt x="4504" y="1435"/>
                  </a:cubicBezTo>
                  <a:cubicBezTo>
                    <a:pt x="3570" y="1435"/>
                    <a:pt x="2803" y="1702"/>
                    <a:pt x="2203" y="2135"/>
                  </a:cubicBezTo>
                  <a:cubicBezTo>
                    <a:pt x="1669" y="2536"/>
                    <a:pt x="1369" y="3036"/>
                    <a:pt x="1369" y="3636"/>
                  </a:cubicBezTo>
                  <a:cubicBezTo>
                    <a:pt x="1369" y="3836"/>
                    <a:pt x="1402" y="4037"/>
                    <a:pt x="1502" y="4270"/>
                  </a:cubicBezTo>
                  <a:cubicBezTo>
                    <a:pt x="968" y="4303"/>
                    <a:pt x="501" y="4303"/>
                    <a:pt x="68" y="4337"/>
                  </a:cubicBezTo>
                  <a:cubicBezTo>
                    <a:pt x="34" y="4103"/>
                    <a:pt x="1" y="3870"/>
                    <a:pt x="1" y="3636"/>
                  </a:cubicBezTo>
                  <a:cubicBezTo>
                    <a:pt x="1" y="2602"/>
                    <a:pt x="535" y="1668"/>
                    <a:pt x="1402" y="1001"/>
                  </a:cubicBezTo>
                  <a:cubicBezTo>
                    <a:pt x="2203" y="367"/>
                    <a:pt x="3337" y="0"/>
                    <a:pt x="4538" y="0"/>
                  </a:cubicBezTo>
                  <a:cubicBezTo>
                    <a:pt x="5738" y="0"/>
                    <a:pt x="6873" y="367"/>
                    <a:pt x="7673" y="1001"/>
                  </a:cubicBezTo>
                  <a:cubicBezTo>
                    <a:pt x="8540" y="1668"/>
                    <a:pt x="9074" y="2602"/>
                    <a:pt x="9074" y="3636"/>
                  </a:cubicBezTo>
                  <a:cubicBezTo>
                    <a:pt x="9041" y="3770"/>
                    <a:pt x="9041" y="3870"/>
                    <a:pt x="9007" y="40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33;p77">
              <a:extLst>
                <a:ext uri="{FF2B5EF4-FFF2-40B4-BE49-F238E27FC236}">
                  <a16:creationId xmlns:a16="http://schemas.microsoft.com/office/drawing/2014/main" id="{E7E2587F-C988-61DF-3CA6-08A75532750D}"/>
                </a:ext>
              </a:extLst>
            </p:cNvPr>
            <p:cNvSpPr/>
            <p:nvPr/>
          </p:nvSpPr>
          <p:spPr>
            <a:xfrm>
              <a:off x="4636825" y="3923250"/>
              <a:ext cx="888975" cy="82575"/>
            </a:xfrm>
            <a:custGeom>
              <a:avLst/>
              <a:gdLst/>
              <a:ahLst/>
              <a:cxnLst/>
              <a:rect l="l" t="t" r="r" b="b"/>
              <a:pathLst>
                <a:path w="35559" h="3303" extrusionOk="0">
                  <a:moveTo>
                    <a:pt x="16212" y="2836"/>
                  </a:moveTo>
                  <a:cubicBezTo>
                    <a:pt x="8173" y="2869"/>
                    <a:pt x="4370" y="3169"/>
                    <a:pt x="2569" y="3236"/>
                  </a:cubicBezTo>
                  <a:cubicBezTo>
                    <a:pt x="1168" y="3303"/>
                    <a:pt x="367" y="3236"/>
                    <a:pt x="0" y="2969"/>
                  </a:cubicBezTo>
                  <a:cubicBezTo>
                    <a:pt x="367" y="2536"/>
                    <a:pt x="867" y="2035"/>
                    <a:pt x="1368" y="1702"/>
                  </a:cubicBezTo>
                  <a:cubicBezTo>
                    <a:pt x="2202" y="1135"/>
                    <a:pt x="8906" y="834"/>
                    <a:pt x="11875" y="568"/>
                  </a:cubicBezTo>
                  <a:cubicBezTo>
                    <a:pt x="13910" y="401"/>
                    <a:pt x="15344" y="1802"/>
                    <a:pt x="16212" y="2836"/>
                  </a:cubicBezTo>
                  <a:close/>
                  <a:moveTo>
                    <a:pt x="35559" y="2969"/>
                  </a:moveTo>
                  <a:cubicBezTo>
                    <a:pt x="35192" y="3236"/>
                    <a:pt x="34391" y="3303"/>
                    <a:pt x="32957" y="3236"/>
                  </a:cubicBezTo>
                  <a:cubicBezTo>
                    <a:pt x="31256" y="3169"/>
                    <a:pt x="27687" y="2869"/>
                    <a:pt x="20248" y="2836"/>
                  </a:cubicBezTo>
                  <a:cubicBezTo>
                    <a:pt x="20748" y="2202"/>
                    <a:pt x="21515" y="1335"/>
                    <a:pt x="22383" y="834"/>
                  </a:cubicBezTo>
                  <a:cubicBezTo>
                    <a:pt x="23884" y="1"/>
                    <a:pt x="32023" y="1168"/>
                    <a:pt x="33424" y="1468"/>
                  </a:cubicBezTo>
                  <a:cubicBezTo>
                    <a:pt x="34124" y="1568"/>
                    <a:pt x="34925" y="2302"/>
                    <a:pt x="35559" y="29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34;p77">
              <a:extLst>
                <a:ext uri="{FF2B5EF4-FFF2-40B4-BE49-F238E27FC236}">
                  <a16:creationId xmlns:a16="http://schemas.microsoft.com/office/drawing/2014/main" id="{B213FEEC-9537-84EF-9202-3C69152C7D51}"/>
                </a:ext>
              </a:extLst>
            </p:cNvPr>
            <p:cNvSpPr/>
            <p:nvPr/>
          </p:nvSpPr>
          <p:spPr>
            <a:xfrm>
              <a:off x="4176475" y="4336050"/>
              <a:ext cx="204350" cy="204325"/>
            </a:xfrm>
            <a:custGeom>
              <a:avLst/>
              <a:gdLst/>
              <a:ahLst/>
              <a:cxnLst/>
              <a:rect l="l" t="t" r="r" b="b"/>
              <a:pathLst>
                <a:path w="8174" h="8173" extrusionOk="0">
                  <a:moveTo>
                    <a:pt x="4104" y="8173"/>
                  </a:moveTo>
                  <a:cubicBezTo>
                    <a:pt x="6339" y="8173"/>
                    <a:pt x="8173" y="6338"/>
                    <a:pt x="8173" y="4070"/>
                  </a:cubicBezTo>
                  <a:cubicBezTo>
                    <a:pt x="8173" y="1835"/>
                    <a:pt x="6339" y="0"/>
                    <a:pt x="4104" y="0"/>
                  </a:cubicBezTo>
                  <a:cubicBezTo>
                    <a:pt x="1836" y="0"/>
                    <a:pt x="1" y="1835"/>
                    <a:pt x="1" y="4070"/>
                  </a:cubicBezTo>
                  <a:cubicBezTo>
                    <a:pt x="68" y="6372"/>
                    <a:pt x="1836" y="8173"/>
                    <a:pt x="4104" y="8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35;p77">
              <a:extLst>
                <a:ext uri="{FF2B5EF4-FFF2-40B4-BE49-F238E27FC236}">
                  <a16:creationId xmlns:a16="http://schemas.microsoft.com/office/drawing/2014/main" id="{12AA2689-833D-93F9-A1CA-FA5B661B247D}"/>
                </a:ext>
              </a:extLst>
            </p:cNvPr>
            <p:cNvSpPr/>
            <p:nvPr/>
          </p:nvSpPr>
          <p:spPr>
            <a:xfrm>
              <a:off x="4211500" y="4371075"/>
              <a:ext cx="135125" cy="135950"/>
            </a:xfrm>
            <a:custGeom>
              <a:avLst/>
              <a:gdLst/>
              <a:ahLst/>
              <a:cxnLst/>
              <a:rect l="l" t="t" r="r" b="b"/>
              <a:pathLst>
                <a:path w="5405" h="5438" extrusionOk="0">
                  <a:moveTo>
                    <a:pt x="2703" y="5438"/>
                  </a:moveTo>
                  <a:cubicBezTo>
                    <a:pt x="4204" y="5438"/>
                    <a:pt x="5405" y="4237"/>
                    <a:pt x="5405" y="2736"/>
                  </a:cubicBezTo>
                  <a:cubicBezTo>
                    <a:pt x="5405" y="1235"/>
                    <a:pt x="4204" y="0"/>
                    <a:pt x="2703" y="0"/>
                  </a:cubicBezTo>
                  <a:cubicBezTo>
                    <a:pt x="1202" y="0"/>
                    <a:pt x="1" y="1235"/>
                    <a:pt x="1" y="2736"/>
                  </a:cubicBezTo>
                  <a:cubicBezTo>
                    <a:pt x="1" y="4237"/>
                    <a:pt x="1202" y="5438"/>
                    <a:pt x="2703" y="5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36;p77">
              <a:extLst>
                <a:ext uri="{FF2B5EF4-FFF2-40B4-BE49-F238E27FC236}">
                  <a16:creationId xmlns:a16="http://schemas.microsoft.com/office/drawing/2014/main" id="{15641DC9-42E0-AFAF-EFD1-BC7945440999}"/>
                </a:ext>
              </a:extLst>
            </p:cNvPr>
            <p:cNvSpPr/>
            <p:nvPr/>
          </p:nvSpPr>
          <p:spPr>
            <a:xfrm>
              <a:off x="4239025" y="4582900"/>
              <a:ext cx="79250" cy="79225"/>
            </a:xfrm>
            <a:custGeom>
              <a:avLst/>
              <a:gdLst/>
              <a:ahLst/>
              <a:cxnLst/>
              <a:rect l="l" t="t" r="r" b="b"/>
              <a:pathLst>
                <a:path w="3170" h="3169" extrusionOk="0">
                  <a:moveTo>
                    <a:pt x="1602" y="3169"/>
                  </a:moveTo>
                  <a:cubicBezTo>
                    <a:pt x="2469" y="3169"/>
                    <a:pt x="3170" y="2469"/>
                    <a:pt x="3170" y="1601"/>
                  </a:cubicBezTo>
                  <a:cubicBezTo>
                    <a:pt x="3170" y="701"/>
                    <a:pt x="2469" y="0"/>
                    <a:pt x="1602" y="0"/>
                  </a:cubicBezTo>
                  <a:cubicBezTo>
                    <a:pt x="735" y="0"/>
                    <a:pt x="1" y="701"/>
                    <a:pt x="1" y="1601"/>
                  </a:cubicBezTo>
                  <a:cubicBezTo>
                    <a:pt x="1" y="2469"/>
                    <a:pt x="735" y="3169"/>
                    <a:pt x="1602" y="3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37;p77">
              <a:extLst>
                <a:ext uri="{FF2B5EF4-FFF2-40B4-BE49-F238E27FC236}">
                  <a16:creationId xmlns:a16="http://schemas.microsoft.com/office/drawing/2014/main" id="{E84B1519-0529-9C0A-55B6-209D45B110D0}"/>
                </a:ext>
              </a:extLst>
            </p:cNvPr>
            <p:cNvSpPr/>
            <p:nvPr/>
          </p:nvSpPr>
          <p:spPr>
            <a:xfrm>
              <a:off x="4534250" y="4449450"/>
              <a:ext cx="1093300" cy="207675"/>
            </a:xfrm>
            <a:custGeom>
              <a:avLst/>
              <a:gdLst/>
              <a:ahLst/>
              <a:cxnLst/>
              <a:rect l="l" t="t" r="r" b="b"/>
              <a:pathLst>
                <a:path w="43732" h="8307" extrusionOk="0">
                  <a:moveTo>
                    <a:pt x="41630" y="1"/>
                  </a:moveTo>
                  <a:lnTo>
                    <a:pt x="2135" y="1"/>
                  </a:lnTo>
                  <a:cubicBezTo>
                    <a:pt x="968" y="1"/>
                    <a:pt x="0" y="968"/>
                    <a:pt x="0" y="2136"/>
                  </a:cubicBezTo>
                  <a:lnTo>
                    <a:pt x="0" y="6172"/>
                  </a:lnTo>
                  <a:cubicBezTo>
                    <a:pt x="0" y="7340"/>
                    <a:pt x="968" y="8307"/>
                    <a:pt x="2135" y="8307"/>
                  </a:cubicBezTo>
                  <a:lnTo>
                    <a:pt x="41630" y="8307"/>
                  </a:lnTo>
                  <a:cubicBezTo>
                    <a:pt x="42797" y="8307"/>
                    <a:pt x="43731" y="7340"/>
                    <a:pt x="43731" y="6172"/>
                  </a:cubicBezTo>
                  <a:lnTo>
                    <a:pt x="43731" y="2136"/>
                  </a:lnTo>
                  <a:cubicBezTo>
                    <a:pt x="43731" y="968"/>
                    <a:pt x="42797" y="1"/>
                    <a:pt x="41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38;p77">
              <a:extLst>
                <a:ext uri="{FF2B5EF4-FFF2-40B4-BE49-F238E27FC236}">
                  <a16:creationId xmlns:a16="http://schemas.microsoft.com/office/drawing/2014/main" id="{8A29C6D0-DE12-C8B2-327C-0CCB5E30E30B}"/>
                </a:ext>
              </a:extLst>
            </p:cNvPr>
            <p:cNvSpPr/>
            <p:nvPr/>
          </p:nvSpPr>
          <p:spPr>
            <a:xfrm>
              <a:off x="4197325" y="4773025"/>
              <a:ext cx="1767975" cy="102600"/>
            </a:xfrm>
            <a:custGeom>
              <a:avLst/>
              <a:gdLst/>
              <a:ahLst/>
              <a:cxnLst/>
              <a:rect l="l" t="t" r="r" b="b"/>
              <a:pathLst>
                <a:path w="70719" h="4104" extrusionOk="0">
                  <a:moveTo>
                    <a:pt x="70718" y="1"/>
                  </a:moveTo>
                  <a:cubicBezTo>
                    <a:pt x="70718" y="1"/>
                    <a:pt x="69317" y="2769"/>
                    <a:pt x="66315" y="3203"/>
                  </a:cubicBezTo>
                  <a:cubicBezTo>
                    <a:pt x="63279" y="3603"/>
                    <a:pt x="43465" y="4103"/>
                    <a:pt x="35359" y="4103"/>
                  </a:cubicBezTo>
                  <a:cubicBezTo>
                    <a:pt x="27287" y="4103"/>
                    <a:pt x="7473" y="3603"/>
                    <a:pt x="4437" y="3203"/>
                  </a:cubicBezTo>
                  <a:cubicBezTo>
                    <a:pt x="1402" y="2769"/>
                    <a:pt x="1" y="1"/>
                    <a:pt x="1" y="1"/>
                  </a:cubicBezTo>
                  <a:lnTo>
                    <a:pt x="35426" y="167"/>
                  </a:lnTo>
                  <a:close/>
                </a:path>
              </a:pathLst>
            </a:custGeom>
            <a:solidFill>
              <a:srgbClr val="C59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39;p77">
              <a:extLst>
                <a:ext uri="{FF2B5EF4-FFF2-40B4-BE49-F238E27FC236}">
                  <a16:creationId xmlns:a16="http://schemas.microsoft.com/office/drawing/2014/main" id="{B7B24E47-2125-AA1D-3392-479F5F767665}"/>
                </a:ext>
              </a:extLst>
            </p:cNvPr>
            <p:cNvSpPr/>
            <p:nvPr/>
          </p:nvSpPr>
          <p:spPr>
            <a:xfrm>
              <a:off x="5519100" y="4041675"/>
              <a:ext cx="512900" cy="352775"/>
            </a:xfrm>
            <a:custGeom>
              <a:avLst/>
              <a:gdLst/>
              <a:ahLst/>
              <a:cxnLst/>
              <a:rect l="l" t="t" r="r" b="b"/>
              <a:pathLst>
                <a:path w="20516" h="14111" extrusionOk="0">
                  <a:moveTo>
                    <a:pt x="20516" y="13110"/>
                  </a:moveTo>
                  <a:cubicBezTo>
                    <a:pt x="19849" y="11342"/>
                    <a:pt x="18347" y="9841"/>
                    <a:pt x="15512" y="7906"/>
                  </a:cubicBezTo>
                  <a:cubicBezTo>
                    <a:pt x="11309" y="4970"/>
                    <a:pt x="4404" y="234"/>
                    <a:pt x="4404" y="234"/>
                  </a:cubicBezTo>
                  <a:cubicBezTo>
                    <a:pt x="4404" y="234"/>
                    <a:pt x="3337" y="134"/>
                    <a:pt x="1435" y="0"/>
                  </a:cubicBezTo>
                  <a:cubicBezTo>
                    <a:pt x="168" y="0"/>
                    <a:pt x="1" y="1435"/>
                    <a:pt x="1" y="1435"/>
                  </a:cubicBezTo>
                  <a:lnTo>
                    <a:pt x="6639" y="13477"/>
                  </a:lnTo>
                  <a:cubicBezTo>
                    <a:pt x="6806" y="13110"/>
                    <a:pt x="6806" y="12809"/>
                    <a:pt x="6806" y="12809"/>
                  </a:cubicBezTo>
                  <a:lnTo>
                    <a:pt x="17380" y="141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40;p77">
              <a:extLst>
                <a:ext uri="{FF2B5EF4-FFF2-40B4-BE49-F238E27FC236}">
                  <a16:creationId xmlns:a16="http://schemas.microsoft.com/office/drawing/2014/main" id="{C55651D8-EC80-6DE6-590C-E21EF460B9AC}"/>
                </a:ext>
              </a:extLst>
            </p:cNvPr>
            <p:cNvSpPr/>
            <p:nvPr/>
          </p:nvSpPr>
          <p:spPr>
            <a:xfrm>
              <a:off x="5676725" y="4277675"/>
              <a:ext cx="357775" cy="481200"/>
            </a:xfrm>
            <a:custGeom>
              <a:avLst/>
              <a:gdLst/>
              <a:ahLst/>
              <a:cxnLst/>
              <a:rect l="l" t="t" r="r" b="b"/>
              <a:pathLst>
                <a:path w="14311" h="19248" extrusionOk="0">
                  <a:moveTo>
                    <a:pt x="12509" y="17980"/>
                  </a:moveTo>
                  <a:cubicBezTo>
                    <a:pt x="12509" y="17980"/>
                    <a:pt x="14311" y="17346"/>
                    <a:pt x="14311" y="14077"/>
                  </a:cubicBezTo>
                  <a:lnTo>
                    <a:pt x="14311" y="6405"/>
                  </a:lnTo>
                  <a:cubicBezTo>
                    <a:pt x="14311" y="4971"/>
                    <a:pt x="14011" y="3736"/>
                    <a:pt x="13310" y="2636"/>
                  </a:cubicBezTo>
                  <a:cubicBezTo>
                    <a:pt x="12843" y="1968"/>
                    <a:pt x="11108" y="0"/>
                    <a:pt x="5805" y="0"/>
                  </a:cubicBezTo>
                  <a:lnTo>
                    <a:pt x="4304" y="0"/>
                  </a:lnTo>
                  <a:cubicBezTo>
                    <a:pt x="3169" y="0"/>
                    <a:pt x="0" y="501"/>
                    <a:pt x="0" y="4237"/>
                  </a:cubicBezTo>
                  <a:lnTo>
                    <a:pt x="0" y="18847"/>
                  </a:lnTo>
                  <a:lnTo>
                    <a:pt x="2936" y="19247"/>
                  </a:lnTo>
                  <a:lnTo>
                    <a:pt x="10675" y="192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41;p77">
              <a:extLst>
                <a:ext uri="{FF2B5EF4-FFF2-40B4-BE49-F238E27FC236}">
                  <a16:creationId xmlns:a16="http://schemas.microsoft.com/office/drawing/2014/main" id="{22241749-0706-FD29-E8E1-7467319288FF}"/>
                </a:ext>
              </a:extLst>
            </p:cNvPr>
            <p:cNvSpPr/>
            <p:nvPr/>
          </p:nvSpPr>
          <p:spPr>
            <a:xfrm>
              <a:off x="5780975" y="4336050"/>
              <a:ext cx="204325" cy="204325"/>
            </a:xfrm>
            <a:custGeom>
              <a:avLst/>
              <a:gdLst/>
              <a:ahLst/>
              <a:cxnLst/>
              <a:rect l="l" t="t" r="r" b="b"/>
              <a:pathLst>
                <a:path w="8173" h="8173" extrusionOk="0">
                  <a:moveTo>
                    <a:pt x="4103" y="8173"/>
                  </a:moveTo>
                  <a:cubicBezTo>
                    <a:pt x="6338" y="8173"/>
                    <a:pt x="8173" y="6338"/>
                    <a:pt x="8173" y="4070"/>
                  </a:cubicBezTo>
                  <a:cubicBezTo>
                    <a:pt x="8173" y="1835"/>
                    <a:pt x="6338" y="0"/>
                    <a:pt x="4103" y="0"/>
                  </a:cubicBezTo>
                  <a:cubicBezTo>
                    <a:pt x="1835" y="0"/>
                    <a:pt x="0" y="1835"/>
                    <a:pt x="0" y="4070"/>
                  </a:cubicBezTo>
                  <a:cubicBezTo>
                    <a:pt x="0" y="6372"/>
                    <a:pt x="1835" y="8173"/>
                    <a:pt x="4103" y="8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42;p77">
              <a:extLst>
                <a:ext uri="{FF2B5EF4-FFF2-40B4-BE49-F238E27FC236}">
                  <a16:creationId xmlns:a16="http://schemas.microsoft.com/office/drawing/2014/main" id="{D1AD4090-79B8-13BA-74EB-1BA0A25409CC}"/>
                </a:ext>
              </a:extLst>
            </p:cNvPr>
            <p:cNvSpPr/>
            <p:nvPr/>
          </p:nvSpPr>
          <p:spPr>
            <a:xfrm>
              <a:off x="5815150" y="4371075"/>
              <a:ext cx="135950" cy="135950"/>
            </a:xfrm>
            <a:custGeom>
              <a:avLst/>
              <a:gdLst/>
              <a:ahLst/>
              <a:cxnLst/>
              <a:rect l="l" t="t" r="r" b="b"/>
              <a:pathLst>
                <a:path w="5438" h="5438" extrusionOk="0">
                  <a:moveTo>
                    <a:pt x="2736" y="5438"/>
                  </a:moveTo>
                  <a:cubicBezTo>
                    <a:pt x="4237" y="5438"/>
                    <a:pt x="5438" y="4237"/>
                    <a:pt x="5438" y="2736"/>
                  </a:cubicBezTo>
                  <a:cubicBezTo>
                    <a:pt x="5438" y="1235"/>
                    <a:pt x="4237" y="0"/>
                    <a:pt x="2736" y="0"/>
                  </a:cubicBezTo>
                  <a:cubicBezTo>
                    <a:pt x="1235" y="0"/>
                    <a:pt x="1" y="1235"/>
                    <a:pt x="1" y="2736"/>
                  </a:cubicBezTo>
                  <a:cubicBezTo>
                    <a:pt x="1" y="4237"/>
                    <a:pt x="1235" y="5438"/>
                    <a:pt x="2736" y="5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43;p77">
              <a:extLst>
                <a:ext uri="{FF2B5EF4-FFF2-40B4-BE49-F238E27FC236}">
                  <a16:creationId xmlns:a16="http://schemas.microsoft.com/office/drawing/2014/main" id="{8A86F301-946B-882C-2E56-8CC73CCA440F}"/>
                </a:ext>
              </a:extLst>
            </p:cNvPr>
            <p:cNvSpPr/>
            <p:nvPr/>
          </p:nvSpPr>
          <p:spPr>
            <a:xfrm>
              <a:off x="5843500" y="4582900"/>
              <a:ext cx="79250" cy="79225"/>
            </a:xfrm>
            <a:custGeom>
              <a:avLst/>
              <a:gdLst/>
              <a:ahLst/>
              <a:cxnLst/>
              <a:rect l="l" t="t" r="r" b="b"/>
              <a:pathLst>
                <a:path w="3170" h="3169" extrusionOk="0">
                  <a:moveTo>
                    <a:pt x="1602" y="3169"/>
                  </a:moveTo>
                  <a:cubicBezTo>
                    <a:pt x="2469" y="3169"/>
                    <a:pt x="3170" y="2469"/>
                    <a:pt x="3170" y="1601"/>
                  </a:cubicBezTo>
                  <a:cubicBezTo>
                    <a:pt x="3170" y="701"/>
                    <a:pt x="2469" y="0"/>
                    <a:pt x="1602" y="0"/>
                  </a:cubicBezTo>
                  <a:cubicBezTo>
                    <a:pt x="701" y="0"/>
                    <a:pt x="1" y="701"/>
                    <a:pt x="1" y="1601"/>
                  </a:cubicBezTo>
                  <a:cubicBezTo>
                    <a:pt x="1" y="2469"/>
                    <a:pt x="701" y="3169"/>
                    <a:pt x="1602" y="3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44;p77">
              <a:extLst>
                <a:ext uri="{FF2B5EF4-FFF2-40B4-BE49-F238E27FC236}">
                  <a16:creationId xmlns:a16="http://schemas.microsoft.com/office/drawing/2014/main" id="{5D130055-C72E-65FC-14FD-FDD95C1E3717}"/>
                </a:ext>
              </a:extLst>
            </p:cNvPr>
            <p:cNvSpPr/>
            <p:nvPr/>
          </p:nvSpPr>
          <p:spPr>
            <a:xfrm>
              <a:off x="4149800" y="4727150"/>
              <a:ext cx="1863025" cy="68425"/>
            </a:xfrm>
            <a:custGeom>
              <a:avLst/>
              <a:gdLst/>
              <a:ahLst/>
              <a:cxnLst/>
              <a:rect l="l" t="t" r="r" b="b"/>
              <a:pathLst>
                <a:path w="74521" h="2737" extrusionOk="0">
                  <a:moveTo>
                    <a:pt x="901" y="1"/>
                  </a:moveTo>
                  <a:lnTo>
                    <a:pt x="73586" y="1"/>
                  </a:lnTo>
                  <a:cubicBezTo>
                    <a:pt x="74087" y="1"/>
                    <a:pt x="74520" y="401"/>
                    <a:pt x="74520" y="902"/>
                  </a:cubicBezTo>
                  <a:lnTo>
                    <a:pt x="74520" y="1836"/>
                  </a:lnTo>
                  <a:cubicBezTo>
                    <a:pt x="74520" y="2336"/>
                    <a:pt x="74087" y="2736"/>
                    <a:pt x="73586" y="2736"/>
                  </a:cubicBezTo>
                  <a:lnTo>
                    <a:pt x="901" y="2736"/>
                  </a:lnTo>
                  <a:cubicBezTo>
                    <a:pt x="401" y="2736"/>
                    <a:pt x="1" y="2336"/>
                    <a:pt x="1" y="1836"/>
                  </a:cubicBezTo>
                  <a:lnTo>
                    <a:pt x="1" y="902"/>
                  </a:lnTo>
                  <a:cubicBezTo>
                    <a:pt x="1" y="401"/>
                    <a:pt x="401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45;p77">
              <a:extLst>
                <a:ext uri="{FF2B5EF4-FFF2-40B4-BE49-F238E27FC236}">
                  <a16:creationId xmlns:a16="http://schemas.microsoft.com/office/drawing/2014/main" id="{D9D675F3-80BC-C28D-3E97-D571DFA7B16D}"/>
                </a:ext>
              </a:extLst>
            </p:cNvPr>
            <p:cNvSpPr/>
            <p:nvPr/>
          </p:nvSpPr>
          <p:spPr>
            <a:xfrm>
              <a:off x="4671000" y="4697975"/>
              <a:ext cx="821450" cy="127625"/>
            </a:xfrm>
            <a:custGeom>
              <a:avLst/>
              <a:gdLst/>
              <a:ahLst/>
              <a:cxnLst/>
              <a:rect l="l" t="t" r="r" b="b"/>
              <a:pathLst>
                <a:path w="32858" h="5105" extrusionOk="0">
                  <a:moveTo>
                    <a:pt x="1702" y="0"/>
                  </a:moveTo>
                  <a:lnTo>
                    <a:pt x="31156" y="0"/>
                  </a:lnTo>
                  <a:cubicBezTo>
                    <a:pt x="32057" y="0"/>
                    <a:pt x="32858" y="734"/>
                    <a:pt x="32858" y="1702"/>
                  </a:cubicBezTo>
                  <a:lnTo>
                    <a:pt x="32858" y="3403"/>
                  </a:lnTo>
                  <a:cubicBezTo>
                    <a:pt x="32858" y="4337"/>
                    <a:pt x="32090" y="5104"/>
                    <a:pt x="31156" y="5104"/>
                  </a:cubicBezTo>
                  <a:lnTo>
                    <a:pt x="1702" y="5104"/>
                  </a:lnTo>
                  <a:cubicBezTo>
                    <a:pt x="801" y="5104"/>
                    <a:pt x="1" y="4370"/>
                    <a:pt x="1" y="3403"/>
                  </a:cubicBezTo>
                  <a:lnTo>
                    <a:pt x="1" y="1702"/>
                  </a:lnTo>
                  <a:cubicBezTo>
                    <a:pt x="1" y="768"/>
                    <a:pt x="735" y="0"/>
                    <a:pt x="17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46;p77">
              <a:extLst>
                <a:ext uri="{FF2B5EF4-FFF2-40B4-BE49-F238E27FC236}">
                  <a16:creationId xmlns:a16="http://schemas.microsoft.com/office/drawing/2014/main" id="{5CF4988D-E94D-C9F4-4321-F84A17819291}"/>
                </a:ext>
              </a:extLst>
            </p:cNvPr>
            <p:cNvSpPr/>
            <p:nvPr/>
          </p:nvSpPr>
          <p:spPr>
            <a:xfrm>
              <a:off x="45642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4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1" y="434"/>
                    <a:pt x="1434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47;p77">
              <a:extLst>
                <a:ext uri="{FF2B5EF4-FFF2-40B4-BE49-F238E27FC236}">
                  <a16:creationId xmlns:a16="http://schemas.microsoft.com/office/drawing/2014/main" id="{E573922F-153C-808F-C9DF-1DFA92361054}"/>
                </a:ext>
              </a:extLst>
            </p:cNvPr>
            <p:cNvSpPr/>
            <p:nvPr/>
          </p:nvSpPr>
          <p:spPr>
            <a:xfrm>
              <a:off x="46626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0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00" y="4837"/>
                    <a:pt x="901" y="4837"/>
                  </a:cubicBezTo>
                  <a:lnTo>
                    <a:pt x="901" y="4837"/>
                  </a:lnTo>
                  <a:cubicBezTo>
                    <a:pt x="1401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48;p77">
              <a:extLst>
                <a:ext uri="{FF2B5EF4-FFF2-40B4-BE49-F238E27FC236}">
                  <a16:creationId xmlns:a16="http://schemas.microsoft.com/office/drawing/2014/main" id="{C509C595-1A25-2CA6-F9D5-1EABE7F78152}"/>
                </a:ext>
              </a:extLst>
            </p:cNvPr>
            <p:cNvSpPr/>
            <p:nvPr/>
          </p:nvSpPr>
          <p:spPr>
            <a:xfrm>
              <a:off x="476190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49;p77">
              <a:extLst>
                <a:ext uri="{FF2B5EF4-FFF2-40B4-BE49-F238E27FC236}">
                  <a16:creationId xmlns:a16="http://schemas.microsoft.com/office/drawing/2014/main" id="{B5305358-482C-4CB4-EEDD-7047BD55A2FA}"/>
                </a:ext>
              </a:extLst>
            </p:cNvPr>
            <p:cNvSpPr/>
            <p:nvPr/>
          </p:nvSpPr>
          <p:spPr>
            <a:xfrm>
              <a:off x="486030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35" y="0"/>
                  </a:moveTo>
                  <a:lnTo>
                    <a:pt x="935" y="0"/>
                  </a:lnTo>
                  <a:cubicBezTo>
                    <a:pt x="434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34" y="4837"/>
                    <a:pt x="935" y="4837"/>
                  </a:cubicBezTo>
                  <a:lnTo>
                    <a:pt x="935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50;p77">
              <a:extLst>
                <a:ext uri="{FF2B5EF4-FFF2-40B4-BE49-F238E27FC236}">
                  <a16:creationId xmlns:a16="http://schemas.microsoft.com/office/drawing/2014/main" id="{CAEED0F0-AF0A-A206-1ACF-6914291CEB85}"/>
                </a:ext>
              </a:extLst>
            </p:cNvPr>
            <p:cNvSpPr/>
            <p:nvPr/>
          </p:nvSpPr>
          <p:spPr>
            <a:xfrm>
              <a:off x="4959550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51;p77">
              <a:extLst>
                <a:ext uri="{FF2B5EF4-FFF2-40B4-BE49-F238E27FC236}">
                  <a16:creationId xmlns:a16="http://schemas.microsoft.com/office/drawing/2014/main" id="{507C95CD-BE3B-989D-7CC2-E0345DF6593F}"/>
                </a:ext>
              </a:extLst>
            </p:cNvPr>
            <p:cNvSpPr/>
            <p:nvPr/>
          </p:nvSpPr>
          <p:spPr>
            <a:xfrm>
              <a:off x="5058775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2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52;p77">
              <a:extLst>
                <a:ext uri="{FF2B5EF4-FFF2-40B4-BE49-F238E27FC236}">
                  <a16:creationId xmlns:a16="http://schemas.microsoft.com/office/drawing/2014/main" id="{1CF0FCED-409D-A26D-8B45-29F2D96E2AF8}"/>
                </a:ext>
              </a:extLst>
            </p:cNvPr>
            <p:cNvSpPr/>
            <p:nvPr/>
          </p:nvSpPr>
          <p:spPr>
            <a:xfrm>
              <a:off x="5156350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35" y="0"/>
                  </a:moveTo>
                  <a:lnTo>
                    <a:pt x="935" y="0"/>
                  </a:lnTo>
                  <a:cubicBezTo>
                    <a:pt x="434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34" y="4837"/>
                    <a:pt x="935" y="4837"/>
                  </a:cubicBezTo>
                  <a:lnTo>
                    <a:pt x="935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5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53;p77">
              <a:extLst>
                <a:ext uri="{FF2B5EF4-FFF2-40B4-BE49-F238E27FC236}">
                  <a16:creationId xmlns:a16="http://schemas.microsoft.com/office/drawing/2014/main" id="{A5084031-3FFB-4987-C954-8FFC36A2A9F2}"/>
                </a:ext>
              </a:extLst>
            </p:cNvPr>
            <p:cNvSpPr/>
            <p:nvPr/>
          </p:nvSpPr>
          <p:spPr>
            <a:xfrm>
              <a:off x="5255600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4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34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454;p77">
              <a:extLst>
                <a:ext uri="{FF2B5EF4-FFF2-40B4-BE49-F238E27FC236}">
                  <a16:creationId xmlns:a16="http://schemas.microsoft.com/office/drawing/2014/main" id="{DC29DFEA-3945-D3B7-BB8A-27870F5067CF}"/>
                </a:ext>
              </a:extLst>
            </p:cNvPr>
            <p:cNvSpPr/>
            <p:nvPr/>
          </p:nvSpPr>
          <p:spPr>
            <a:xfrm>
              <a:off x="5354825" y="4492000"/>
              <a:ext cx="45900" cy="120925"/>
            </a:xfrm>
            <a:custGeom>
              <a:avLst/>
              <a:gdLst/>
              <a:ahLst/>
              <a:cxnLst/>
              <a:rect l="l" t="t" r="r" b="b"/>
              <a:pathLst>
                <a:path w="1836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1" y="0"/>
                    <a:pt x="1" y="434"/>
                    <a:pt x="1" y="934"/>
                  </a:cubicBezTo>
                  <a:lnTo>
                    <a:pt x="1" y="3936"/>
                  </a:lnTo>
                  <a:cubicBezTo>
                    <a:pt x="1" y="4437"/>
                    <a:pt x="401" y="4837"/>
                    <a:pt x="901" y="4837"/>
                  </a:cubicBezTo>
                  <a:lnTo>
                    <a:pt x="901" y="4837"/>
                  </a:lnTo>
                  <a:cubicBezTo>
                    <a:pt x="1402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2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55;p77">
              <a:extLst>
                <a:ext uri="{FF2B5EF4-FFF2-40B4-BE49-F238E27FC236}">
                  <a16:creationId xmlns:a16="http://schemas.microsoft.com/office/drawing/2014/main" id="{BAD8D66B-DA37-CED5-2360-7CA845E9F99F}"/>
                </a:ext>
              </a:extLst>
            </p:cNvPr>
            <p:cNvSpPr/>
            <p:nvPr/>
          </p:nvSpPr>
          <p:spPr>
            <a:xfrm>
              <a:off x="54540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01" y="0"/>
                  </a:moveTo>
                  <a:lnTo>
                    <a:pt x="901" y="0"/>
                  </a:lnTo>
                  <a:cubicBezTo>
                    <a:pt x="400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00" y="4837"/>
                    <a:pt x="901" y="4837"/>
                  </a:cubicBezTo>
                  <a:lnTo>
                    <a:pt x="901" y="4837"/>
                  </a:lnTo>
                  <a:cubicBezTo>
                    <a:pt x="1401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35" y="434"/>
                    <a:pt x="1401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56;p77">
              <a:extLst>
                <a:ext uri="{FF2B5EF4-FFF2-40B4-BE49-F238E27FC236}">
                  <a16:creationId xmlns:a16="http://schemas.microsoft.com/office/drawing/2014/main" id="{04EE0AC0-E1F0-B5D0-A977-32473C51BC9A}"/>
                </a:ext>
              </a:extLst>
            </p:cNvPr>
            <p:cNvSpPr/>
            <p:nvPr/>
          </p:nvSpPr>
          <p:spPr>
            <a:xfrm>
              <a:off x="5552475" y="4492000"/>
              <a:ext cx="45875" cy="120925"/>
            </a:xfrm>
            <a:custGeom>
              <a:avLst/>
              <a:gdLst/>
              <a:ahLst/>
              <a:cxnLst/>
              <a:rect l="l" t="t" r="r" b="b"/>
              <a:pathLst>
                <a:path w="1835" h="4837" extrusionOk="0">
                  <a:moveTo>
                    <a:pt x="934" y="0"/>
                  </a:moveTo>
                  <a:lnTo>
                    <a:pt x="934" y="0"/>
                  </a:lnTo>
                  <a:cubicBezTo>
                    <a:pt x="434" y="0"/>
                    <a:pt x="0" y="434"/>
                    <a:pt x="0" y="934"/>
                  </a:cubicBezTo>
                  <a:lnTo>
                    <a:pt x="0" y="3936"/>
                  </a:lnTo>
                  <a:cubicBezTo>
                    <a:pt x="0" y="4437"/>
                    <a:pt x="434" y="4837"/>
                    <a:pt x="934" y="4837"/>
                  </a:cubicBezTo>
                  <a:lnTo>
                    <a:pt x="934" y="4837"/>
                  </a:lnTo>
                  <a:cubicBezTo>
                    <a:pt x="1435" y="4837"/>
                    <a:pt x="1835" y="4437"/>
                    <a:pt x="1835" y="3936"/>
                  </a:cubicBezTo>
                  <a:lnTo>
                    <a:pt x="1835" y="934"/>
                  </a:lnTo>
                  <a:cubicBezTo>
                    <a:pt x="1802" y="434"/>
                    <a:pt x="1435" y="0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01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0" y="1504160"/>
            <a:ext cx="5939790" cy="749400"/>
          </a:xfrm>
        </p:spPr>
        <p:txBody>
          <a:bodyPr/>
          <a:lstStyle/>
          <a:p>
            <a:r>
              <a:rPr lang="en-US" sz="3000" dirty="0" smtClean="0"/>
              <a:t>Learning English is so easy!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" y="683840"/>
            <a:ext cx="4831080" cy="672520"/>
          </a:xfrm>
        </p:spPr>
        <p:txBody>
          <a:bodyPr/>
          <a:lstStyle/>
          <a:p>
            <a:r>
              <a:rPr lang="en-US" sz="3000" dirty="0" smtClean="0"/>
              <a:t>Can you read this sentence</a:t>
            </a:r>
            <a:endParaRPr lang="en-US" sz="3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038600" y="2253560"/>
            <a:ext cx="5105400" cy="67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16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3000" dirty="0" smtClean="0"/>
              <a:t>Where did you raise your voice?</a:t>
            </a:r>
            <a:endParaRPr lang="en-US" sz="3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95600" y="2057400"/>
            <a:ext cx="8172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92955" y="2057400"/>
            <a:ext cx="8172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06515" y="2057400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55155" y="2057400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5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054" y="1168880"/>
            <a:ext cx="4394065" cy="749400"/>
          </a:xfrm>
        </p:spPr>
        <p:txBody>
          <a:bodyPr/>
          <a:lstStyle/>
          <a:p>
            <a:r>
              <a:rPr lang="en-US" dirty="0" smtClean="0"/>
              <a:t>2. Pronunciation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9160" y="1918280"/>
            <a:ext cx="3627120" cy="672520"/>
          </a:xfrm>
        </p:spPr>
        <p:txBody>
          <a:bodyPr/>
          <a:lstStyle/>
          <a:p>
            <a:r>
              <a:rPr lang="en-GB" sz="3000" dirty="0"/>
              <a:t>SENTENCE STRESS</a:t>
            </a:r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509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it 11- Travelling in the future - Sentence stress (1)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9" y="0"/>
            <a:ext cx="91506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4257" y="276452"/>
            <a:ext cx="6486525" cy="1040719"/>
          </a:xfrm>
        </p:spPr>
        <p:txBody>
          <a:bodyPr/>
          <a:lstStyle/>
          <a:p>
            <a:r>
              <a:rPr lang="en-GB" sz="4400" dirty="0"/>
              <a:t>SENTENCE </a:t>
            </a:r>
            <a:r>
              <a:rPr lang="en-GB" sz="4400" dirty="0" smtClean="0"/>
              <a:t>STRESS</a:t>
            </a:r>
            <a:endParaRPr lang="en-US" sz="44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38486" y="1194657"/>
            <a:ext cx="7218066" cy="67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16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bel"/>
              <a:buNone/>
              <a:defRPr sz="21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200" b="1" dirty="0" smtClean="0"/>
              <a:t>1. Stressed words: </a:t>
            </a:r>
            <a:r>
              <a:rPr lang="en-US" sz="2200" dirty="0" smtClean="0"/>
              <a:t>N, main V, </a:t>
            </a:r>
            <a:r>
              <a:rPr lang="en-US" sz="2200" dirty="0" err="1" smtClean="0"/>
              <a:t>Adj</a:t>
            </a:r>
            <a:r>
              <a:rPr lang="en-US" sz="2200" dirty="0" smtClean="0"/>
              <a:t>, </a:t>
            </a:r>
            <a:r>
              <a:rPr lang="en-US" sz="2200" dirty="0" err="1" smtClean="0"/>
              <a:t>Adv</a:t>
            </a:r>
            <a:r>
              <a:rPr lang="en-US" sz="2200" dirty="0" smtClean="0"/>
              <a:t>, and negative auxiliaries.</a:t>
            </a:r>
          </a:p>
          <a:p>
            <a:r>
              <a:rPr lang="en-US" sz="2200" dirty="0" smtClean="0"/>
              <a:t>EG: we </a:t>
            </a:r>
            <a:r>
              <a:rPr lang="en-US" sz="2200" b="1" dirty="0" smtClean="0"/>
              <a:t>don’t like travelling</a:t>
            </a:r>
          </a:p>
          <a:p>
            <a:r>
              <a:rPr lang="en-US" sz="2200" b="1" dirty="0" smtClean="0"/>
              <a:t>2. Unstressed words:</a:t>
            </a:r>
          </a:p>
          <a:p>
            <a:r>
              <a:rPr lang="en-US" sz="2200" dirty="0" smtClean="0"/>
              <a:t>- Preposition (in/on/at…) 	- Pronouns (I, you, he,…)</a:t>
            </a:r>
          </a:p>
          <a:p>
            <a:r>
              <a:rPr lang="en-US" sz="2200" dirty="0" smtClean="0"/>
              <a:t>- Articles (a/an/the)		- Auxiliary verbs (do, did,…)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50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40"/>
          <p:cNvSpPr/>
          <p:nvPr/>
        </p:nvSpPr>
        <p:spPr>
          <a:xfrm>
            <a:off x="-678698" y="-245779"/>
            <a:ext cx="1357395" cy="1357365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0"/>
          <p:cNvSpPr/>
          <p:nvPr/>
        </p:nvSpPr>
        <p:spPr>
          <a:xfrm>
            <a:off x="7117731" y="2937829"/>
            <a:ext cx="3195100" cy="1622774"/>
          </a:xfrm>
          <a:custGeom>
            <a:avLst/>
            <a:gdLst/>
            <a:ahLst/>
            <a:cxnLst/>
            <a:rect l="l" t="t" r="r" b="b"/>
            <a:pathLst>
              <a:path w="233188" h="49273" extrusionOk="0">
                <a:moveTo>
                  <a:pt x="101637" y="1"/>
                </a:moveTo>
                <a:cubicBezTo>
                  <a:pt x="101436" y="1"/>
                  <a:pt x="101262" y="14"/>
                  <a:pt x="101116" y="39"/>
                </a:cubicBezTo>
                <a:cubicBezTo>
                  <a:pt x="98013" y="572"/>
                  <a:pt x="1" y="49272"/>
                  <a:pt x="1" y="49272"/>
                </a:cubicBezTo>
                <a:lnTo>
                  <a:pt x="233188" y="49272"/>
                </a:lnTo>
                <a:cubicBezTo>
                  <a:pt x="233188" y="49272"/>
                  <a:pt x="114208" y="1"/>
                  <a:pt x="1016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0"/>
          <p:cNvSpPr/>
          <p:nvPr/>
        </p:nvSpPr>
        <p:spPr>
          <a:xfrm>
            <a:off x="6707537" y="2966944"/>
            <a:ext cx="1864196" cy="2056988"/>
          </a:xfrm>
          <a:custGeom>
            <a:avLst/>
            <a:gdLst/>
            <a:ahLst/>
            <a:cxnLst/>
            <a:rect l="l" t="t" r="r" b="b"/>
            <a:pathLst>
              <a:path w="93796" h="43058" extrusionOk="0">
                <a:moveTo>
                  <a:pt x="88670" y="0"/>
                </a:moveTo>
                <a:cubicBezTo>
                  <a:pt x="86256" y="423"/>
                  <a:pt x="26490" y="29938"/>
                  <a:pt x="0" y="43058"/>
                </a:cubicBezTo>
                <a:lnTo>
                  <a:pt x="0" y="43058"/>
                </a:lnTo>
                <a:lnTo>
                  <a:pt x="23324" y="34233"/>
                </a:lnTo>
                <a:lnTo>
                  <a:pt x="71601" y="32477"/>
                </a:lnTo>
                <a:cubicBezTo>
                  <a:pt x="72447" y="32462"/>
                  <a:pt x="72541" y="31129"/>
                  <a:pt x="71726" y="30957"/>
                </a:cubicBezTo>
                <a:lnTo>
                  <a:pt x="53481" y="27023"/>
                </a:lnTo>
                <a:cubicBezTo>
                  <a:pt x="52870" y="26882"/>
                  <a:pt x="52713" y="26004"/>
                  <a:pt x="53230" y="25612"/>
                </a:cubicBezTo>
                <a:lnTo>
                  <a:pt x="57917" y="22211"/>
                </a:lnTo>
                <a:cubicBezTo>
                  <a:pt x="58011" y="22148"/>
                  <a:pt x="58136" y="22101"/>
                  <a:pt x="58246" y="22085"/>
                </a:cubicBezTo>
                <a:lnTo>
                  <a:pt x="92918" y="18433"/>
                </a:lnTo>
                <a:cubicBezTo>
                  <a:pt x="93796" y="18339"/>
                  <a:pt x="93764" y="16929"/>
                  <a:pt x="92886" y="16897"/>
                </a:cubicBezTo>
                <a:lnTo>
                  <a:pt x="63905" y="15471"/>
                </a:lnTo>
                <a:cubicBezTo>
                  <a:pt x="63184" y="15439"/>
                  <a:pt x="62980" y="14374"/>
                  <a:pt x="63622" y="14013"/>
                </a:cubicBezTo>
                <a:lnTo>
                  <a:pt x="88670" y="0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0"/>
          <p:cNvSpPr/>
          <p:nvPr/>
        </p:nvSpPr>
        <p:spPr>
          <a:xfrm>
            <a:off x="5846775" y="3995438"/>
            <a:ext cx="3575068" cy="799300"/>
          </a:xfrm>
          <a:custGeom>
            <a:avLst/>
            <a:gdLst/>
            <a:ahLst/>
            <a:cxnLst/>
            <a:rect l="l" t="t" r="r" b="b"/>
            <a:pathLst>
              <a:path w="170067" h="32833" extrusionOk="0">
                <a:moveTo>
                  <a:pt x="74126" y="0"/>
                </a:moveTo>
                <a:cubicBezTo>
                  <a:pt x="73980" y="0"/>
                  <a:pt x="73854" y="9"/>
                  <a:pt x="73748" y="26"/>
                </a:cubicBezTo>
                <a:cubicBezTo>
                  <a:pt x="71475" y="386"/>
                  <a:pt x="0" y="32832"/>
                  <a:pt x="0" y="32832"/>
                </a:cubicBezTo>
                <a:lnTo>
                  <a:pt x="170067" y="32832"/>
                </a:lnTo>
                <a:cubicBezTo>
                  <a:pt x="170067" y="32832"/>
                  <a:pt x="83280" y="0"/>
                  <a:pt x="741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0"/>
          <p:cNvSpPr txBox="1">
            <a:spLocks noGrp="1"/>
          </p:cNvSpPr>
          <p:nvPr>
            <p:ph type="title"/>
          </p:nvPr>
        </p:nvSpPr>
        <p:spPr>
          <a:xfrm>
            <a:off x="905456" y="287213"/>
            <a:ext cx="737852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 dirty="0" smtClean="0"/>
              <a:t>4. </a:t>
            </a:r>
            <a:r>
              <a:rPr lang="en-GB" b="1" dirty="0"/>
              <a:t>Listen to the sentences and repeat.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Pay </a:t>
            </a:r>
            <a:r>
              <a:rPr lang="en-GB" b="1" dirty="0"/>
              <a:t>attention to the bold syllables. </a:t>
            </a:r>
            <a:r>
              <a:rPr lang="en-GB" b="1" dirty="0" smtClean="0"/>
              <a:t>(p</a:t>
            </a:r>
            <a:r>
              <a:rPr lang="en-GB" b="1" dirty="0"/>
              <a:t>. 116)</a:t>
            </a:r>
            <a:endParaRPr lang="en-US" dirty="0"/>
          </a:p>
        </p:txBody>
      </p:sp>
      <p:grpSp>
        <p:nvGrpSpPr>
          <p:cNvPr id="1740" name="Google Shape;1740;p40"/>
          <p:cNvGrpSpPr/>
          <p:nvPr/>
        </p:nvGrpSpPr>
        <p:grpSpPr>
          <a:xfrm>
            <a:off x="4" y="4497116"/>
            <a:ext cx="9169603" cy="135700"/>
            <a:chOff x="96675" y="2823075"/>
            <a:chExt cx="9144000" cy="135700"/>
          </a:xfrm>
        </p:grpSpPr>
        <p:grpSp>
          <p:nvGrpSpPr>
            <p:cNvPr id="1741" name="Google Shape;1741;p40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742" name="Google Shape;1742;p40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743" name="Google Shape;1743;p40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44" name="Google Shape;1744;p40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745" name="Google Shape;1745;p40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6" name="Google Shape;1746;p40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7" name="Google Shape;1747;p40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8" name="Google Shape;1748;p40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9" name="Google Shape;1749;p40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0" name="Google Shape;1750;p40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1" name="Google Shape;1751;p40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2" name="Google Shape;1752;p40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3" name="Google Shape;1753;p40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54" name="Google Shape;1754;p40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755" name="Google Shape;1755;p40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40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40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40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40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40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40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40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63" name="Google Shape;1763;p40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764" name="Google Shape;1764;p40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0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0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0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0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0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0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0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2" name="Google Shape;1772;p40"/>
          <p:cNvSpPr/>
          <p:nvPr/>
        </p:nvSpPr>
        <p:spPr>
          <a:xfrm>
            <a:off x="-229425" y="4624221"/>
            <a:ext cx="9418794" cy="572736"/>
          </a:xfrm>
          <a:custGeom>
            <a:avLst/>
            <a:gdLst/>
            <a:ahLst/>
            <a:cxnLst/>
            <a:rect l="l" t="t" r="r" b="b"/>
            <a:pathLst>
              <a:path w="331356" h="46413" extrusionOk="0">
                <a:moveTo>
                  <a:pt x="1" y="1"/>
                </a:moveTo>
                <a:lnTo>
                  <a:pt x="1" y="46412"/>
                </a:lnTo>
                <a:lnTo>
                  <a:pt x="331356" y="46412"/>
                </a:lnTo>
                <a:lnTo>
                  <a:pt x="3313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40"/>
          <p:cNvSpPr/>
          <p:nvPr/>
        </p:nvSpPr>
        <p:spPr>
          <a:xfrm>
            <a:off x="-156625" y="4624225"/>
            <a:ext cx="2933579" cy="529456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4" name="Google Shape;1774;p40"/>
          <p:cNvGrpSpPr/>
          <p:nvPr/>
        </p:nvGrpSpPr>
        <p:grpSpPr>
          <a:xfrm rot="10800000" flipH="1">
            <a:off x="4" y="4608532"/>
            <a:ext cx="9169603" cy="135700"/>
            <a:chOff x="96675" y="2823075"/>
            <a:chExt cx="9144000" cy="135700"/>
          </a:xfrm>
        </p:grpSpPr>
        <p:grpSp>
          <p:nvGrpSpPr>
            <p:cNvPr id="1775" name="Google Shape;1775;p40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776" name="Google Shape;1776;p40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777" name="Google Shape;1777;p40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78" name="Google Shape;1778;p40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779" name="Google Shape;1779;p40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0" name="Google Shape;1780;p40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1" name="Google Shape;1781;p40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40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40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40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40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40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7" name="Google Shape;1787;p40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88" name="Google Shape;1788;p40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789" name="Google Shape;1789;p40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40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40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40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40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40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40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40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97" name="Google Shape;1797;p40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798" name="Google Shape;1798;p40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0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0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0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0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0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0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0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6" name="Google Shape;1806;p40"/>
          <p:cNvGrpSpPr/>
          <p:nvPr/>
        </p:nvGrpSpPr>
        <p:grpSpPr>
          <a:xfrm rot="10800000" flipH="1">
            <a:off x="3270430" y="4737392"/>
            <a:ext cx="2033345" cy="235159"/>
            <a:chOff x="3962175" y="3227750"/>
            <a:chExt cx="3075700" cy="356625"/>
          </a:xfrm>
        </p:grpSpPr>
        <p:sp>
          <p:nvSpPr>
            <p:cNvPr id="1807" name="Google Shape;1807;p40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rgbClr val="38761D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0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0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0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0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5" name="Google Shape;1845;p40"/>
          <p:cNvSpPr/>
          <p:nvPr/>
        </p:nvSpPr>
        <p:spPr>
          <a:xfrm flipH="1">
            <a:off x="-720473" y="3735725"/>
            <a:ext cx="2867400" cy="1881300"/>
          </a:xfrm>
          <a:custGeom>
            <a:avLst/>
            <a:gdLst/>
            <a:ahLst/>
            <a:cxnLst/>
            <a:rect l="l" t="t" r="r" b="b"/>
            <a:pathLst>
              <a:path w="96888" h="75252" extrusionOk="0">
                <a:moveTo>
                  <a:pt x="96887" y="1214"/>
                </a:moveTo>
                <a:cubicBezTo>
                  <a:pt x="96887" y="1214"/>
                  <a:pt x="84809" y="1"/>
                  <a:pt x="53970" y="19173"/>
                </a:cubicBezTo>
                <a:cubicBezTo>
                  <a:pt x="48967" y="22290"/>
                  <a:pt x="34928" y="39670"/>
                  <a:pt x="28992" y="40510"/>
                </a:cubicBezTo>
                <a:cubicBezTo>
                  <a:pt x="23037" y="41350"/>
                  <a:pt x="21301" y="42918"/>
                  <a:pt x="16970" y="46185"/>
                </a:cubicBezTo>
                <a:cubicBezTo>
                  <a:pt x="12620" y="49471"/>
                  <a:pt x="7748" y="52271"/>
                  <a:pt x="7188" y="55930"/>
                </a:cubicBezTo>
                <a:cubicBezTo>
                  <a:pt x="6628" y="59570"/>
                  <a:pt x="1" y="67131"/>
                  <a:pt x="113" y="69651"/>
                </a:cubicBezTo>
                <a:cubicBezTo>
                  <a:pt x="206" y="72171"/>
                  <a:pt x="2763" y="75251"/>
                  <a:pt x="2763" y="75251"/>
                </a:cubicBezTo>
                <a:cubicBezTo>
                  <a:pt x="2763" y="75251"/>
                  <a:pt x="41350" y="73571"/>
                  <a:pt x="45606" y="73571"/>
                </a:cubicBezTo>
                <a:cubicBezTo>
                  <a:pt x="49863" y="73571"/>
                  <a:pt x="56396" y="74131"/>
                  <a:pt x="68139" y="73011"/>
                </a:cubicBezTo>
                <a:cubicBezTo>
                  <a:pt x="79899" y="71891"/>
                  <a:pt x="91119" y="73851"/>
                  <a:pt x="91119" y="73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6" name="Google Shape;1846;p40"/>
          <p:cNvGrpSpPr/>
          <p:nvPr/>
        </p:nvGrpSpPr>
        <p:grpSpPr>
          <a:xfrm>
            <a:off x="-142129" y="3727100"/>
            <a:ext cx="1589000" cy="1889925"/>
            <a:chOff x="1364600" y="3586175"/>
            <a:chExt cx="1589000" cy="1889925"/>
          </a:xfrm>
        </p:grpSpPr>
        <p:sp>
          <p:nvSpPr>
            <p:cNvPr id="1847" name="Google Shape;1847;p40"/>
            <p:cNvSpPr/>
            <p:nvPr/>
          </p:nvSpPr>
          <p:spPr>
            <a:xfrm>
              <a:off x="1623625" y="3849875"/>
              <a:ext cx="222200" cy="1626225"/>
            </a:xfrm>
            <a:custGeom>
              <a:avLst/>
              <a:gdLst/>
              <a:ahLst/>
              <a:cxnLst/>
              <a:rect l="l" t="t" r="r" b="b"/>
              <a:pathLst>
                <a:path w="8888" h="65049" extrusionOk="0">
                  <a:moveTo>
                    <a:pt x="0" y="0"/>
                  </a:moveTo>
                  <a:cubicBezTo>
                    <a:pt x="7336" y="26647"/>
                    <a:pt x="8887" y="65049"/>
                    <a:pt x="8887" y="65049"/>
                  </a:cubicBezTo>
                  <a:lnTo>
                    <a:pt x="8887" y="26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1845800" y="3953325"/>
              <a:ext cx="228475" cy="1522775"/>
            </a:xfrm>
            <a:custGeom>
              <a:avLst/>
              <a:gdLst/>
              <a:ahLst/>
              <a:cxnLst/>
              <a:rect l="l" t="t" r="r" b="b"/>
              <a:pathLst>
                <a:path w="9139" h="60911" extrusionOk="0">
                  <a:moveTo>
                    <a:pt x="9139" y="0"/>
                  </a:moveTo>
                  <a:lnTo>
                    <a:pt x="4233" y="15314"/>
                  </a:lnTo>
                  <a:lnTo>
                    <a:pt x="0" y="60911"/>
                  </a:lnTo>
                  <a:lnTo>
                    <a:pt x="4233" y="60911"/>
                  </a:lnTo>
                  <a:lnTo>
                    <a:pt x="9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2077000" y="4137100"/>
              <a:ext cx="148952" cy="1339000"/>
            </a:xfrm>
            <a:custGeom>
              <a:avLst/>
              <a:gdLst/>
              <a:ahLst/>
              <a:cxnLst/>
              <a:rect l="l" t="t" r="r" b="b"/>
              <a:pathLst>
                <a:path w="9562" h="53560" extrusionOk="0">
                  <a:moveTo>
                    <a:pt x="9562" y="1"/>
                  </a:moveTo>
                  <a:lnTo>
                    <a:pt x="0" y="22148"/>
                  </a:lnTo>
                  <a:cubicBezTo>
                    <a:pt x="0" y="22148"/>
                    <a:pt x="3292" y="50425"/>
                    <a:pt x="3292" y="53560"/>
                  </a:cubicBezTo>
                  <a:lnTo>
                    <a:pt x="6944" y="53560"/>
                  </a:lnTo>
                  <a:lnTo>
                    <a:pt x="9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1634200" y="3632775"/>
              <a:ext cx="61150" cy="1843325"/>
            </a:xfrm>
            <a:custGeom>
              <a:avLst/>
              <a:gdLst/>
              <a:ahLst/>
              <a:cxnLst/>
              <a:rect l="l" t="t" r="r" b="b"/>
              <a:pathLst>
                <a:path w="2446" h="73733" extrusionOk="0">
                  <a:moveTo>
                    <a:pt x="0" y="1"/>
                  </a:moveTo>
                  <a:lnTo>
                    <a:pt x="0" y="73733"/>
                  </a:lnTo>
                  <a:lnTo>
                    <a:pt x="2446" y="737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1558175" y="3598675"/>
              <a:ext cx="152450" cy="242600"/>
            </a:xfrm>
            <a:custGeom>
              <a:avLst/>
              <a:gdLst/>
              <a:ahLst/>
              <a:cxnLst/>
              <a:rect l="l" t="t" r="r" b="b"/>
              <a:pathLst>
                <a:path w="6098" h="9704" extrusionOk="0">
                  <a:moveTo>
                    <a:pt x="3041" y="1"/>
                  </a:moveTo>
                  <a:cubicBezTo>
                    <a:pt x="1364" y="1"/>
                    <a:pt x="1" y="3387"/>
                    <a:pt x="1" y="6067"/>
                  </a:cubicBezTo>
                  <a:cubicBezTo>
                    <a:pt x="1" y="8747"/>
                    <a:pt x="1364" y="9703"/>
                    <a:pt x="3041" y="9703"/>
                  </a:cubicBezTo>
                  <a:cubicBezTo>
                    <a:pt x="4734" y="9703"/>
                    <a:pt x="6098" y="8747"/>
                    <a:pt x="6098" y="6067"/>
                  </a:cubicBezTo>
                  <a:cubicBezTo>
                    <a:pt x="6098" y="3387"/>
                    <a:pt x="4734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1647525" y="3695075"/>
              <a:ext cx="134425" cy="659150"/>
            </a:xfrm>
            <a:custGeom>
              <a:avLst/>
              <a:gdLst/>
              <a:ahLst/>
              <a:cxnLst/>
              <a:rect l="l" t="t" r="r" b="b"/>
              <a:pathLst>
                <a:path w="5377" h="26366" extrusionOk="0">
                  <a:moveTo>
                    <a:pt x="5377" y="1"/>
                  </a:moveTo>
                  <a:cubicBezTo>
                    <a:pt x="5376" y="3"/>
                    <a:pt x="0" y="20393"/>
                    <a:pt x="0" y="21334"/>
                  </a:cubicBezTo>
                  <a:lnTo>
                    <a:pt x="0" y="26365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1728250" y="3586175"/>
              <a:ext cx="123450" cy="156325"/>
            </a:xfrm>
            <a:custGeom>
              <a:avLst/>
              <a:gdLst/>
              <a:ahLst/>
              <a:cxnLst/>
              <a:rect l="l" t="t" r="r" b="b"/>
              <a:pathLst>
                <a:path w="4938" h="6253" extrusionOk="0">
                  <a:moveTo>
                    <a:pt x="3451" y="1"/>
                  </a:moveTo>
                  <a:cubicBezTo>
                    <a:pt x="2420" y="1"/>
                    <a:pt x="1066" y="1679"/>
                    <a:pt x="564" y="3213"/>
                  </a:cubicBezTo>
                  <a:cubicBezTo>
                    <a:pt x="0" y="4890"/>
                    <a:pt x="658" y="5783"/>
                    <a:pt x="1709" y="6128"/>
                  </a:cubicBezTo>
                  <a:cubicBezTo>
                    <a:pt x="1953" y="6208"/>
                    <a:pt x="2199" y="6253"/>
                    <a:pt x="2438" y="6253"/>
                  </a:cubicBezTo>
                  <a:cubicBezTo>
                    <a:pt x="3227" y="6253"/>
                    <a:pt x="3952" y="5769"/>
                    <a:pt x="4373" y="4482"/>
                  </a:cubicBezTo>
                  <a:cubicBezTo>
                    <a:pt x="4938" y="2805"/>
                    <a:pt x="4781" y="391"/>
                    <a:pt x="3731" y="46"/>
                  </a:cubicBezTo>
                  <a:cubicBezTo>
                    <a:pt x="3641" y="16"/>
                    <a:pt x="3547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1512325" y="3986225"/>
              <a:ext cx="141500" cy="694400"/>
            </a:xfrm>
            <a:custGeom>
              <a:avLst/>
              <a:gdLst/>
              <a:ahLst/>
              <a:cxnLst/>
              <a:rect l="l" t="t" r="r" b="b"/>
              <a:pathLst>
                <a:path w="5660" h="27776" extrusionOk="0">
                  <a:moveTo>
                    <a:pt x="1" y="1"/>
                  </a:moveTo>
                  <a:lnTo>
                    <a:pt x="5659" y="27776"/>
                  </a:lnTo>
                  <a:lnTo>
                    <a:pt x="5659" y="22494"/>
                  </a:lnTo>
                  <a:cubicBezTo>
                    <a:pt x="5659" y="21490"/>
                    <a:pt x="1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1438650" y="3871425"/>
              <a:ext cx="130125" cy="164725"/>
            </a:xfrm>
            <a:custGeom>
              <a:avLst/>
              <a:gdLst/>
              <a:ahLst/>
              <a:cxnLst/>
              <a:rect l="l" t="t" r="r" b="b"/>
              <a:pathLst>
                <a:path w="5205" h="6589" extrusionOk="0">
                  <a:moveTo>
                    <a:pt x="1565" y="0"/>
                  </a:moveTo>
                  <a:cubicBezTo>
                    <a:pt x="1463" y="0"/>
                    <a:pt x="1365" y="15"/>
                    <a:pt x="1270" y="47"/>
                  </a:cubicBezTo>
                  <a:cubicBezTo>
                    <a:pt x="158" y="408"/>
                    <a:pt x="1" y="2947"/>
                    <a:pt x="596" y="4718"/>
                  </a:cubicBezTo>
                  <a:cubicBezTo>
                    <a:pt x="1042" y="6079"/>
                    <a:pt x="1802" y="6588"/>
                    <a:pt x="2634" y="6588"/>
                  </a:cubicBezTo>
                  <a:cubicBezTo>
                    <a:pt x="2886" y="6588"/>
                    <a:pt x="3144" y="6542"/>
                    <a:pt x="3402" y="6458"/>
                  </a:cubicBezTo>
                  <a:cubicBezTo>
                    <a:pt x="4515" y="6082"/>
                    <a:pt x="5205" y="5157"/>
                    <a:pt x="4609" y="3386"/>
                  </a:cubicBezTo>
                  <a:cubicBezTo>
                    <a:pt x="4078" y="1765"/>
                    <a:pt x="2655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1653800" y="4387100"/>
              <a:ext cx="108950" cy="132075"/>
            </a:xfrm>
            <a:custGeom>
              <a:avLst/>
              <a:gdLst/>
              <a:ahLst/>
              <a:cxnLst/>
              <a:rect l="l" t="t" r="r" b="b"/>
              <a:pathLst>
                <a:path w="4358" h="5283" extrusionOk="0">
                  <a:moveTo>
                    <a:pt x="4358" y="1"/>
                  </a:moveTo>
                  <a:cubicBezTo>
                    <a:pt x="157" y="1161"/>
                    <a:pt x="0" y="5283"/>
                    <a:pt x="0" y="5283"/>
                  </a:cubicBezTo>
                  <a:cubicBezTo>
                    <a:pt x="2586" y="4060"/>
                    <a:pt x="4357" y="1"/>
                    <a:pt x="4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1364600" y="4260925"/>
              <a:ext cx="313500" cy="345650"/>
            </a:xfrm>
            <a:custGeom>
              <a:avLst/>
              <a:gdLst/>
              <a:ahLst/>
              <a:cxnLst/>
              <a:rect l="l" t="t" r="r" b="b"/>
              <a:pathLst>
                <a:path w="12540" h="1382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0" y="11631"/>
                    <a:pt x="11568" y="13825"/>
                  </a:cubicBezTo>
                  <a:cubicBezTo>
                    <a:pt x="11568" y="13825"/>
                    <a:pt x="12540" y="1061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2368000" y="4170400"/>
              <a:ext cx="86625" cy="1305700"/>
            </a:xfrm>
            <a:custGeom>
              <a:avLst/>
              <a:gdLst/>
              <a:ahLst/>
              <a:cxnLst/>
              <a:rect l="l" t="t" r="r" b="b"/>
              <a:pathLst>
                <a:path w="3465" h="52228" extrusionOk="0">
                  <a:moveTo>
                    <a:pt x="3339" y="1"/>
                  </a:moveTo>
                  <a:lnTo>
                    <a:pt x="0" y="52228"/>
                  </a:lnTo>
                  <a:lnTo>
                    <a:pt x="690" y="52228"/>
                  </a:lnTo>
                  <a:lnTo>
                    <a:pt x="3464" y="16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2384450" y="4072200"/>
              <a:ext cx="105050" cy="131475"/>
            </a:xfrm>
            <a:custGeom>
              <a:avLst/>
              <a:gdLst/>
              <a:ahLst/>
              <a:cxnLst/>
              <a:rect l="l" t="t" r="r" b="b"/>
              <a:pathLst>
                <a:path w="4202" h="5259" extrusionOk="0">
                  <a:moveTo>
                    <a:pt x="1188" y="0"/>
                  </a:moveTo>
                  <a:cubicBezTo>
                    <a:pt x="1103" y="0"/>
                    <a:pt x="1020" y="13"/>
                    <a:pt x="941" y="42"/>
                  </a:cubicBezTo>
                  <a:cubicBezTo>
                    <a:pt x="63" y="371"/>
                    <a:pt x="1" y="2408"/>
                    <a:pt x="502" y="3803"/>
                  </a:cubicBezTo>
                  <a:cubicBezTo>
                    <a:pt x="890" y="4861"/>
                    <a:pt x="1490" y="5258"/>
                    <a:pt x="2136" y="5258"/>
                  </a:cubicBezTo>
                  <a:cubicBezTo>
                    <a:pt x="2351" y="5258"/>
                    <a:pt x="2571" y="5214"/>
                    <a:pt x="2791" y="5136"/>
                  </a:cubicBezTo>
                  <a:cubicBezTo>
                    <a:pt x="3669" y="4822"/>
                    <a:pt x="4202" y="4054"/>
                    <a:pt x="3700" y="2659"/>
                  </a:cubicBezTo>
                  <a:cubicBezTo>
                    <a:pt x="3229" y="1375"/>
                    <a:pt x="2057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2419325" y="4072875"/>
              <a:ext cx="105450" cy="131025"/>
            </a:xfrm>
            <a:custGeom>
              <a:avLst/>
              <a:gdLst/>
              <a:ahLst/>
              <a:cxnLst/>
              <a:rect l="l" t="t" r="r" b="b"/>
              <a:pathLst>
                <a:path w="4218" h="5241" extrusionOk="0">
                  <a:moveTo>
                    <a:pt x="3047" y="0"/>
                  </a:moveTo>
                  <a:cubicBezTo>
                    <a:pt x="2177" y="0"/>
                    <a:pt x="1001" y="1353"/>
                    <a:pt x="518" y="2617"/>
                  </a:cubicBezTo>
                  <a:cubicBezTo>
                    <a:pt x="1" y="4012"/>
                    <a:pt x="518" y="4780"/>
                    <a:pt x="1396" y="5109"/>
                  </a:cubicBezTo>
                  <a:cubicBezTo>
                    <a:pt x="1621" y="5193"/>
                    <a:pt x="1848" y="5241"/>
                    <a:pt x="2069" y="5241"/>
                  </a:cubicBezTo>
                  <a:cubicBezTo>
                    <a:pt x="2709" y="5241"/>
                    <a:pt x="3304" y="4844"/>
                    <a:pt x="3700" y="3808"/>
                  </a:cubicBezTo>
                  <a:cubicBezTo>
                    <a:pt x="4217" y="2413"/>
                    <a:pt x="4186" y="375"/>
                    <a:pt x="3308" y="46"/>
                  </a:cubicBezTo>
                  <a:cubicBezTo>
                    <a:pt x="3225" y="15"/>
                    <a:pt x="3138" y="0"/>
                    <a:pt x="3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2411875" y="4072450"/>
              <a:ext cx="85075" cy="135600"/>
            </a:xfrm>
            <a:custGeom>
              <a:avLst/>
              <a:gdLst/>
              <a:ahLst/>
              <a:cxnLst/>
              <a:rect l="l" t="t" r="r" b="b"/>
              <a:pathLst>
                <a:path w="3403" h="5424" extrusionOk="0">
                  <a:moveTo>
                    <a:pt x="1725" y="0"/>
                  </a:moveTo>
                  <a:cubicBezTo>
                    <a:pt x="785" y="0"/>
                    <a:pt x="17" y="1881"/>
                    <a:pt x="1" y="3386"/>
                  </a:cubicBezTo>
                  <a:cubicBezTo>
                    <a:pt x="1" y="4875"/>
                    <a:pt x="753" y="5408"/>
                    <a:pt x="1694" y="5424"/>
                  </a:cubicBezTo>
                  <a:cubicBezTo>
                    <a:pt x="2634" y="5424"/>
                    <a:pt x="3387" y="4891"/>
                    <a:pt x="3402" y="3402"/>
                  </a:cubicBezTo>
                  <a:cubicBezTo>
                    <a:pt x="3402" y="1913"/>
                    <a:pt x="2666" y="16"/>
                    <a:pt x="1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2442850" y="4106150"/>
              <a:ext cx="144225" cy="283725"/>
            </a:xfrm>
            <a:custGeom>
              <a:avLst/>
              <a:gdLst/>
              <a:ahLst/>
              <a:cxnLst/>
              <a:rect l="l" t="t" r="r" b="b"/>
              <a:pathLst>
                <a:path w="5769" h="11349" extrusionOk="0">
                  <a:moveTo>
                    <a:pt x="5768" y="0"/>
                  </a:moveTo>
                  <a:lnTo>
                    <a:pt x="5768" y="0"/>
                  </a:lnTo>
                  <a:cubicBezTo>
                    <a:pt x="612" y="3903"/>
                    <a:pt x="0" y="11348"/>
                    <a:pt x="0" y="11348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2318225" y="4097125"/>
              <a:ext cx="124650" cy="292750"/>
            </a:xfrm>
            <a:custGeom>
              <a:avLst/>
              <a:gdLst/>
              <a:ahLst/>
              <a:cxnLst/>
              <a:rect l="l" t="t" r="r" b="b"/>
              <a:pathLst>
                <a:path w="4986" h="11710" extrusionOk="0">
                  <a:moveTo>
                    <a:pt x="1" y="1"/>
                  </a:moveTo>
                  <a:lnTo>
                    <a:pt x="4985" y="11709"/>
                  </a:lnTo>
                  <a:cubicBezTo>
                    <a:pt x="4985" y="11709"/>
                    <a:pt x="4876" y="42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2023700" y="3918050"/>
              <a:ext cx="103475" cy="1558050"/>
            </a:xfrm>
            <a:custGeom>
              <a:avLst/>
              <a:gdLst/>
              <a:ahLst/>
              <a:cxnLst/>
              <a:rect l="l" t="t" r="r" b="b"/>
              <a:pathLst>
                <a:path w="4139" h="62322" extrusionOk="0">
                  <a:moveTo>
                    <a:pt x="3982" y="1"/>
                  </a:moveTo>
                  <a:lnTo>
                    <a:pt x="1" y="62322"/>
                  </a:lnTo>
                  <a:lnTo>
                    <a:pt x="831" y="62322"/>
                  </a:lnTo>
                  <a:lnTo>
                    <a:pt x="4139" y="16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2043300" y="3800725"/>
              <a:ext cx="125425" cy="156850"/>
            </a:xfrm>
            <a:custGeom>
              <a:avLst/>
              <a:gdLst/>
              <a:ahLst/>
              <a:cxnLst/>
              <a:rect l="l" t="t" r="r" b="b"/>
              <a:pathLst>
                <a:path w="5017" h="6274" extrusionOk="0">
                  <a:moveTo>
                    <a:pt x="1437" y="0"/>
                  </a:moveTo>
                  <a:cubicBezTo>
                    <a:pt x="1330" y="0"/>
                    <a:pt x="1227" y="17"/>
                    <a:pt x="1129" y="54"/>
                  </a:cubicBezTo>
                  <a:cubicBezTo>
                    <a:pt x="79" y="430"/>
                    <a:pt x="0" y="2860"/>
                    <a:pt x="612" y="4537"/>
                  </a:cubicBezTo>
                  <a:cubicBezTo>
                    <a:pt x="1057" y="5791"/>
                    <a:pt x="1774" y="6274"/>
                    <a:pt x="2546" y="6274"/>
                  </a:cubicBezTo>
                  <a:cubicBezTo>
                    <a:pt x="2807" y="6274"/>
                    <a:pt x="3074" y="6219"/>
                    <a:pt x="3339" y="6120"/>
                  </a:cubicBezTo>
                  <a:cubicBezTo>
                    <a:pt x="4389" y="5744"/>
                    <a:pt x="5016" y="4835"/>
                    <a:pt x="4420" y="3157"/>
                  </a:cubicBezTo>
                  <a:cubicBezTo>
                    <a:pt x="3866" y="1637"/>
                    <a:pt x="2474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2084825" y="3801375"/>
              <a:ext cx="126200" cy="156500"/>
            </a:xfrm>
            <a:custGeom>
              <a:avLst/>
              <a:gdLst/>
              <a:ahLst/>
              <a:cxnLst/>
              <a:rect l="l" t="t" r="r" b="b"/>
              <a:pathLst>
                <a:path w="5048" h="6260" extrusionOk="0">
                  <a:moveTo>
                    <a:pt x="3629" y="1"/>
                  </a:moveTo>
                  <a:cubicBezTo>
                    <a:pt x="2590" y="1"/>
                    <a:pt x="1194" y="1616"/>
                    <a:pt x="628" y="3116"/>
                  </a:cubicBezTo>
                  <a:cubicBezTo>
                    <a:pt x="1" y="4793"/>
                    <a:pt x="628" y="5702"/>
                    <a:pt x="1678" y="6094"/>
                  </a:cubicBezTo>
                  <a:cubicBezTo>
                    <a:pt x="1952" y="6200"/>
                    <a:pt x="2227" y="6260"/>
                    <a:pt x="2494" y="6260"/>
                  </a:cubicBezTo>
                  <a:cubicBezTo>
                    <a:pt x="3254" y="6260"/>
                    <a:pt x="3957" y="5782"/>
                    <a:pt x="4421" y="4542"/>
                  </a:cubicBezTo>
                  <a:cubicBezTo>
                    <a:pt x="5048" y="2881"/>
                    <a:pt x="5001" y="451"/>
                    <a:pt x="3951" y="59"/>
                  </a:cubicBezTo>
                  <a:cubicBezTo>
                    <a:pt x="3849" y="20"/>
                    <a:pt x="3741" y="1"/>
                    <a:pt x="3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2076200" y="3800875"/>
              <a:ext cx="101925" cy="161875"/>
            </a:xfrm>
            <a:custGeom>
              <a:avLst/>
              <a:gdLst/>
              <a:ahLst/>
              <a:cxnLst/>
              <a:rect l="l" t="t" r="r" b="b"/>
              <a:pathLst>
                <a:path w="4077" h="6475" extrusionOk="0">
                  <a:moveTo>
                    <a:pt x="2054" y="1"/>
                  </a:moveTo>
                  <a:cubicBezTo>
                    <a:pt x="941" y="1"/>
                    <a:pt x="17" y="2258"/>
                    <a:pt x="1" y="4029"/>
                  </a:cubicBezTo>
                  <a:cubicBezTo>
                    <a:pt x="1" y="5816"/>
                    <a:pt x="894" y="6459"/>
                    <a:pt x="2023" y="6474"/>
                  </a:cubicBezTo>
                  <a:cubicBezTo>
                    <a:pt x="3136" y="6474"/>
                    <a:pt x="4045" y="5847"/>
                    <a:pt x="4061" y="4061"/>
                  </a:cubicBezTo>
                  <a:cubicBezTo>
                    <a:pt x="4076" y="2274"/>
                    <a:pt x="3183" y="17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2113450" y="3841250"/>
              <a:ext cx="171650" cy="338575"/>
            </a:xfrm>
            <a:custGeom>
              <a:avLst/>
              <a:gdLst/>
              <a:ahLst/>
              <a:cxnLst/>
              <a:rect l="l" t="t" r="r" b="b"/>
              <a:pathLst>
                <a:path w="6866" h="13543" extrusionOk="0">
                  <a:moveTo>
                    <a:pt x="6865" y="0"/>
                  </a:moveTo>
                  <a:cubicBezTo>
                    <a:pt x="721" y="4656"/>
                    <a:pt x="0" y="13543"/>
                    <a:pt x="0" y="13543"/>
                  </a:cubicBezTo>
                  <a:lnTo>
                    <a:pt x="68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1964525" y="3830675"/>
              <a:ext cx="148950" cy="349150"/>
            </a:xfrm>
            <a:custGeom>
              <a:avLst/>
              <a:gdLst/>
              <a:ahLst/>
              <a:cxnLst/>
              <a:rect l="l" t="t" r="r" b="b"/>
              <a:pathLst>
                <a:path w="5958" h="13966" extrusionOk="0">
                  <a:moveTo>
                    <a:pt x="1" y="0"/>
                  </a:moveTo>
                  <a:lnTo>
                    <a:pt x="5957" y="13966"/>
                  </a:lnTo>
                  <a:cubicBezTo>
                    <a:pt x="5957" y="13966"/>
                    <a:pt x="5816" y="504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2640475" y="5156725"/>
              <a:ext cx="40800" cy="319375"/>
            </a:xfrm>
            <a:custGeom>
              <a:avLst/>
              <a:gdLst/>
              <a:ahLst/>
              <a:cxnLst/>
              <a:rect l="l" t="t" r="r" b="b"/>
              <a:pathLst>
                <a:path w="1632" h="12775" extrusionOk="0">
                  <a:moveTo>
                    <a:pt x="1" y="0"/>
                  </a:moveTo>
                  <a:lnTo>
                    <a:pt x="1" y="12775"/>
                  </a:lnTo>
                  <a:lnTo>
                    <a:pt x="1631" y="12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2546825" y="5002725"/>
              <a:ext cx="49800" cy="473375"/>
            </a:xfrm>
            <a:custGeom>
              <a:avLst/>
              <a:gdLst/>
              <a:ahLst/>
              <a:cxnLst/>
              <a:rect l="l" t="t" r="r" b="b"/>
              <a:pathLst>
                <a:path w="1992" h="18935" extrusionOk="0">
                  <a:moveTo>
                    <a:pt x="1991" y="0"/>
                  </a:moveTo>
                  <a:lnTo>
                    <a:pt x="1145" y="1991"/>
                  </a:lnTo>
                  <a:lnTo>
                    <a:pt x="1" y="7289"/>
                  </a:lnTo>
                  <a:lnTo>
                    <a:pt x="455" y="18935"/>
                  </a:lnTo>
                  <a:lnTo>
                    <a:pt x="1145" y="18935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2857975" y="4895350"/>
              <a:ext cx="53700" cy="580750"/>
            </a:xfrm>
            <a:custGeom>
              <a:avLst/>
              <a:gdLst/>
              <a:ahLst/>
              <a:cxnLst/>
              <a:rect l="l" t="t" r="r" b="b"/>
              <a:pathLst>
                <a:path w="2148" h="23230" extrusionOk="0">
                  <a:moveTo>
                    <a:pt x="0" y="0"/>
                  </a:moveTo>
                  <a:lnTo>
                    <a:pt x="1834" y="23230"/>
                  </a:lnTo>
                  <a:lnTo>
                    <a:pt x="2148" y="23230"/>
                  </a:lnTo>
                  <a:lnTo>
                    <a:pt x="1834" y="2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911650" y="4871450"/>
              <a:ext cx="20800" cy="604650"/>
            </a:xfrm>
            <a:custGeom>
              <a:avLst/>
              <a:gdLst/>
              <a:ahLst/>
              <a:cxnLst/>
              <a:rect l="l" t="t" r="r" b="b"/>
              <a:pathLst>
                <a:path w="832" h="24186" extrusionOk="0">
                  <a:moveTo>
                    <a:pt x="831" y="0"/>
                  </a:moveTo>
                  <a:lnTo>
                    <a:pt x="455" y="329"/>
                  </a:lnTo>
                  <a:lnTo>
                    <a:pt x="1" y="24186"/>
                  </a:lnTo>
                  <a:lnTo>
                    <a:pt x="455" y="241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2923025" y="5334625"/>
              <a:ext cx="30575" cy="141475"/>
            </a:xfrm>
            <a:custGeom>
              <a:avLst/>
              <a:gdLst/>
              <a:ahLst/>
              <a:cxnLst/>
              <a:rect l="l" t="t" r="r" b="b"/>
              <a:pathLst>
                <a:path w="1223" h="5659" extrusionOk="0">
                  <a:moveTo>
                    <a:pt x="909" y="0"/>
                  </a:moveTo>
                  <a:lnTo>
                    <a:pt x="0" y="5659"/>
                  </a:lnTo>
                  <a:lnTo>
                    <a:pt x="1223" y="5659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40"/>
          <p:cNvSpPr/>
          <p:nvPr/>
        </p:nvSpPr>
        <p:spPr>
          <a:xfrm>
            <a:off x="-1437731" y="925105"/>
            <a:ext cx="10828625" cy="1112950"/>
          </a:xfrm>
          <a:custGeom>
            <a:avLst/>
            <a:gdLst/>
            <a:ahLst/>
            <a:cxnLst/>
            <a:rect l="l" t="t" r="r" b="b"/>
            <a:pathLst>
              <a:path w="313487" h="44518" extrusionOk="0">
                <a:moveTo>
                  <a:pt x="313487" y="1"/>
                </a:moveTo>
                <a:cubicBezTo>
                  <a:pt x="313487" y="1"/>
                  <a:pt x="213140" y="16051"/>
                  <a:pt x="210068" y="16051"/>
                </a:cubicBezTo>
                <a:cubicBezTo>
                  <a:pt x="207011" y="16051"/>
                  <a:pt x="103075" y="10487"/>
                  <a:pt x="103075" y="10487"/>
                </a:cubicBezTo>
                <a:lnTo>
                  <a:pt x="0" y="16051"/>
                </a:lnTo>
                <a:lnTo>
                  <a:pt x="0" y="29421"/>
                </a:lnTo>
                <a:cubicBezTo>
                  <a:pt x="1815" y="29204"/>
                  <a:pt x="5448" y="29107"/>
                  <a:pt x="10266" y="29107"/>
                </a:cubicBezTo>
                <a:cubicBezTo>
                  <a:pt x="33210" y="29107"/>
                  <a:pt x="83034" y="31301"/>
                  <a:pt x="91350" y="33089"/>
                </a:cubicBezTo>
                <a:cubicBezTo>
                  <a:pt x="101315" y="35234"/>
                  <a:pt x="223068" y="44518"/>
                  <a:pt x="227337" y="44518"/>
                </a:cubicBezTo>
                <a:cubicBezTo>
                  <a:pt x="227373" y="44518"/>
                  <a:pt x="227400" y="44517"/>
                  <a:pt x="227419" y="44516"/>
                </a:cubicBezTo>
                <a:cubicBezTo>
                  <a:pt x="229755" y="44343"/>
                  <a:pt x="313487" y="18575"/>
                  <a:pt x="313487" y="18575"/>
                </a:cubicBezTo>
                <a:lnTo>
                  <a:pt x="313487" y="1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76" name="Google Shape;1876;p40"/>
          <p:cNvSpPr/>
          <p:nvPr/>
        </p:nvSpPr>
        <p:spPr>
          <a:xfrm>
            <a:off x="5571400" y="1643125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0"/>
          <p:cNvSpPr/>
          <p:nvPr/>
        </p:nvSpPr>
        <p:spPr>
          <a:xfrm rot="-2231248" flipH="1">
            <a:off x="5581518" y="22517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0"/>
          <p:cNvSpPr/>
          <p:nvPr/>
        </p:nvSpPr>
        <p:spPr>
          <a:xfrm rot="-2231248" flipH="1">
            <a:off x="7637468" y="11021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0"/>
          <p:cNvSpPr/>
          <p:nvPr/>
        </p:nvSpPr>
        <p:spPr>
          <a:xfrm>
            <a:off x="7448546" y="3333420"/>
            <a:ext cx="1886584" cy="1593778"/>
          </a:xfrm>
          <a:custGeom>
            <a:avLst/>
            <a:gdLst/>
            <a:ahLst/>
            <a:cxnLst/>
            <a:rect l="l" t="t" r="r" b="b"/>
            <a:pathLst>
              <a:path w="102858" h="86894" extrusionOk="0">
                <a:moveTo>
                  <a:pt x="48372" y="11153"/>
                </a:moveTo>
                <a:lnTo>
                  <a:pt x="48372" y="19875"/>
                </a:lnTo>
                <a:lnTo>
                  <a:pt x="30000" y="19875"/>
                </a:lnTo>
                <a:lnTo>
                  <a:pt x="30000" y="14011"/>
                </a:lnTo>
                <a:lnTo>
                  <a:pt x="31454" y="14011"/>
                </a:lnTo>
                <a:lnTo>
                  <a:pt x="31454" y="11153"/>
                </a:lnTo>
                <a:close/>
                <a:moveTo>
                  <a:pt x="71404" y="11153"/>
                </a:moveTo>
                <a:lnTo>
                  <a:pt x="71404" y="14011"/>
                </a:lnTo>
                <a:lnTo>
                  <a:pt x="72858" y="14011"/>
                </a:lnTo>
                <a:lnTo>
                  <a:pt x="72858" y="19875"/>
                </a:lnTo>
                <a:lnTo>
                  <a:pt x="54487" y="19875"/>
                </a:lnTo>
                <a:lnTo>
                  <a:pt x="54487" y="11153"/>
                </a:lnTo>
                <a:close/>
                <a:moveTo>
                  <a:pt x="0" y="0"/>
                </a:moveTo>
                <a:lnTo>
                  <a:pt x="2958" y="5790"/>
                </a:lnTo>
                <a:lnTo>
                  <a:pt x="7519" y="5790"/>
                </a:lnTo>
                <a:lnTo>
                  <a:pt x="9925" y="11153"/>
                </a:lnTo>
                <a:lnTo>
                  <a:pt x="20752" y="11153"/>
                </a:lnTo>
                <a:lnTo>
                  <a:pt x="20752" y="14011"/>
                </a:lnTo>
                <a:lnTo>
                  <a:pt x="22356" y="14011"/>
                </a:lnTo>
                <a:lnTo>
                  <a:pt x="22356" y="19875"/>
                </a:lnTo>
                <a:lnTo>
                  <a:pt x="12682" y="19875"/>
                </a:lnTo>
                <a:lnTo>
                  <a:pt x="12682" y="21028"/>
                </a:lnTo>
                <a:lnTo>
                  <a:pt x="14035" y="21028"/>
                </a:lnTo>
                <a:lnTo>
                  <a:pt x="14035" y="25314"/>
                </a:lnTo>
                <a:lnTo>
                  <a:pt x="22356" y="25314"/>
                </a:lnTo>
                <a:lnTo>
                  <a:pt x="22356" y="60978"/>
                </a:lnTo>
                <a:lnTo>
                  <a:pt x="21805" y="60978"/>
                </a:lnTo>
                <a:lnTo>
                  <a:pt x="21805" y="62733"/>
                </a:lnTo>
                <a:lnTo>
                  <a:pt x="22356" y="62733"/>
                </a:lnTo>
                <a:lnTo>
                  <a:pt x="22356" y="83660"/>
                </a:lnTo>
                <a:lnTo>
                  <a:pt x="20878" y="83660"/>
                </a:lnTo>
                <a:lnTo>
                  <a:pt x="20878" y="86893"/>
                </a:lnTo>
                <a:lnTo>
                  <a:pt x="31479" y="86893"/>
                </a:lnTo>
                <a:lnTo>
                  <a:pt x="31479" y="83660"/>
                </a:lnTo>
                <a:lnTo>
                  <a:pt x="30000" y="83660"/>
                </a:lnTo>
                <a:lnTo>
                  <a:pt x="30000" y="62733"/>
                </a:lnTo>
                <a:lnTo>
                  <a:pt x="30552" y="62733"/>
                </a:lnTo>
                <a:lnTo>
                  <a:pt x="30552" y="60978"/>
                </a:lnTo>
                <a:lnTo>
                  <a:pt x="30000" y="60978"/>
                </a:lnTo>
                <a:lnTo>
                  <a:pt x="30000" y="25314"/>
                </a:lnTo>
                <a:lnTo>
                  <a:pt x="72858" y="25314"/>
                </a:lnTo>
                <a:lnTo>
                  <a:pt x="72858" y="60978"/>
                </a:lnTo>
                <a:lnTo>
                  <a:pt x="72306" y="60978"/>
                </a:lnTo>
                <a:lnTo>
                  <a:pt x="72306" y="62733"/>
                </a:lnTo>
                <a:lnTo>
                  <a:pt x="72858" y="62733"/>
                </a:lnTo>
                <a:lnTo>
                  <a:pt x="72858" y="83660"/>
                </a:lnTo>
                <a:lnTo>
                  <a:pt x="71379" y="83660"/>
                </a:lnTo>
                <a:lnTo>
                  <a:pt x="71379" y="86893"/>
                </a:lnTo>
                <a:lnTo>
                  <a:pt x="81981" y="86893"/>
                </a:lnTo>
                <a:lnTo>
                  <a:pt x="81981" y="83660"/>
                </a:lnTo>
                <a:lnTo>
                  <a:pt x="80502" y="83660"/>
                </a:lnTo>
                <a:lnTo>
                  <a:pt x="80502" y="62733"/>
                </a:lnTo>
                <a:lnTo>
                  <a:pt x="81053" y="62733"/>
                </a:lnTo>
                <a:lnTo>
                  <a:pt x="81053" y="60978"/>
                </a:lnTo>
                <a:lnTo>
                  <a:pt x="80502" y="60978"/>
                </a:lnTo>
                <a:lnTo>
                  <a:pt x="80502" y="25314"/>
                </a:lnTo>
                <a:lnTo>
                  <a:pt x="88823" y="25314"/>
                </a:lnTo>
                <a:lnTo>
                  <a:pt x="88823" y="21028"/>
                </a:lnTo>
                <a:lnTo>
                  <a:pt x="90176" y="21028"/>
                </a:lnTo>
                <a:lnTo>
                  <a:pt x="90176" y="19875"/>
                </a:lnTo>
                <a:lnTo>
                  <a:pt x="80502" y="19875"/>
                </a:lnTo>
                <a:lnTo>
                  <a:pt x="80502" y="14011"/>
                </a:lnTo>
                <a:lnTo>
                  <a:pt x="82106" y="14011"/>
                </a:lnTo>
                <a:lnTo>
                  <a:pt x="82106" y="11153"/>
                </a:lnTo>
                <a:lnTo>
                  <a:pt x="92933" y="11153"/>
                </a:lnTo>
                <a:lnTo>
                  <a:pt x="95339" y="5790"/>
                </a:lnTo>
                <a:lnTo>
                  <a:pt x="99901" y="5790"/>
                </a:lnTo>
                <a:lnTo>
                  <a:pt x="102858" y="0"/>
                </a:lnTo>
                <a:lnTo>
                  <a:pt x="102858" y="0"/>
                </a:lnTo>
                <a:cubicBezTo>
                  <a:pt x="97094" y="2030"/>
                  <a:pt x="51429" y="3509"/>
                  <a:pt x="51429" y="3509"/>
                </a:cubicBezTo>
                <a:cubicBezTo>
                  <a:pt x="51429" y="3509"/>
                  <a:pt x="5765" y="203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1EDE98-0BC4-8318-04B9-FD8CABF65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935" y="1391792"/>
            <a:ext cx="6234790" cy="27699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ctr"/>
            <a:r>
              <a:rPr lang="en-US" sz="3000" b="1" dirty="0">
                <a:latin typeface="Abel" panose="020B0604020202020204" charset="0"/>
              </a:rPr>
              <a:t>1.</a:t>
            </a:r>
            <a:r>
              <a:rPr lang="en-US" sz="3000" dirty="0">
                <a:latin typeface="Abel" panose="020B0604020202020204" charset="0"/>
              </a:rPr>
              <a:t> We’ll </a:t>
            </a:r>
            <a:r>
              <a:rPr lang="en-US" sz="3000" b="1" dirty="0">
                <a:latin typeface="Abel" panose="020B0604020202020204" charset="0"/>
              </a:rPr>
              <a:t>have driv</a:t>
            </a:r>
            <a:r>
              <a:rPr lang="en-US" sz="3000" dirty="0">
                <a:latin typeface="Abel" panose="020B0604020202020204" charset="0"/>
              </a:rPr>
              <a:t>erless </a:t>
            </a:r>
            <a:r>
              <a:rPr lang="en-US" sz="3000" b="1" dirty="0">
                <a:latin typeface="Abel" panose="020B0604020202020204" charset="0"/>
              </a:rPr>
              <a:t>cars</a:t>
            </a:r>
            <a:r>
              <a:rPr lang="en-US" sz="3000" dirty="0" smtClean="0">
                <a:latin typeface="Abel" panose="020B0604020202020204" charset="0"/>
              </a:rPr>
              <a:t>.</a:t>
            </a:r>
            <a:endParaRPr lang="en-US" sz="3000" dirty="0">
              <a:latin typeface="Abel" panose="020B0604020202020204" charset="0"/>
            </a:endParaRPr>
          </a:p>
          <a:p>
            <a:pPr fontAlgn="ctr"/>
            <a:r>
              <a:rPr lang="en-US" sz="3000" b="1" dirty="0">
                <a:latin typeface="Abel" panose="020B0604020202020204" charset="0"/>
              </a:rPr>
              <a:t>2.</a:t>
            </a:r>
            <a:r>
              <a:rPr lang="en-US" sz="3000" dirty="0">
                <a:latin typeface="Abel" panose="020B0604020202020204" charset="0"/>
              </a:rPr>
              <a:t> We’ll </a:t>
            </a:r>
            <a:r>
              <a:rPr lang="en-US" sz="3000" b="1" dirty="0">
                <a:latin typeface="Abel" panose="020B0604020202020204" charset="0"/>
              </a:rPr>
              <a:t>have driv</a:t>
            </a:r>
            <a:r>
              <a:rPr lang="en-US" sz="3000" dirty="0">
                <a:latin typeface="Abel" panose="020B0604020202020204" charset="0"/>
              </a:rPr>
              <a:t>erless </a:t>
            </a:r>
            <a:r>
              <a:rPr lang="en-US" sz="3000" b="1" dirty="0">
                <a:latin typeface="Abel" panose="020B0604020202020204" charset="0"/>
              </a:rPr>
              <a:t>cars</a:t>
            </a:r>
            <a:r>
              <a:rPr lang="en-US" sz="3000" dirty="0">
                <a:latin typeface="Abel" panose="020B0604020202020204" charset="0"/>
              </a:rPr>
              <a:t> in the </a:t>
            </a:r>
            <a:r>
              <a:rPr lang="en-US" sz="3000" b="1" dirty="0">
                <a:latin typeface="Abel" panose="020B0604020202020204" charset="0"/>
              </a:rPr>
              <a:t>fu</a:t>
            </a:r>
            <a:r>
              <a:rPr lang="en-US" sz="3000" dirty="0">
                <a:latin typeface="Abel" panose="020B0604020202020204" charset="0"/>
              </a:rPr>
              <a:t>ture</a:t>
            </a:r>
            <a:r>
              <a:rPr lang="en-US" sz="3000" dirty="0" smtClean="0">
                <a:latin typeface="Abel" panose="020B0604020202020204" charset="0"/>
              </a:rPr>
              <a:t>.</a:t>
            </a:r>
            <a:endParaRPr lang="en-US" sz="3000" dirty="0">
              <a:latin typeface="Abel" panose="020B0604020202020204" charset="0"/>
            </a:endParaRPr>
          </a:p>
          <a:p>
            <a:pPr fontAlgn="ctr"/>
            <a:r>
              <a:rPr lang="en-US" sz="3000" b="1" dirty="0">
                <a:latin typeface="Abel" panose="020B0604020202020204" charset="0"/>
              </a:rPr>
              <a:t>3.</a:t>
            </a:r>
            <a:r>
              <a:rPr lang="en-US" sz="3000" dirty="0">
                <a:latin typeface="Abel" panose="020B0604020202020204" charset="0"/>
              </a:rPr>
              <a:t> I </a:t>
            </a:r>
            <a:r>
              <a:rPr lang="en-US" sz="3000" b="1" dirty="0">
                <a:latin typeface="Abel" panose="020B0604020202020204" charset="0"/>
              </a:rPr>
              <a:t>think driv</a:t>
            </a:r>
            <a:r>
              <a:rPr lang="en-US" sz="3000" dirty="0">
                <a:latin typeface="Abel" panose="020B0604020202020204" charset="0"/>
              </a:rPr>
              <a:t>erless </a:t>
            </a:r>
            <a:r>
              <a:rPr lang="en-US" sz="3000" b="1" dirty="0">
                <a:latin typeface="Abel" panose="020B0604020202020204" charset="0"/>
              </a:rPr>
              <a:t>cars</a:t>
            </a:r>
            <a:r>
              <a:rPr lang="en-US" sz="3000" dirty="0">
                <a:latin typeface="Abel" panose="020B0604020202020204" charset="0"/>
              </a:rPr>
              <a:t> will </a:t>
            </a:r>
            <a:r>
              <a:rPr lang="en-US" sz="3000" b="1" dirty="0">
                <a:latin typeface="Abel" panose="020B0604020202020204" charset="0"/>
              </a:rPr>
              <a:t>run fast</a:t>
            </a:r>
            <a:r>
              <a:rPr lang="en-US" sz="3000" dirty="0">
                <a:latin typeface="Abel" panose="020B0604020202020204" charset="0"/>
              </a:rPr>
              <a:t>er</a:t>
            </a:r>
            <a:r>
              <a:rPr lang="en-US" sz="3000" dirty="0" smtClean="0">
                <a:latin typeface="Abel" panose="020B0604020202020204" charset="0"/>
              </a:rPr>
              <a:t>.</a:t>
            </a:r>
            <a:endParaRPr lang="en-US" sz="3000" dirty="0">
              <a:latin typeface="Abel" panose="020B0604020202020204" charset="0"/>
            </a:endParaRPr>
          </a:p>
          <a:p>
            <a:pPr fontAlgn="ctr"/>
            <a:r>
              <a:rPr lang="en-US" sz="3000" b="1" dirty="0">
                <a:latin typeface="Abel" panose="020B0604020202020204" charset="0"/>
              </a:rPr>
              <a:t>4.</a:t>
            </a:r>
            <a:r>
              <a:rPr lang="en-US" sz="3000" dirty="0">
                <a:latin typeface="Abel" panose="020B0604020202020204" charset="0"/>
              </a:rPr>
              <a:t> I </a:t>
            </a:r>
            <a:r>
              <a:rPr lang="en-US" sz="3000" b="1" dirty="0">
                <a:latin typeface="Abel" panose="020B0604020202020204" charset="0"/>
              </a:rPr>
              <a:t>don’t think</a:t>
            </a:r>
            <a:r>
              <a:rPr lang="en-US" sz="3000" dirty="0">
                <a:latin typeface="Abel" panose="020B0604020202020204" charset="0"/>
              </a:rPr>
              <a:t> we’ll </a:t>
            </a:r>
            <a:r>
              <a:rPr lang="en-US" sz="3000" b="1" dirty="0">
                <a:latin typeface="Abel" panose="020B0604020202020204" charset="0"/>
              </a:rPr>
              <a:t>have driv</a:t>
            </a:r>
            <a:r>
              <a:rPr lang="en-US" sz="3000" dirty="0">
                <a:latin typeface="Abel" panose="020B0604020202020204" charset="0"/>
              </a:rPr>
              <a:t>erless </a:t>
            </a:r>
            <a:r>
              <a:rPr lang="en-US" sz="3000" b="1" dirty="0">
                <a:latin typeface="Abel" panose="020B0604020202020204" charset="0"/>
              </a:rPr>
              <a:t>cars</a:t>
            </a:r>
            <a:r>
              <a:rPr lang="en-US" sz="3000" dirty="0" smtClean="0">
                <a:latin typeface="Abel" panose="020B0604020202020204" charset="0"/>
              </a:rPr>
              <a:t>.</a:t>
            </a:r>
            <a:endParaRPr lang="en-US" sz="3000" dirty="0">
              <a:latin typeface="Abel" panose="020B0604020202020204" charset="0"/>
            </a:endParaRPr>
          </a:p>
          <a:p>
            <a:pPr fontAlgn="ctr"/>
            <a:r>
              <a:rPr lang="en-US" sz="3000" b="1" dirty="0">
                <a:latin typeface="Abel" panose="020B0604020202020204" charset="0"/>
              </a:rPr>
              <a:t>5.</a:t>
            </a:r>
            <a:r>
              <a:rPr lang="en-US" sz="3000" dirty="0">
                <a:latin typeface="Abel" panose="020B0604020202020204" charset="0"/>
              </a:rPr>
              <a:t> I </a:t>
            </a:r>
            <a:r>
              <a:rPr lang="en-US" sz="3000" b="1" dirty="0">
                <a:latin typeface="Abel" panose="020B0604020202020204" charset="0"/>
              </a:rPr>
              <a:t>think driv</a:t>
            </a:r>
            <a:r>
              <a:rPr lang="en-US" sz="3000" dirty="0">
                <a:latin typeface="Abel" panose="020B0604020202020204" charset="0"/>
              </a:rPr>
              <a:t>erless </a:t>
            </a:r>
            <a:r>
              <a:rPr lang="en-US" sz="3000" b="1" dirty="0">
                <a:latin typeface="Abel" panose="020B0604020202020204" charset="0"/>
              </a:rPr>
              <a:t>cars</a:t>
            </a:r>
            <a:r>
              <a:rPr lang="en-US" sz="3000" dirty="0">
                <a:latin typeface="Abel" panose="020B0604020202020204" charset="0"/>
              </a:rPr>
              <a:t> will be </a:t>
            </a:r>
            <a:r>
              <a:rPr lang="en-US" sz="3000" b="1" dirty="0">
                <a:latin typeface="Abel" panose="020B0604020202020204" charset="0"/>
              </a:rPr>
              <a:t>saf</a:t>
            </a:r>
            <a:r>
              <a:rPr lang="en-US" sz="3000" dirty="0">
                <a:latin typeface="Abel" panose="020B0604020202020204" charset="0"/>
              </a:rPr>
              <a:t>er and </a:t>
            </a:r>
            <a:r>
              <a:rPr lang="en-US" sz="3000" b="1" dirty="0">
                <a:latin typeface="Abel" panose="020B0604020202020204" charset="0"/>
              </a:rPr>
              <a:t>green</a:t>
            </a:r>
            <a:r>
              <a:rPr lang="en-US" sz="3000" dirty="0">
                <a:latin typeface="Abel" panose="020B0604020202020204" charset="0"/>
              </a:rPr>
              <a:t>er.</a:t>
            </a:r>
          </a:p>
        </p:txBody>
      </p:sp>
      <p:pic>
        <p:nvPicPr>
          <p:cNvPr id="129" name="077">
            <a:hlinkClick r:id="" action="ppaction://media"/>
            <a:extLst>
              <a:ext uri="{FF2B5EF4-FFF2-40B4-BE49-F238E27FC236}">
                <a16:creationId xmlns:a16="http://schemas.microsoft.com/office/drawing/2014/main" id="{EC8035F7-41FF-B7CE-29C1-3B5B27688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459" y="14530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12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173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40"/>
          <p:cNvSpPr/>
          <p:nvPr/>
        </p:nvSpPr>
        <p:spPr>
          <a:xfrm>
            <a:off x="-678698" y="-245779"/>
            <a:ext cx="1357395" cy="1357365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0"/>
          <p:cNvSpPr/>
          <p:nvPr/>
        </p:nvSpPr>
        <p:spPr>
          <a:xfrm>
            <a:off x="7117731" y="2937829"/>
            <a:ext cx="3195100" cy="1622774"/>
          </a:xfrm>
          <a:custGeom>
            <a:avLst/>
            <a:gdLst/>
            <a:ahLst/>
            <a:cxnLst/>
            <a:rect l="l" t="t" r="r" b="b"/>
            <a:pathLst>
              <a:path w="233188" h="49273" extrusionOk="0">
                <a:moveTo>
                  <a:pt x="101637" y="1"/>
                </a:moveTo>
                <a:cubicBezTo>
                  <a:pt x="101436" y="1"/>
                  <a:pt x="101262" y="14"/>
                  <a:pt x="101116" y="39"/>
                </a:cubicBezTo>
                <a:cubicBezTo>
                  <a:pt x="98013" y="572"/>
                  <a:pt x="1" y="49272"/>
                  <a:pt x="1" y="49272"/>
                </a:cubicBezTo>
                <a:lnTo>
                  <a:pt x="233188" y="49272"/>
                </a:lnTo>
                <a:cubicBezTo>
                  <a:pt x="233188" y="49272"/>
                  <a:pt x="114208" y="1"/>
                  <a:pt x="1016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0"/>
          <p:cNvSpPr/>
          <p:nvPr/>
        </p:nvSpPr>
        <p:spPr>
          <a:xfrm>
            <a:off x="6707537" y="2966944"/>
            <a:ext cx="1864196" cy="2056988"/>
          </a:xfrm>
          <a:custGeom>
            <a:avLst/>
            <a:gdLst/>
            <a:ahLst/>
            <a:cxnLst/>
            <a:rect l="l" t="t" r="r" b="b"/>
            <a:pathLst>
              <a:path w="93796" h="43058" extrusionOk="0">
                <a:moveTo>
                  <a:pt x="88670" y="0"/>
                </a:moveTo>
                <a:cubicBezTo>
                  <a:pt x="86256" y="423"/>
                  <a:pt x="26490" y="29938"/>
                  <a:pt x="0" y="43058"/>
                </a:cubicBezTo>
                <a:lnTo>
                  <a:pt x="0" y="43058"/>
                </a:lnTo>
                <a:lnTo>
                  <a:pt x="23324" y="34233"/>
                </a:lnTo>
                <a:lnTo>
                  <a:pt x="71601" y="32477"/>
                </a:lnTo>
                <a:cubicBezTo>
                  <a:pt x="72447" y="32462"/>
                  <a:pt x="72541" y="31129"/>
                  <a:pt x="71726" y="30957"/>
                </a:cubicBezTo>
                <a:lnTo>
                  <a:pt x="53481" y="27023"/>
                </a:lnTo>
                <a:cubicBezTo>
                  <a:pt x="52870" y="26882"/>
                  <a:pt x="52713" y="26004"/>
                  <a:pt x="53230" y="25612"/>
                </a:cubicBezTo>
                <a:lnTo>
                  <a:pt x="57917" y="22211"/>
                </a:lnTo>
                <a:cubicBezTo>
                  <a:pt x="58011" y="22148"/>
                  <a:pt x="58136" y="22101"/>
                  <a:pt x="58246" y="22085"/>
                </a:cubicBezTo>
                <a:lnTo>
                  <a:pt x="92918" y="18433"/>
                </a:lnTo>
                <a:cubicBezTo>
                  <a:pt x="93796" y="18339"/>
                  <a:pt x="93764" y="16929"/>
                  <a:pt x="92886" y="16897"/>
                </a:cubicBezTo>
                <a:lnTo>
                  <a:pt x="63905" y="15471"/>
                </a:lnTo>
                <a:cubicBezTo>
                  <a:pt x="63184" y="15439"/>
                  <a:pt x="62980" y="14374"/>
                  <a:pt x="63622" y="14013"/>
                </a:cubicBezTo>
                <a:lnTo>
                  <a:pt x="88670" y="0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0"/>
          <p:cNvSpPr/>
          <p:nvPr/>
        </p:nvSpPr>
        <p:spPr>
          <a:xfrm>
            <a:off x="5846775" y="3995438"/>
            <a:ext cx="3575068" cy="799300"/>
          </a:xfrm>
          <a:custGeom>
            <a:avLst/>
            <a:gdLst/>
            <a:ahLst/>
            <a:cxnLst/>
            <a:rect l="l" t="t" r="r" b="b"/>
            <a:pathLst>
              <a:path w="170067" h="32833" extrusionOk="0">
                <a:moveTo>
                  <a:pt x="74126" y="0"/>
                </a:moveTo>
                <a:cubicBezTo>
                  <a:pt x="73980" y="0"/>
                  <a:pt x="73854" y="9"/>
                  <a:pt x="73748" y="26"/>
                </a:cubicBezTo>
                <a:cubicBezTo>
                  <a:pt x="71475" y="386"/>
                  <a:pt x="0" y="32832"/>
                  <a:pt x="0" y="32832"/>
                </a:cubicBezTo>
                <a:lnTo>
                  <a:pt x="170067" y="32832"/>
                </a:lnTo>
                <a:cubicBezTo>
                  <a:pt x="170067" y="32832"/>
                  <a:pt x="83280" y="0"/>
                  <a:pt x="741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0"/>
          <p:cNvSpPr txBox="1">
            <a:spLocks noGrp="1"/>
          </p:cNvSpPr>
          <p:nvPr>
            <p:ph type="title"/>
          </p:nvPr>
        </p:nvSpPr>
        <p:spPr>
          <a:xfrm>
            <a:off x="933187" y="252828"/>
            <a:ext cx="7720710" cy="534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600" b="1" dirty="0" smtClean="0"/>
              <a:t>5. Listen </a:t>
            </a:r>
            <a:r>
              <a:rPr lang="en-GB" sz="2600" b="1" dirty="0"/>
              <a:t>to the sentences and repeat. How many stresses are there in each sentence? </a:t>
            </a:r>
            <a:r>
              <a:rPr lang="en-GB" sz="2600" b="1" dirty="0" smtClean="0"/>
              <a:t>(p.116</a:t>
            </a:r>
            <a:r>
              <a:rPr lang="en-GB" sz="2600" b="1" dirty="0"/>
              <a:t>)</a:t>
            </a:r>
            <a:endParaRPr lang="en-US" sz="2600" dirty="0">
              <a:effectLst/>
            </a:endParaRPr>
          </a:p>
        </p:txBody>
      </p:sp>
      <p:grpSp>
        <p:nvGrpSpPr>
          <p:cNvPr id="1740" name="Google Shape;1740;p40"/>
          <p:cNvGrpSpPr/>
          <p:nvPr/>
        </p:nvGrpSpPr>
        <p:grpSpPr>
          <a:xfrm>
            <a:off x="4" y="4497116"/>
            <a:ext cx="9169603" cy="135700"/>
            <a:chOff x="96675" y="2823075"/>
            <a:chExt cx="9144000" cy="135700"/>
          </a:xfrm>
        </p:grpSpPr>
        <p:grpSp>
          <p:nvGrpSpPr>
            <p:cNvPr id="1741" name="Google Shape;1741;p40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742" name="Google Shape;1742;p40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743" name="Google Shape;1743;p40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44" name="Google Shape;1744;p40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745" name="Google Shape;1745;p40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6" name="Google Shape;1746;p40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7" name="Google Shape;1747;p40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8" name="Google Shape;1748;p40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9" name="Google Shape;1749;p40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0" name="Google Shape;1750;p40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1" name="Google Shape;1751;p40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2" name="Google Shape;1752;p40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3" name="Google Shape;1753;p40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54" name="Google Shape;1754;p40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755" name="Google Shape;1755;p40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40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40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40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40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40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40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40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63" name="Google Shape;1763;p40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764" name="Google Shape;1764;p40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0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0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0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0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0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0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0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2" name="Google Shape;1772;p40"/>
          <p:cNvSpPr/>
          <p:nvPr/>
        </p:nvSpPr>
        <p:spPr>
          <a:xfrm>
            <a:off x="-229425" y="4624221"/>
            <a:ext cx="9418794" cy="572736"/>
          </a:xfrm>
          <a:custGeom>
            <a:avLst/>
            <a:gdLst/>
            <a:ahLst/>
            <a:cxnLst/>
            <a:rect l="l" t="t" r="r" b="b"/>
            <a:pathLst>
              <a:path w="331356" h="46413" extrusionOk="0">
                <a:moveTo>
                  <a:pt x="1" y="1"/>
                </a:moveTo>
                <a:lnTo>
                  <a:pt x="1" y="46412"/>
                </a:lnTo>
                <a:lnTo>
                  <a:pt x="331356" y="46412"/>
                </a:lnTo>
                <a:lnTo>
                  <a:pt x="3313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40"/>
          <p:cNvSpPr/>
          <p:nvPr/>
        </p:nvSpPr>
        <p:spPr>
          <a:xfrm>
            <a:off x="-156625" y="4624225"/>
            <a:ext cx="2933579" cy="529456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4" name="Google Shape;1774;p40"/>
          <p:cNvGrpSpPr/>
          <p:nvPr/>
        </p:nvGrpSpPr>
        <p:grpSpPr>
          <a:xfrm rot="10800000" flipH="1">
            <a:off x="4" y="4608532"/>
            <a:ext cx="9169603" cy="135700"/>
            <a:chOff x="96675" y="2823075"/>
            <a:chExt cx="9144000" cy="135700"/>
          </a:xfrm>
        </p:grpSpPr>
        <p:grpSp>
          <p:nvGrpSpPr>
            <p:cNvPr id="1775" name="Google Shape;1775;p40"/>
            <p:cNvGrpSpPr/>
            <p:nvPr/>
          </p:nvGrpSpPr>
          <p:grpSpPr>
            <a:xfrm>
              <a:off x="96675" y="2823075"/>
              <a:ext cx="9144000" cy="135700"/>
              <a:chOff x="96675" y="2823075"/>
              <a:chExt cx="9144000" cy="135700"/>
            </a:xfrm>
          </p:grpSpPr>
          <p:grpSp>
            <p:nvGrpSpPr>
              <p:cNvPr id="1776" name="Google Shape;1776;p40"/>
              <p:cNvGrpSpPr/>
              <p:nvPr/>
            </p:nvGrpSpPr>
            <p:grpSpPr>
              <a:xfrm>
                <a:off x="96675" y="2823075"/>
                <a:ext cx="9144000" cy="135700"/>
                <a:chOff x="-584175" y="4743925"/>
                <a:chExt cx="9144000" cy="135700"/>
              </a:xfrm>
            </p:grpSpPr>
            <p:sp>
              <p:nvSpPr>
                <p:cNvPr id="1777" name="Google Shape;1777;p40"/>
                <p:cNvSpPr/>
                <p:nvPr/>
              </p:nvSpPr>
              <p:spPr>
                <a:xfrm>
                  <a:off x="-584175" y="4743925"/>
                  <a:ext cx="91440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78" name="Google Shape;1778;p40"/>
                <p:cNvGrpSpPr/>
                <p:nvPr/>
              </p:nvGrpSpPr>
              <p:grpSpPr>
                <a:xfrm>
                  <a:off x="-450100" y="4750325"/>
                  <a:ext cx="3095500" cy="129300"/>
                  <a:chOff x="-450100" y="4750325"/>
                  <a:chExt cx="3095500" cy="129300"/>
                </a:xfrm>
              </p:grpSpPr>
              <p:sp>
                <p:nvSpPr>
                  <p:cNvPr id="1779" name="Google Shape;1779;p40"/>
                  <p:cNvSpPr/>
                  <p:nvPr/>
                </p:nvSpPr>
                <p:spPr>
                  <a:xfrm rot="5400000">
                    <a:off x="-497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0" name="Google Shape;1780;p40"/>
                  <p:cNvSpPr/>
                  <p:nvPr/>
                </p:nvSpPr>
                <p:spPr>
                  <a:xfrm rot="5400000">
                    <a:off x="-112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1" name="Google Shape;1781;p40"/>
                  <p:cNvSpPr/>
                  <p:nvPr/>
                </p:nvSpPr>
                <p:spPr>
                  <a:xfrm rot="5400000">
                    <a:off x="2718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40"/>
                  <p:cNvSpPr/>
                  <p:nvPr/>
                </p:nvSpPr>
                <p:spPr>
                  <a:xfrm rot="5400000">
                    <a:off x="6485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40"/>
                  <p:cNvSpPr/>
                  <p:nvPr/>
                </p:nvSpPr>
                <p:spPr>
                  <a:xfrm rot="5400000">
                    <a:off x="10253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40"/>
                  <p:cNvSpPr/>
                  <p:nvPr/>
                </p:nvSpPr>
                <p:spPr>
                  <a:xfrm rot="5400000">
                    <a:off x="140977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40"/>
                  <p:cNvSpPr/>
                  <p:nvPr/>
                </p:nvSpPr>
                <p:spPr>
                  <a:xfrm rot="5400000">
                    <a:off x="179420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40"/>
                  <p:cNvSpPr/>
                  <p:nvPr/>
                </p:nvSpPr>
                <p:spPr>
                  <a:xfrm rot="5400000">
                    <a:off x="2178625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7" name="Google Shape;1787;p40"/>
                  <p:cNvSpPr/>
                  <p:nvPr/>
                </p:nvSpPr>
                <p:spPr>
                  <a:xfrm rot="5400000">
                    <a:off x="2563050" y="4797275"/>
                    <a:ext cx="129300" cy="35400"/>
                  </a:xfrm>
                  <a:prstGeom prst="rect">
                    <a:avLst/>
                  </a:prstGeom>
                  <a:solidFill>
                    <a:srgbClr val="38761D">
                      <a:alpha val="44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88" name="Google Shape;1788;p40"/>
              <p:cNvGrpSpPr/>
              <p:nvPr/>
            </p:nvGrpSpPr>
            <p:grpSpPr>
              <a:xfrm>
                <a:off x="3677725" y="2826275"/>
                <a:ext cx="2711075" cy="129300"/>
                <a:chOff x="-65675" y="4750325"/>
                <a:chExt cx="2711075" cy="129300"/>
              </a:xfrm>
            </p:grpSpPr>
            <p:sp>
              <p:nvSpPr>
                <p:cNvPr id="1789" name="Google Shape;1789;p40"/>
                <p:cNvSpPr/>
                <p:nvPr/>
              </p:nvSpPr>
              <p:spPr>
                <a:xfrm rot="5400000">
                  <a:off x="-112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40"/>
                <p:cNvSpPr/>
                <p:nvPr/>
              </p:nvSpPr>
              <p:spPr>
                <a:xfrm rot="5400000">
                  <a:off x="2718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40"/>
                <p:cNvSpPr/>
                <p:nvPr/>
              </p:nvSpPr>
              <p:spPr>
                <a:xfrm rot="5400000">
                  <a:off x="6485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40"/>
                <p:cNvSpPr/>
                <p:nvPr/>
              </p:nvSpPr>
              <p:spPr>
                <a:xfrm rot="5400000">
                  <a:off x="10253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40"/>
                <p:cNvSpPr/>
                <p:nvPr/>
              </p:nvSpPr>
              <p:spPr>
                <a:xfrm rot="5400000">
                  <a:off x="140977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40"/>
                <p:cNvSpPr/>
                <p:nvPr/>
              </p:nvSpPr>
              <p:spPr>
                <a:xfrm rot="5400000">
                  <a:off x="179420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40"/>
                <p:cNvSpPr/>
                <p:nvPr/>
              </p:nvSpPr>
              <p:spPr>
                <a:xfrm rot="5400000">
                  <a:off x="2178625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40"/>
                <p:cNvSpPr/>
                <p:nvPr/>
              </p:nvSpPr>
              <p:spPr>
                <a:xfrm rot="5400000">
                  <a:off x="2563050" y="4797275"/>
                  <a:ext cx="129300" cy="35400"/>
                </a:xfrm>
                <a:prstGeom prst="rect">
                  <a:avLst/>
                </a:prstGeom>
                <a:solidFill>
                  <a:srgbClr val="38761D">
                    <a:alpha val="44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97" name="Google Shape;1797;p40"/>
            <p:cNvGrpSpPr/>
            <p:nvPr/>
          </p:nvGrpSpPr>
          <p:grpSpPr>
            <a:xfrm>
              <a:off x="6356775" y="2826275"/>
              <a:ext cx="2711075" cy="129300"/>
              <a:chOff x="-65675" y="4750325"/>
              <a:chExt cx="2711075" cy="129300"/>
            </a:xfrm>
          </p:grpSpPr>
          <p:sp>
            <p:nvSpPr>
              <p:cNvPr id="1798" name="Google Shape;1798;p40"/>
              <p:cNvSpPr/>
              <p:nvPr/>
            </p:nvSpPr>
            <p:spPr>
              <a:xfrm rot="5400000">
                <a:off x="-112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0"/>
              <p:cNvSpPr/>
              <p:nvPr/>
            </p:nvSpPr>
            <p:spPr>
              <a:xfrm rot="5400000">
                <a:off x="2718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0"/>
              <p:cNvSpPr/>
              <p:nvPr/>
            </p:nvSpPr>
            <p:spPr>
              <a:xfrm rot="5400000">
                <a:off x="6485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0"/>
              <p:cNvSpPr/>
              <p:nvPr/>
            </p:nvSpPr>
            <p:spPr>
              <a:xfrm rot="5400000">
                <a:off x="10253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0"/>
              <p:cNvSpPr/>
              <p:nvPr/>
            </p:nvSpPr>
            <p:spPr>
              <a:xfrm rot="5400000">
                <a:off x="140977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0"/>
              <p:cNvSpPr/>
              <p:nvPr/>
            </p:nvSpPr>
            <p:spPr>
              <a:xfrm rot="5400000">
                <a:off x="179420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0"/>
              <p:cNvSpPr/>
              <p:nvPr/>
            </p:nvSpPr>
            <p:spPr>
              <a:xfrm rot="5400000">
                <a:off x="2178625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0"/>
              <p:cNvSpPr/>
              <p:nvPr/>
            </p:nvSpPr>
            <p:spPr>
              <a:xfrm rot="5400000">
                <a:off x="2563050" y="4797275"/>
                <a:ext cx="129300" cy="35400"/>
              </a:xfrm>
              <a:prstGeom prst="rect">
                <a:avLst/>
              </a:prstGeom>
              <a:solidFill>
                <a:srgbClr val="38761D">
                  <a:alpha val="4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6" name="Google Shape;1806;p40"/>
          <p:cNvGrpSpPr/>
          <p:nvPr/>
        </p:nvGrpSpPr>
        <p:grpSpPr>
          <a:xfrm rot="10800000" flipH="1">
            <a:off x="3270430" y="4737392"/>
            <a:ext cx="2033345" cy="235159"/>
            <a:chOff x="3962175" y="3227750"/>
            <a:chExt cx="3075700" cy="356625"/>
          </a:xfrm>
        </p:grpSpPr>
        <p:sp>
          <p:nvSpPr>
            <p:cNvPr id="1807" name="Google Shape;1807;p40"/>
            <p:cNvSpPr/>
            <p:nvPr/>
          </p:nvSpPr>
          <p:spPr>
            <a:xfrm>
              <a:off x="3962175" y="3227750"/>
              <a:ext cx="3075700" cy="356625"/>
            </a:xfrm>
            <a:custGeom>
              <a:avLst/>
              <a:gdLst/>
              <a:ahLst/>
              <a:cxnLst/>
              <a:rect l="l" t="t" r="r" b="b"/>
              <a:pathLst>
                <a:path w="123028" h="14265" extrusionOk="0">
                  <a:moveTo>
                    <a:pt x="114046" y="1"/>
                  </a:moveTo>
                  <a:lnTo>
                    <a:pt x="114046" y="1239"/>
                  </a:lnTo>
                  <a:lnTo>
                    <a:pt x="114579" y="1239"/>
                  </a:lnTo>
                  <a:lnTo>
                    <a:pt x="114579" y="3167"/>
                  </a:lnTo>
                  <a:lnTo>
                    <a:pt x="109877" y="3167"/>
                  </a:lnTo>
                  <a:lnTo>
                    <a:pt x="109877" y="2728"/>
                  </a:lnTo>
                  <a:lnTo>
                    <a:pt x="108984" y="2728"/>
                  </a:lnTo>
                  <a:lnTo>
                    <a:pt x="108984" y="1913"/>
                  </a:lnTo>
                  <a:cubicBezTo>
                    <a:pt x="108984" y="1411"/>
                    <a:pt x="108513" y="1004"/>
                    <a:pt x="107980" y="1098"/>
                  </a:cubicBezTo>
                  <a:lnTo>
                    <a:pt x="107980" y="1098"/>
                  </a:lnTo>
                  <a:cubicBezTo>
                    <a:pt x="107573" y="1161"/>
                    <a:pt x="107291" y="1553"/>
                    <a:pt x="107291" y="1960"/>
                  </a:cubicBezTo>
                  <a:lnTo>
                    <a:pt x="107291" y="1960"/>
                  </a:lnTo>
                  <a:lnTo>
                    <a:pt x="107291" y="2728"/>
                  </a:lnTo>
                  <a:lnTo>
                    <a:pt x="106397" y="2728"/>
                  </a:lnTo>
                  <a:lnTo>
                    <a:pt x="106397" y="3167"/>
                  </a:lnTo>
                  <a:lnTo>
                    <a:pt x="105237" y="3167"/>
                  </a:lnTo>
                  <a:lnTo>
                    <a:pt x="105237" y="1615"/>
                  </a:lnTo>
                  <a:lnTo>
                    <a:pt x="103921" y="1615"/>
                  </a:lnTo>
                  <a:lnTo>
                    <a:pt x="103921" y="3167"/>
                  </a:lnTo>
                  <a:lnTo>
                    <a:pt x="100112" y="3167"/>
                  </a:lnTo>
                  <a:lnTo>
                    <a:pt x="100112" y="1521"/>
                  </a:lnTo>
                  <a:cubicBezTo>
                    <a:pt x="100112" y="675"/>
                    <a:pt x="99438" y="1"/>
                    <a:pt x="98591" y="1"/>
                  </a:cubicBezTo>
                  <a:lnTo>
                    <a:pt x="98591" y="1"/>
                  </a:lnTo>
                  <a:lnTo>
                    <a:pt x="88403" y="1"/>
                  </a:lnTo>
                  <a:cubicBezTo>
                    <a:pt x="87870" y="1"/>
                    <a:pt x="87431" y="440"/>
                    <a:pt x="87463" y="988"/>
                  </a:cubicBezTo>
                  <a:lnTo>
                    <a:pt x="87463" y="988"/>
                  </a:lnTo>
                  <a:cubicBezTo>
                    <a:pt x="87494" y="1490"/>
                    <a:pt x="87949" y="1882"/>
                    <a:pt x="88466" y="1882"/>
                  </a:cubicBezTo>
                  <a:lnTo>
                    <a:pt x="88466" y="1882"/>
                  </a:lnTo>
                  <a:lnTo>
                    <a:pt x="92149" y="1882"/>
                  </a:lnTo>
                  <a:cubicBezTo>
                    <a:pt x="92964" y="1882"/>
                    <a:pt x="93638" y="2540"/>
                    <a:pt x="93638" y="3355"/>
                  </a:cubicBezTo>
                  <a:lnTo>
                    <a:pt x="93638" y="3355"/>
                  </a:lnTo>
                  <a:lnTo>
                    <a:pt x="93638" y="5785"/>
                  </a:lnTo>
                  <a:cubicBezTo>
                    <a:pt x="93638" y="5988"/>
                    <a:pt x="93466" y="6161"/>
                    <a:pt x="93247" y="6161"/>
                  </a:cubicBezTo>
                  <a:lnTo>
                    <a:pt x="93247" y="6161"/>
                  </a:lnTo>
                  <a:lnTo>
                    <a:pt x="88293" y="6161"/>
                  </a:lnTo>
                  <a:cubicBezTo>
                    <a:pt x="87839" y="6161"/>
                    <a:pt x="87463" y="6537"/>
                    <a:pt x="87463" y="6992"/>
                  </a:cubicBezTo>
                  <a:lnTo>
                    <a:pt x="87463" y="6992"/>
                  </a:lnTo>
                  <a:lnTo>
                    <a:pt x="87463" y="9468"/>
                  </a:lnTo>
                  <a:cubicBezTo>
                    <a:pt x="87463" y="10299"/>
                    <a:pt x="87823" y="11036"/>
                    <a:pt x="88403" y="11537"/>
                  </a:cubicBezTo>
                  <a:lnTo>
                    <a:pt x="88403" y="11537"/>
                  </a:lnTo>
                  <a:cubicBezTo>
                    <a:pt x="88388" y="11615"/>
                    <a:pt x="88388" y="11678"/>
                    <a:pt x="88372" y="11741"/>
                  </a:cubicBezTo>
                  <a:lnTo>
                    <a:pt x="88372" y="11741"/>
                  </a:lnTo>
                  <a:lnTo>
                    <a:pt x="85221" y="11741"/>
                  </a:lnTo>
                  <a:lnTo>
                    <a:pt x="85221" y="3512"/>
                  </a:lnTo>
                  <a:cubicBezTo>
                    <a:pt x="85221" y="2430"/>
                    <a:pt x="84359" y="1553"/>
                    <a:pt x="83278" y="1553"/>
                  </a:cubicBezTo>
                  <a:lnTo>
                    <a:pt x="83278" y="1553"/>
                  </a:lnTo>
                  <a:lnTo>
                    <a:pt x="46083" y="1553"/>
                  </a:lnTo>
                  <a:cubicBezTo>
                    <a:pt x="45017" y="1553"/>
                    <a:pt x="44139" y="2430"/>
                    <a:pt x="44139" y="3512"/>
                  </a:cubicBezTo>
                  <a:lnTo>
                    <a:pt x="44139" y="3512"/>
                  </a:lnTo>
                  <a:lnTo>
                    <a:pt x="44139" y="10330"/>
                  </a:lnTo>
                  <a:lnTo>
                    <a:pt x="42211" y="10330"/>
                  </a:lnTo>
                  <a:lnTo>
                    <a:pt x="42211" y="3512"/>
                  </a:lnTo>
                  <a:cubicBezTo>
                    <a:pt x="42211" y="2430"/>
                    <a:pt x="41333" y="1553"/>
                    <a:pt x="40267" y="1553"/>
                  </a:cubicBezTo>
                  <a:lnTo>
                    <a:pt x="40267" y="1553"/>
                  </a:lnTo>
                  <a:lnTo>
                    <a:pt x="3072" y="1553"/>
                  </a:lnTo>
                  <a:cubicBezTo>
                    <a:pt x="2006" y="1553"/>
                    <a:pt x="1129" y="2430"/>
                    <a:pt x="1129" y="3512"/>
                  </a:cubicBezTo>
                  <a:lnTo>
                    <a:pt x="1129" y="3512"/>
                  </a:lnTo>
                  <a:lnTo>
                    <a:pt x="1129" y="10330"/>
                  </a:lnTo>
                  <a:lnTo>
                    <a:pt x="0" y="10330"/>
                  </a:lnTo>
                  <a:lnTo>
                    <a:pt x="0" y="11130"/>
                  </a:lnTo>
                  <a:lnTo>
                    <a:pt x="1129" y="11130"/>
                  </a:lnTo>
                  <a:lnTo>
                    <a:pt x="1129" y="12650"/>
                  </a:lnTo>
                  <a:lnTo>
                    <a:pt x="1865" y="12650"/>
                  </a:lnTo>
                  <a:cubicBezTo>
                    <a:pt x="1865" y="13481"/>
                    <a:pt x="2555" y="14170"/>
                    <a:pt x="3386" y="14170"/>
                  </a:cubicBezTo>
                  <a:lnTo>
                    <a:pt x="3386" y="14170"/>
                  </a:lnTo>
                  <a:cubicBezTo>
                    <a:pt x="4232" y="14170"/>
                    <a:pt x="4906" y="13481"/>
                    <a:pt x="4906" y="12650"/>
                  </a:cubicBezTo>
                  <a:lnTo>
                    <a:pt x="4906" y="12650"/>
                  </a:lnTo>
                  <a:lnTo>
                    <a:pt x="6113" y="12650"/>
                  </a:lnTo>
                  <a:cubicBezTo>
                    <a:pt x="6113" y="13481"/>
                    <a:pt x="6803" y="14170"/>
                    <a:pt x="7633" y="14170"/>
                  </a:cubicBezTo>
                  <a:lnTo>
                    <a:pt x="7633" y="14170"/>
                  </a:lnTo>
                  <a:cubicBezTo>
                    <a:pt x="8480" y="14170"/>
                    <a:pt x="9154" y="13481"/>
                    <a:pt x="9154" y="12650"/>
                  </a:cubicBezTo>
                  <a:lnTo>
                    <a:pt x="9154" y="12650"/>
                  </a:lnTo>
                  <a:lnTo>
                    <a:pt x="33966" y="12650"/>
                  </a:lnTo>
                  <a:cubicBezTo>
                    <a:pt x="33966" y="13481"/>
                    <a:pt x="34640" y="14170"/>
                    <a:pt x="35487" y="14170"/>
                  </a:cubicBezTo>
                  <a:lnTo>
                    <a:pt x="35487" y="14170"/>
                  </a:lnTo>
                  <a:cubicBezTo>
                    <a:pt x="36317" y="14170"/>
                    <a:pt x="37007" y="13481"/>
                    <a:pt x="37007" y="12650"/>
                  </a:cubicBezTo>
                  <a:lnTo>
                    <a:pt x="37007" y="12650"/>
                  </a:lnTo>
                  <a:lnTo>
                    <a:pt x="38198" y="12650"/>
                  </a:lnTo>
                  <a:cubicBezTo>
                    <a:pt x="38198" y="13481"/>
                    <a:pt x="38888" y="14170"/>
                    <a:pt x="39734" y="14170"/>
                  </a:cubicBezTo>
                  <a:lnTo>
                    <a:pt x="39734" y="14170"/>
                  </a:lnTo>
                  <a:cubicBezTo>
                    <a:pt x="40565" y="14170"/>
                    <a:pt x="41255" y="13481"/>
                    <a:pt x="41255" y="12650"/>
                  </a:cubicBezTo>
                  <a:lnTo>
                    <a:pt x="41255" y="12650"/>
                  </a:lnTo>
                  <a:lnTo>
                    <a:pt x="42211" y="12650"/>
                  </a:lnTo>
                  <a:lnTo>
                    <a:pt x="42211" y="11130"/>
                  </a:lnTo>
                  <a:lnTo>
                    <a:pt x="44139" y="11130"/>
                  </a:lnTo>
                  <a:lnTo>
                    <a:pt x="44139" y="12650"/>
                  </a:lnTo>
                  <a:lnTo>
                    <a:pt x="44876" y="12650"/>
                  </a:lnTo>
                  <a:cubicBezTo>
                    <a:pt x="44876" y="13481"/>
                    <a:pt x="45565" y="14170"/>
                    <a:pt x="46412" y="14170"/>
                  </a:cubicBezTo>
                  <a:lnTo>
                    <a:pt x="46412" y="14170"/>
                  </a:lnTo>
                  <a:cubicBezTo>
                    <a:pt x="47242" y="14170"/>
                    <a:pt x="47932" y="13481"/>
                    <a:pt x="47932" y="12650"/>
                  </a:cubicBezTo>
                  <a:lnTo>
                    <a:pt x="47932" y="12650"/>
                  </a:lnTo>
                  <a:lnTo>
                    <a:pt x="49123" y="12650"/>
                  </a:lnTo>
                  <a:cubicBezTo>
                    <a:pt x="49123" y="13481"/>
                    <a:pt x="49813" y="14170"/>
                    <a:pt x="50644" y="14170"/>
                  </a:cubicBezTo>
                  <a:lnTo>
                    <a:pt x="50644" y="14170"/>
                  </a:lnTo>
                  <a:cubicBezTo>
                    <a:pt x="51490" y="14170"/>
                    <a:pt x="52164" y="13481"/>
                    <a:pt x="52164" y="12650"/>
                  </a:cubicBezTo>
                  <a:lnTo>
                    <a:pt x="52164" y="12650"/>
                  </a:lnTo>
                  <a:lnTo>
                    <a:pt x="76977" y="12650"/>
                  </a:lnTo>
                  <a:cubicBezTo>
                    <a:pt x="76977" y="13481"/>
                    <a:pt x="77651" y="14170"/>
                    <a:pt x="78497" y="14170"/>
                  </a:cubicBezTo>
                  <a:lnTo>
                    <a:pt x="78497" y="14170"/>
                  </a:lnTo>
                  <a:cubicBezTo>
                    <a:pt x="79343" y="14170"/>
                    <a:pt x="80017" y="13481"/>
                    <a:pt x="80017" y="12650"/>
                  </a:cubicBezTo>
                  <a:lnTo>
                    <a:pt x="80017" y="12650"/>
                  </a:lnTo>
                  <a:lnTo>
                    <a:pt x="81224" y="12650"/>
                  </a:lnTo>
                  <a:cubicBezTo>
                    <a:pt x="81224" y="13481"/>
                    <a:pt x="81898" y="14170"/>
                    <a:pt x="82745" y="14170"/>
                  </a:cubicBezTo>
                  <a:lnTo>
                    <a:pt x="82745" y="14170"/>
                  </a:lnTo>
                  <a:cubicBezTo>
                    <a:pt x="83575" y="14170"/>
                    <a:pt x="84265" y="13481"/>
                    <a:pt x="84265" y="12650"/>
                  </a:cubicBezTo>
                  <a:lnTo>
                    <a:pt x="84265" y="12650"/>
                  </a:lnTo>
                  <a:lnTo>
                    <a:pt x="88497" y="12650"/>
                  </a:lnTo>
                  <a:cubicBezTo>
                    <a:pt x="88811" y="13528"/>
                    <a:pt x="89657" y="14170"/>
                    <a:pt x="90645" y="14170"/>
                  </a:cubicBezTo>
                  <a:lnTo>
                    <a:pt x="90645" y="14170"/>
                  </a:lnTo>
                  <a:cubicBezTo>
                    <a:pt x="91789" y="14170"/>
                    <a:pt x="92729" y="13340"/>
                    <a:pt x="92902" y="12258"/>
                  </a:cubicBezTo>
                  <a:lnTo>
                    <a:pt x="92902" y="12258"/>
                  </a:lnTo>
                  <a:lnTo>
                    <a:pt x="94939" y="12258"/>
                  </a:lnTo>
                  <a:cubicBezTo>
                    <a:pt x="95174" y="13340"/>
                    <a:pt x="96146" y="14170"/>
                    <a:pt x="97322" y="14170"/>
                  </a:cubicBezTo>
                  <a:lnTo>
                    <a:pt x="97322" y="14170"/>
                  </a:lnTo>
                  <a:cubicBezTo>
                    <a:pt x="98482" y="14170"/>
                    <a:pt x="99454" y="13340"/>
                    <a:pt x="99704" y="12258"/>
                  </a:cubicBezTo>
                  <a:lnTo>
                    <a:pt x="99704" y="12258"/>
                  </a:lnTo>
                  <a:lnTo>
                    <a:pt x="100535" y="12258"/>
                  </a:lnTo>
                  <a:cubicBezTo>
                    <a:pt x="100770" y="13340"/>
                    <a:pt x="101758" y="14170"/>
                    <a:pt x="102918" y="14170"/>
                  </a:cubicBezTo>
                  <a:lnTo>
                    <a:pt x="102918" y="14170"/>
                  </a:lnTo>
                  <a:cubicBezTo>
                    <a:pt x="104093" y="14170"/>
                    <a:pt x="105065" y="13340"/>
                    <a:pt x="105300" y="12258"/>
                  </a:cubicBezTo>
                  <a:lnTo>
                    <a:pt x="105300" y="12258"/>
                  </a:lnTo>
                  <a:lnTo>
                    <a:pt x="106601" y="12258"/>
                  </a:lnTo>
                  <a:cubicBezTo>
                    <a:pt x="106836" y="13340"/>
                    <a:pt x="107808" y="14170"/>
                    <a:pt x="108984" y="14170"/>
                  </a:cubicBezTo>
                  <a:lnTo>
                    <a:pt x="108984" y="14170"/>
                  </a:lnTo>
                  <a:cubicBezTo>
                    <a:pt x="110143" y="14170"/>
                    <a:pt x="111115" y="13340"/>
                    <a:pt x="111366" y="12258"/>
                  </a:cubicBezTo>
                  <a:lnTo>
                    <a:pt x="111366" y="12258"/>
                  </a:lnTo>
                  <a:lnTo>
                    <a:pt x="112197" y="12258"/>
                  </a:lnTo>
                  <a:cubicBezTo>
                    <a:pt x="112448" y="13340"/>
                    <a:pt x="113419" y="14170"/>
                    <a:pt x="114579" y="14170"/>
                  </a:cubicBezTo>
                  <a:lnTo>
                    <a:pt x="114579" y="14170"/>
                  </a:lnTo>
                  <a:cubicBezTo>
                    <a:pt x="115755" y="14170"/>
                    <a:pt x="116727" y="13340"/>
                    <a:pt x="116962" y="12258"/>
                  </a:cubicBezTo>
                  <a:lnTo>
                    <a:pt x="116962" y="12258"/>
                  </a:lnTo>
                  <a:lnTo>
                    <a:pt x="117244" y="12258"/>
                  </a:lnTo>
                  <a:cubicBezTo>
                    <a:pt x="117056" y="12525"/>
                    <a:pt x="116977" y="12854"/>
                    <a:pt x="117056" y="13230"/>
                  </a:cubicBezTo>
                  <a:lnTo>
                    <a:pt x="117056" y="13230"/>
                  </a:lnTo>
                  <a:cubicBezTo>
                    <a:pt x="117166" y="13684"/>
                    <a:pt x="117542" y="14061"/>
                    <a:pt x="118012" y="14139"/>
                  </a:cubicBezTo>
                  <a:lnTo>
                    <a:pt x="118012" y="14139"/>
                  </a:lnTo>
                  <a:cubicBezTo>
                    <a:pt x="118655" y="14264"/>
                    <a:pt x="119219" y="13888"/>
                    <a:pt x="119391" y="13324"/>
                  </a:cubicBezTo>
                  <a:lnTo>
                    <a:pt x="119391" y="13324"/>
                  </a:lnTo>
                  <a:cubicBezTo>
                    <a:pt x="122369" y="13308"/>
                    <a:pt x="123028" y="12556"/>
                    <a:pt x="123028" y="12556"/>
                  </a:cubicBezTo>
                  <a:lnTo>
                    <a:pt x="123028" y="12556"/>
                  </a:lnTo>
                  <a:lnTo>
                    <a:pt x="119783" y="9108"/>
                  </a:lnTo>
                  <a:lnTo>
                    <a:pt x="118749" y="9108"/>
                  </a:lnTo>
                  <a:cubicBezTo>
                    <a:pt x="120128" y="8841"/>
                    <a:pt x="121178" y="7619"/>
                    <a:pt x="121178" y="6161"/>
                  </a:cubicBezTo>
                  <a:lnTo>
                    <a:pt x="121178" y="6161"/>
                  </a:lnTo>
                  <a:cubicBezTo>
                    <a:pt x="121178" y="5330"/>
                    <a:pt x="120849" y="4578"/>
                    <a:pt x="120300" y="4045"/>
                  </a:cubicBezTo>
                  <a:lnTo>
                    <a:pt x="120300" y="4045"/>
                  </a:lnTo>
                  <a:cubicBezTo>
                    <a:pt x="119752" y="3496"/>
                    <a:pt x="118999" y="3167"/>
                    <a:pt x="118184" y="3167"/>
                  </a:cubicBezTo>
                  <a:lnTo>
                    <a:pt x="118184" y="3167"/>
                  </a:lnTo>
                  <a:lnTo>
                    <a:pt x="116068" y="3167"/>
                  </a:lnTo>
                  <a:lnTo>
                    <a:pt x="116068" y="1239"/>
                  </a:lnTo>
                  <a:lnTo>
                    <a:pt x="116601" y="1239"/>
                  </a:lnTo>
                  <a:lnTo>
                    <a:pt x="116601" y="1"/>
                  </a:lnTo>
                  <a:close/>
                  <a:moveTo>
                    <a:pt x="58214" y="11130"/>
                  </a:moveTo>
                  <a:lnTo>
                    <a:pt x="71146" y="11130"/>
                  </a:lnTo>
                  <a:lnTo>
                    <a:pt x="71146" y="11741"/>
                  </a:lnTo>
                  <a:lnTo>
                    <a:pt x="58214" y="11741"/>
                  </a:lnTo>
                  <a:close/>
                  <a:moveTo>
                    <a:pt x="15204" y="11130"/>
                  </a:moveTo>
                  <a:lnTo>
                    <a:pt x="28135" y="11130"/>
                  </a:lnTo>
                  <a:lnTo>
                    <a:pt x="28135" y="11741"/>
                  </a:lnTo>
                  <a:lnTo>
                    <a:pt x="15204" y="11741"/>
                  </a:lnTo>
                  <a:close/>
                </a:path>
              </a:pathLst>
            </a:custGeom>
            <a:solidFill>
              <a:srgbClr val="38761D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6345450" y="3293600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lnTo>
                    <a:pt x="0" y="2320"/>
                  </a:lnTo>
                  <a:cubicBezTo>
                    <a:pt x="0" y="2900"/>
                    <a:pt x="470" y="3370"/>
                    <a:pt x="1050" y="3370"/>
                  </a:cubicBezTo>
                  <a:lnTo>
                    <a:pt x="2320" y="3370"/>
                  </a:lnTo>
                  <a:cubicBezTo>
                    <a:pt x="2900" y="3370"/>
                    <a:pt x="3370" y="2900"/>
                    <a:pt x="3370" y="2320"/>
                  </a:cubicBezTo>
                  <a:lnTo>
                    <a:pt x="3370" y="1050"/>
                  </a:lnTo>
                  <a:cubicBezTo>
                    <a:pt x="3370" y="470"/>
                    <a:pt x="2900" y="0"/>
                    <a:pt x="2320" y="0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5924600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58121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55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57035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55954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55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55" y="2822"/>
                    <a:pt x="1035" y="2822"/>
                  </a:cubicBezTo>
                  <a:lnTo>
                    <a:pt x="1929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548687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0"/>
            <p:cNvSpPr/>
            <p:nvPr/>
          </p:nvSpPr>
          <p:spPr>
            <a:xfrm>
              <a:off x="53783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0"/>
            <p:cNvSpPr/>
            <p:nvPr/>
          </p:nvSpPr>
          <p:spPr>
            <a:xfrm>
              <a:off x="5270175" y="3351575"/>
              <a:ext cx="74500" cy="70575"/>
            </a:xfrm>
            <a:custGeom>
              <a:avLst/>
              <a:gdLst/>
              <a:ahLst/>
              <a:cxnLst/>
              <a:rect l="l" t="t" r="r" b="b"/>
              <a:pathLst>
                <a:path w="2980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5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45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5161650" y="3351575"/>
              <a:ext cx="74850" cy="70575"/>
            </a:xfrm>
            <a:custGeom>
              <a:avLst/>
              <a:gdLst/>
              <a:ahLst/>
              <a:cxnLst/>
              <a:rect l="l" t="t" r="r" b="b"/>
              <a:pathLst>
                <a:path w="2994" h="2823" extrusionOk="0">
                  <a:moveTo>
                    <a:pt x="1050" y="1"/>
                  </a:moveTo>
                  <a:cubicBezTo>
                    <a:pt x="470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0" y="2822"/>
                    <a:pt x="1050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4849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9" y="2822"/>
                  </a:lnTo>
                  <a:cubicBezTo>
                    <a:pt x="2509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47364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46283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51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08" y="2822"/>
                    <a:pt x="2978" y="2368"/>
                    <a:pt x="2978" y="1788"/>
                  </a:cubicBezTo>
                  <a:lnTo>
                    <a:pt x="2978" y="1051"/>
                  </a:lnTo>
                  <a:cubicBezTo>
                    <a:pt x="2978" y="471"/>
                    <a:pt x="2508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0"/>
            <p:cNvSpPr/>
            <p:nvPr/>
          </p:nvSpPr>
          <p:spPr>
            <a:xfrm>
              <a:off x="45197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0"/>
            <p:cNvSpPr/>
            <p:nvPr/>
          </p:nvSpPr>
          <p:spPr>
            <a:xfrm>
              <a:off x="44116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0" y="471"/>
                    <a:pt x="0" y="1051"/>
                  </a:cubicBezTo>
                  <a:lnTo>
                    <a:pt x="0" y="1788"/>
                  </a:lnTo>
                  <a:cubicBezTo>
                    <a:pt x="0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43030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4" y="2368"/>
                    <a:pt x="2994" y="1788"/>
                  </a:cubicBezTo>
                  <a:lnTo>
                    <a:pt x="2994" y="1051"/>
                  </a:lnTo>
                  <a:cubicBezTo>
                    <a:pt x="2994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4194925" y="3351575"/>
              <a:ext cx="74475" cy="70575"/>
            </a:xfrm>
            <a:custGeom>
              <a:avLst/>
              <a:gdLst/>
              <a:ahLst/>
              <a:cxnLst/>
              <a:rect l="l" t="t" r="r" b="b"/>
              <a:pathLst>
                <a:path w="2979" h="2823" extrusionOk="0">
                  <a:moveTo>
                    <a:pt x="1035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35" y="2822"/>
                  </a:cubicBezTo>
                  <a:lnTo>
                    <a:pt x="1928" y="2822"/>
                  </a:lnTo>
                  <a:cubicBezTo>
                    <a:pt x="2508" y="2822"/>
                    <a:pt x="2979" y="2368"/>
                    <a:pt x="2979" y="1788"/>
                  </a:cubicBezTo>
                  <a:lnTo>
                    <a:pt x="2979" y="1051"/>
                  </a:lnTo>
                  <a:cubicBezTo>
                    <a:pt x="2979" y="471"/>
                    <a:pt x="2508" y="1"/>
                    <a:pt x="1928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0"/>
            <p:cNvSpPr/>
            <p:nvPr/>
          </p:nvSpPr>
          <p:spPr>
            <a:xfrm>
              <a:off x="4086375" y="3351575"/>
              <a:ext cx="74875" cy="70575"/>
            </a:xfrm>
            <a:custGeom>
              <a:avLst/>
              <a:gdLst/>
              <a:ahLst/>
              <a:cxnLst/>
              <a:rect l="l" t="t" r="r" b="b"/>
              <a:pathLst>
                <a:path w="2995" h="2823" extrusionOk="0">
                  <a:moveTo>
                    <a:pt x="1051" y="1"/>
                  </a:moveTo>
                  <a:cubicBezTo>
                    <a:pt x="471" y="1"/>
                    <a:pt x="1" y="471"/>
                    <a:pt x="1" y="1051"/>
                  </a:cubicBezTo>
                  <a:lnTo>
                    <a:pt x="1" y="1788"/>
                  </a:lnTo>
                  <a:cubicBezTo>
                    <a:pt x="1" y="2368"/>
                    <a:pt x="471" y="2822"/>
                    <a:pt x="1051" y="2822"/>
                  </a:cubicBezTo>
                  <a:lnTo>
                    <a:pt x="1944" y="2822"/>
                  </a:lnTo>
                  <a:cubicBezTo>
                    <a:pt x="2524" y="2822"/>
                    <a:pt x="2995" y="2368"/>
                    <a:pt x="2995" y="1788"/>
                  </a:cubicBezTo>
                  <a:lnTo>
                    <a:pt x="2995" y="1051"/>
                  </a:lnTo>
                  <a:cubicBezTo>
                    <a:pt x="2995" y="471"/>
                    <a:pt x="2524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5" name="Google Shape;1845;p40"/>
          <p:cNvSpPr/>
          <p:nvPr/>
        </p:nvSpPr>
        <p:spPr>
          <a:xfrm flipH="1">
            <a:off x="-720473" y="3735725"/>
            <a:ext cx="2867400" cy="1881300"/>
          </a:xfrm>
          <a:custGeom>
            <a:avLst/>
            <a:gdLst/>
            <a:ahLst/>
            <a:cxnLst/>
            <a:rect l="l" t="t" r="r" b="b"/>
            <a:pathLst>
              <a:path w="96888" h="75252" extrusionOk="0">
                <a:moveTo>
                  <a:pt x="96887" y="1214"/>
                </a:moveTo>
                <a:cubicBezTo>
                  <a:pt x="96887" y="1214"/>
                  <a:pt x="84809" y="1"/>
                  <a:pt x="53970" y="19173"/>
                </a:cubicBezTo>
                <a:cubicBezTo>
                  <a:pt x="48967" y="22290"/>
                  <a:pt x="34928" y="39670"/>
                  <a:pt x="28992" y="40510"/>
                </a:cubicBezTo>
                <a:cubicBezTo>
                  <a:pt x="23037" y="41350"/>
                  <a:pt x="21301" y="42918"/>
                  <a:pt x="16970" y="46185"/>
                </a:cubicBezTo>
                <a:cubicBezTo>
                  <a:pt x="12620" y="49471"/>
                  <a:pt x="7748" y="52271"/>
                  <a:pt x="7188" y="55930"/>
                </a:cubicBezTo>
                <a:cubicBezTo>
                  <a:pt x="6628" y="59570"/>
                  <a:pt x="1" y="67131"/>
                  <a:pt x="113" y="69651"/>
                </a:cubicBezTo>
                <a:cubicBezTo>
                  <a:pt x="206" y="72171"/>
                  <a:pt x="2763" y="75251"/>
                  <a:pt x="2763" y="75251"/>
                </a:cubicBezTo>
                <a:cubicBezTo>
                  <a:pt x="2763" y="75251"/>
                  <a:pt x="41350" y="73571"/>
                  <a:pt x="45606" y="73571"/>
                </a:cubicBezTo>
                <a:cubicBezTo>
                  <a:pt x="49863" y="73571"/>
                  <a:pt x="56396" y="74131"/>
                  <a:pt x="68139" y="73011"/>
                </a:cubicBezTo>
                <a:cubicBezTo>
                  <a:pt x="79899" y="71891"/>
                  <a:pt x="91119" y="73851"/>
                  <a:pt x="91119" y="73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6" name="Google Shape;1846;p40"/>
          <p:cNvGrpSpPr/>
          <p:nvPr/>
        </p:nvGrpSpPr>
        <p:grpSpPr>
          <a:xfrm>
            <a:off x="-156625" y="3620000"/>
            <a:ext cx="1589000" cy="1889925"/>
            <a:chOff x="1364600" y="3586175"/>
            <a:chExt cx="1589000" cy="1889925"/>
          </a:xfrm>
        </p:grpSpPr>
        <p:sp>
          <p:nvSpPr>
            <p:cNvPr id="1847" name="Google Shape;1847;p40"/>
            <p:cNvSpPr/>
            <p:nvPr/>
          </p:nvSpPr>
          <p:spPr>
            <a:xfrm>
              <a:off x="1623625" y="3849875"/>
              <a:ext cx="222200" cy="1626225"/>
            </a:xfrm>
            <a:custGeom>
              <a:avLst/>
              <a:gdLst/>
              <a:ahLst/>
              <a:cxnLst/>
              <a:rect l="l" t="t" r="r" b="b"/>
              <a:pathLst>
                <a:path w="8888" h="65049" extrusionOk="0">
                  <a:moveTo>
                    <a:pt x="0" y="0"/>
                  </a:moveTo>
                  <a:cubicBezTo>
                    <a:pt x="7336" y="26647"/>
                    <a:pt x="8887" y="65049"/>
                    <a:pt x="8887" y="65049"/>
                  </a:cubicBezTo>
                  <a:lnTo>
                    <a:pt x="8887" y="26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1845800" y="3953325"/>
              <a:ext cx="228475" cy="1522775"/>
            </a:xfrm>
            <a:custGeom>
              <a:avLst/>
              <a:gdLst/>
              <a:ahLst/>
              <a:cxnLst/>
              <a:rect l="l" t="t" r="r" b="b"/>
              <a:pathLst>
                <a:path w="9139" h="60911" extrusionOk="0">
                  <a:moveTo>
                    <a:pt x="9139" y="0"/>
                  </a:moveTo>
                  <a:lnTo>
                    <a:pt x="4233" y="15314"/>
                  </a:lnTo>
                  <a:lnTo>
                    <a:pt x="0" y="60911"/>
                  </a:lnTo>
                  <a:lnTo>
                    <a:pt x="4233" y="60911"/>
                  </a:lnTo>
                  <a:lnTo>
                    <a:pt x="9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2077000" y="4137100"/>
              <a:ext cx="148952" cy="1339000"/>
            </a:xfrm>
            <a:custGeom>
              <a:avLst/>
              <a:gdLst/>
              <a:ahLst/>
              <a:cxnLst/>
              <a:rect l="l" t="t" r="r" b="b"/>
              <a:pathLst>
                <a:path w="9562" h="53560" extrusionOk="0">
                  <a:moveTo>
                    <a:pt x="9562" y="1"/>
                  </a:moveTo>
                  <a:lnTo>
                    <a:pt x="0" y="22148"/>
                  </a:lnTo>
                  <a:cubicBezTo>
                    <a:pt x="0" y="22148"/>
                    <a:pt x="3292" y="50425"/>
                    <a:pt x="3292" y="53560"/>
                  </a:cubicBezTo>
                  <a:lnTo>
                    <a:pt x="6944" y="53560"/>
                  </a:lnTo>
                  <a:lnTo>
                    <a:pt x="9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1634200" y="3632775"/>
              <a:ext cx="61150" cy="1843325"/>
            </a:xfrm>
            <a:custGeom>
              <a:avLst/>
              <a:gdLst/>
              <a:ahLst/>
              <a:cxnLst/>
              <a:rect l="l" t="t" r="r" b="b"/>
              <a:pathLst>
                <a:path w="2446" h="73733" extrusionOk="0">
                  <a:moveTo>
                    <a:pt x="0" y="1"/>
                  </a:moveTo>
                  <a:lnTo>
                    <a:pt x="0" y="73733"/>
                  </a:lnTo>
                  <a:lnTo>
                    <a:pt x="2446" y="737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1558175" y="3598675"/>
              <a:ext cx="152450" cy="242600"/>
            </a:xfrm>
            <a:custGeom>
              <a:avLst/>
              <a:gdLst/>
              <a:ahLst/>
              <a:cxnLst/>
              <a:rect l="l" t="t" r="r" b="b"/>
              <a:pathLst>
                <a:path w="6098" h="9704" extrusionOk="0">
                  <a:moveTo>
                    <a:pt x="3041" y="1"/>
                  </a:moveTo>
                  <a:cubicBezTo>
                    <a:pt x="1364" y="1"/>
                    <a:pt x="1" y="3387"/>
                    <a:pt x="1" y="6067"/>
                  </a:cubicBezTo>
                  <a:cubicBezTo>
                    <a:pt x="1" y="8747"/>
                    <a:pt x="1364" y="9703"/>
                    <a:pt x="3041" y="9703"/>
                  </a:cubicBezTo>
                  <a:cubicBezTo>
                    <a:pt x="4734" y="9703"/>
                    <a:pt x="6098" y="8747"/>
                    <a:pt x="6098" y="6067"/>
                  </a:cubicBezTo>
                  <a:cubicBezTo>
                    <a:pt x="6098" y="3387"/>
                    <a:pt x="4734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1647525" y="3695075"/>
              <a:ext cx="134425" cy="659150"/>
            </a:xfrm>
            <a:custGeom>
              <a:avLst/>
              <a:gdLst/>
              <a:ahLst/>
              <a:cxnLst/>
              <a:rect l="l" t="t" r="r" b="b"/>
              <a:pathLst>
                <a:path w="5377" h="26366" extrusionOk="0">
                  <a:moveTo>
                    <a:pt x="5377" y="1"/>
                  </a:moveTo>
                  <a:cubicBezTo>
                    <a:pt x="5376" y="3"/>
                    <a:pt x="0" y="20393"/>
                    <a:pt x="0" y="21334"/>
                  </a:cubicBezTo>
                  <a:lnTo>
                    <a:pt x="0" y="26365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1728250" y="3586175"/>
              <a:ext cx="123450" cy="156325"/>
            </a:xfrm>
            <a:custGeom>
              <a:avLst/>
              <a:gdLst/>
              <a:ahLst/>
              <a:cxnLst/>
              <a:rect l="l" t="t" r="r" b="b"/>
              <a:pathLst>
                <a:path w="4938" h="6253" extrusionOk="0">
                  <a:moveTo>
                    <a:pt x="3451" y="1"/>
                  </a:moveTo>
                  <a:cubicBezTo>
                    <a:pt x="2420" y="1"/>
                    <a:pt x="1066" y="1679"/>
                    <a:pt x="564" y="3213"/>
                  </a:cubicBezTo>
                  <a:cubicBezTo>
                    <a:pt x="0" y="4890"/>
                    <a:pt x="658" y="5783"/>
                    <a:pt x="1709" y="6128"/>
                  </a:cubicBezTo>
                  <a:cubicBezTo>
                    <a:pt x="1953" y="6208"/>
                    <a:pt x="2199" y="6253"/>
                    <a:pt x="2438" y="6253"/>
                  </a:cubicBezTo>
                  <a:cubicBezTo>
                    <a:pt x="3227" y="6253"/>
                    <a:pt x="3952" y="5769"/>
                    <a:pt x="4373" y="4482"/>
                  </a:cubicBezTo>
                  <a:cubicBezTo>
                    <a:pt x="4938" y="2805"/>
                    <a:pt x="4781" y="391"/>
                    <a:pt x="3731" y="46"/>
                  </a:cubicBezTo>
                  <a:cubicBezTo>
                    <a:pt x="3641" y="16"/>
                    <a:pt x="3547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1512325" y="3986225"/>
              <a:ext cx="141500" cy="694400"/>
            </a:xfrm>
            <a:custGeom>
              <a:avLst/>
              <a:gdLst/>
              <a:ahLst/>
              <a:cxnLst/>
              <a:rect l="l" t="t" r="r" b="b"/>
              <a:pathLst>
                <a:path w="5660" h="27776" extrusionOk="0">
                  <a:moveTo>
                    <a:pt x="1" y="1"/>
                  </a:moveTo>
                  <a:lnTo>
                    <a:pt x="5659" y="27776"/>
                  </a:lnTo>
                  <a:lnTo>
                    <a:pt x="5659" y="22494"/>
                  </a:lnTo>
                  <a:cubicBezTo>
                    <a:pt x="5659" y="21490"/>
                    <a:pt x="1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1438650" y="3871425"/>
              <a:ext cx="130125" cy="164725"/>
            </a:xfrm>
            <a:custGeom>
              <a:avLst/>
              <a:gdLst/>
              <a:ahLst/>
              <a:cxnLst/>
              <a:rect l="l" t="t" r="r" b="b"/>
              <a:pathLst>
                <a:path w="5205" h="6589" extrusionOk="0">
                  <a:moveTo>
                    <a:pt x="1565" y="0"/>
                  </a:moveTo>
                  <a:cubicBezTo>
                    <a:pt x="1463" y="0"/>
                    <a:pt x="1365" y="15"/>
                    <a:pt x="1270" y="47"/>
                  </a:cubicBezTo>
                  <a:cubicBezTo>
                    <a:pt x="158" y="408"/>
                    <a:pt x="1" y="2947"/>
                    <a:pt x="596" y="4718"/>
                  </a:cubicBezTo>
                  <a:cubicBezTo>
                    <a:pt x="1042" y="6079"/>
                    <a:pt x="1802" y="6588"/>
                    <a:pt x="2634" y="6588"/>
                  </a:cubicBezTo>
                  <a:cubicBezTo>
                    <a:pt x="2886" y="6588"/>
                    <a:pt x="3144" y="6542"/>
                    <a:pt x="3402" y="6458"/>
                  </a:cubicBezTo>
                  <a:cubicBezTo>
                    <a:pt x="4515" y="6082"/>
                    <a:pt x="5205" y="5157"/>
                    <a:pt x="4609" y="3386"/>
                  </a:cubicBezTo>
                  <a:cubicBezTo>
                    <a:pt x="4078" y="1765"/>
                    <a:pt x="2655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1653800" y="4387100"/>
              <a:ext cx="108950" cy="132075"/>
            </a:xfrm>
            <a:custGeom>
              <a:avLst/>
              <a:gdLst/>
              <a:ahLst/>
              <a:cxnLst/>
              <a:rect l="l" t="t" r="r" b="b"/>
              <a:pathLst>
                <a:path w="4358" h="5283" extrusionOk="0">
                  <a:moveTo>
                    <a:pt x="4358" y="1"/>
                  </a:moveTo>
                  <a:cubicBezTo>
                    <a:pt x="157" y="1161"/>
                    <a:pt x="0" y="5283"/>
                    <a:pt x="0" y="5283"/>
                  </a:cubicBezTo>
                  <a:cubicBezTo>
                    <a:pt x="2586" y="4060"/>
                    <a:pt x="4357" y="1"/>
                    <a:pt x="4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1364600" y="4260925"/>
              <a:ext cx="313500" cy="345650"/>
            </a:xfrm>
            <a:custGeom>
              <a:avLst/>
              <a:gdLst/>
              <a:ahLst/>
              <a:cxnLst/>
              <a:rect l="l" t="t" r="r" b="b"/>
              <a:pathLst>
                <a:path w="12540" h="1382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0" y="11631"/>
                    <a:pt x="11568" y="13825"/>
                  </a:cubicBezTo>
                  <a:cubicBezTo>
                    <a:pt x="11568" y="13825"/>
                    <a:pt x="12540" y="1061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2368000" y="4170400"/>
              <a:ext cx="86625" cy="1305700"/>
            </a:xfrm>
            <a:custGeom>
              <a:avLst/>
              <a:gdLst/>
              <a:ahLst/>
              <a:cxnLst/>
              <a:rect l="l" t="t" r="r" b="b"/>
              <a:pathLst>
                <a:path w="3465" h="52228" extrusionOk="0">
                  <a:moveTo>
                    <a:pt x="3339" y="1"/>
                  </a:moveTo>
                  <a:lnTo>
                    <a:pt x="0" y="52228"/>
                  </a:lnTo>
                  <a:lnTo>
                    <a:pt x="690" y="52228"/>
                  </a:lnTo>
                  <a:lnTo>
                    <a:pt x="3464" y="16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2384450" y="4072200"/>
              <a:ext cx="105050" cy="131475"/>
            </a:xfrm>
            <a:custGeom>
              <a:avLst/>
              <a:gdLst/>
              <a:ahLst/>
              <a:cxnLst/>
              <a:rect l="l" t="t" r="r" b="b"/>
              <a:pathLst>
                <a:path w="4202" h="5259" extrusionOk="0">
                  <a:moveTo>
                    <a:pt x="1188" y="0"/>
                  </a:moveTo>
                  <a:cubicBezTo>
                    <a:pt x="1103" y="0"/>
                    <a:pt x="1020" y="13"/>
                    <a:pt x="941" y="42"/>
                  </a:cubicBezTo>
                  <a:cubicBezTo>
                    <a:pt x="63" y="371"/>
                    <a:pt x="1" y="2408"/>
                    <a:pt x="502" y="3803"/>
                  </a:cubicBezTo>
                  <a:cubicBezTo>
                    <a:pt x="890" y="4861"/>
                    <a:pt x="1490" y="5258"/>
                    <a:pt x="2136" y="5258"/>
                  </a:cubicBezTo>
                  <a:cubicBezTo>
                    <a:pt x="2351" y="5258"/>
                    <a:pt x="2571" y="5214"/>
                    <a:pt x="2791" y="5136"/>
                  </a:cubicBezTo>
                  <a:cubicBezTo>
                    <a:pt x="3669" y="4822"/>
                    <a:pt x="4202" y="4054"/>
                    <a:pt x="3700" y="2659"/>
                  </a:cubicBezTo>
                  <a:cubicBezTo>
                    <a:pt x="3229" y="1375"/>
                    <a:pt x="2057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2419325" y="4072875"/>
              <a:ext cx="105450" cy="131025"/>
            </a:xfrm>
            <a:custGeom>
              <a:avLst/>
              <a:gdLst/>
              <a:ahLst/>
              <a:cxnLst/>
              <a:rect l="l" t="t" r="r" b="b"/>
              <a:pathLst>
                <a:path w="4218" h="5241" extrusionOk="0">
                  <a:moveTo>
                    <a:pt x="3047" y="0"/>
                  </a:moveTo>
                  <a:cubicBezTo>
                    <a:pt x="2177" y="0"/>
                    <a:pt x="1001" y="1353"/>
                    <a:pt x="518" y="2617"/>
                  </a:cubicBezTo>
                  <a:cubicBezTo>
                    <a:pt x="1" y="4012"/>
                    <a:pt x="518" y="4780"/>
                    <a:pt x="1396" y="5109"/>
                  </a:cubicBezTo>
                  <a:cubicBezTo>
                    <a:pt x="1621" y="5193"/>
                    <a:pt x="1848" y="5241"/>
                    <a:pt x="2069" y="5241"/>
                  </a:cubicBezTo>
                  <a:cubicBezTo>
                    <a:pt x="2709" y="5241"/>
                    <a:pt x="3304" y="4844"/>
                    <a:pt x="3700" y="3808"/>
                  </a:cubicBezTo>
                  <a:cubicBezTo>
                    <a:pt x="4217" y="2413"/>
                    <a:pt x="4186" y="375"/>
                    <a:pt x="3308" y="46"/>
                  </a:cubicBezTo>
                  <a:cubicBezTo>
                    <a:pt x="3225" y="15"/>
                    <a:pt x="3138" y="0"/>
                    <a:pt x="3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2411875" y="4072450"/>
              <a:ext cx="85075" cy="135600"/>
            </a:xfrm>
            <a:custGeom>
              <a:avLst/>
              <a:gdLst/>
              <a:ahLst/>
              <a:cxnLst/>
              <a:rect l="l" t="t" r="r" b="b"/>
              <a:pathLst>
                <a:path w="3403" h="5424" extrusionOk="0">
                  <a:moveTo>
                    <a:pt x="1725" y="0"/>
                  </a:moveTo>
                  <a:cubicBezTo>
                    <a:pt x="785" y="0"/>
                    <a:pt x="17" y="1881"/>
                    <a:pt x="1" y="3386"/>
                  </a:cubicBezTo>
                  <a:cubicBezTo>
                    <a:pt x="1" y="4875"/>
                    <a:pt x="753" y="5408"/>
                    <a:pt x="1694" y="5424"/>
                  </a:cubicBezTo>
                  <a:cubicBezTo>
                    <a:pt x="2634" y="5424"/>
                    <a:pt x="3387" y="4891"/>
                    <a:pt x="3402" y="3402"/>
                  </a:cubicBezTo>
                  <a:cubicBezTo>
                    <a:pt x="3402" y="1913"/>
                    <a:pt x="2666" y="16"/>
                    <a:pt x="1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2442850" y="4106150"/>
              <a:ext cx="144225" cy="283725"/>
            </a:xfrm>
            <a:custGeom>
              <a:avLst/>
              <a:gdLst/>
              <a:ahLst/>
              <a:cxnLst/>
              <a:rect l="l" t="t" r="r" b="b"/>
              <a:pathLst>
                <a:path w="5769" h="11349" extrusionOk="0">
                  <a:moveTo>
                    <a:pt x="5768" y="0"/>
                  </a:moveTo>
                  <a:lnTo>
                    <a:pt x="5768" y="0"/>
                  </a:lnTo>
                  <a:cubicBezTo>
                    <a:pt x="612" y="3903"/>
                    <a:pt x="0" y="11348"/>
                    <a:pt x="0" y="11348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2318225" y="4097125"/>
              <a:ext cx="124650" cy="292750"/>
            </a:xfrm>
            <a:custGeom>
              <a:avLst/>
              <a:gdLst/>
              <a:ahLst/>
              <a:cxnLst/>
              <a:rect l="l" t="t" r="r" b="b"/>
              <a:pathLst>
                <a:path w="4986" h="11710" extrusionOk="0">
                  <a:moveTo>
                    <a:pt x="1" y="1"/>
                  </a:moveTo>
                  <a:lnTo>
                    <a:pt x="4985" y="11709"/>
                  </a:lnTo>
                  <a:cubicBezTo>
                    <a:pt x="4985" y="11709"/>
                    <a:pt x="4876" y="42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2023700" y="3918050"/>
              <a:ext cx="103475" cy="1558050"/>
            </a:xfrm>
            <a:custGeom>
              <a:avLst/>
              <a:gdLst/>
              <a:ahLst/>
              <a:cxnLst/>
              <a:rect l="l" t="t" r="r" b="b"/>
              <a:pathLst>
                <a:path w="4139" h="62322" extrusionOk="0">
                  <a:moveTo>
                    <a:pt x="3982" y="1"/>
                  </a:moveTo>
                  <a:lnTo>
                    <a:pt x="1" y="62322"/>
                  </a:lnTo>
                  <a:lnTo>
                    <a:pt x="831" y="62322"/>
                  </a:lnTo>
                  <a:lnTo>
                    <a:pt x="4139" y="16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2043300" y="3800725"/>
              <a:ext cx="125425" cy="156850"/>
            </a:xfrm>
            <a:custGeom>
              <a:avLst/>
              <a:gdLst/>
              <a:ahLst/>
              <a:cxnLst/>
              <a:rect l="l" t="t" r="r" b="b"/>
              <a:pathLst>
                <a:path w="5017" h="6274" extrusionOk="0">
                  <a:moveTo>
                    <a:pt x="1437" y="0"/>
                  </a:moveTo>
                  <a:cubicBezTo>
                    <a:pt x="1330" y="0"/>
                    <a:pt x="1227" y="17"/>
                    <a:pt x="1129" y="54"/>
                  </a:cubicBezTo>
                  <a:cubicBezTo>
                    <a:pt x="79" y="430"/>
                    <a:pt x="0" y="2860"/>
                    <a:pt x="612" y="4537"/>
                  </a:cubicBezTo>
                  <a:cubicBezTo>
                    <a:pt x="1057" y="5791"/>
                    <a:pt x="1774" y="6274"/>
                    <a:pt x="2546" y="6274"/>
                  </a:cubicBezTo>
                  <a:cubicBezTo>
                    <a:pt x="2807" y="6274"/>
                    <a:pt x="3074" y="6219"/>
                    <a:pt x="3339" y="6120"/>
                  </a:cubicBezTo>
                  <a:cubicBezTo>
                    <a:pt x="4389" y="5744"/>
                    <a:pt x="5016" y="4835"/>
                    <a:pt x="4420" y="3157"/>
                  </a:cubicBezTo>
                  <a:cubicBezTo>
                    <a:pt x="3866" y="1637"/>
                    <a:pt x="2474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2084825" y="3801375"/>
              <a:ext cx="126200" cy="156500"/>
            </a:xfrm>
            <a:custGeom>
              <a:avLst/>
              <a:gdLst/>
              <a:ahLst/>
              <a:cxnLst/>
              <a:rect l="l" t="t" r="r" b="b"/>
              <a:pathLst>
                <a:path w="5048" h="6260" extrusionOk="0">
                  <a:moveTo>
                    <a:pt x="3629" y="1"/>
                  </a:moveTo>
                  <a:cubicBezTo>
                    <a:pt x="2590" y="1"/>
                    <a:pt x="1194" y="1616"/>
                    <a:pt x="628" y="3116"/>
                  </a:cubicBezTo>
                  <a:cubicBezTo>
                    <a:pt x="1" y="4793"/>
                    <a:pt x="628" y="5702"/>
                    <a:pt x="1678" y="6094"/>
                  </a:cubicBezTo>
                  <a:cubicBezTo>
                    <a:pt x="1952" y="6200"/>
                    <a:pt x="2227" y="6260"/>
                    <a:pt x="2494" y="6260"/>
                  </a:cubicBezTo>
                  <a:cubicBezTo>
                    <a:pt x="3254" y="6260"/>
                    <a:pt x="3957" y="5782"/>
                    <a:pt x="4421" y="4542"/>
                  </a:cubicBezTo>
                  <a:cubicBezTo>
                    <a:pt x="5048" y="2881"/>
                    <a:pt x="5001" y="451"/>
                    <a:pt x="3951" y="59"/>
                  </a:cubicBezTo>
                  <a:cubicBezTo>
                    <a:pt x="3849" y="20"/>
                    <a:pt x="3741" y="1"/>
                    <a:pt x="3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2076200" y="3800875"/>
              <a:ext cx="101925" cy="161875"/>
            </a:xfrm>
            <a:custGeom>
              <a:avLst/>
              <a:gdLst/>
              <a:ahLst/>
              <a:cxnLst/>
              <a:rect l="l" t="t" r="r" b="b"/>
              <a:pathLst>
                <a:path w="4077" h="6475" extrusionOk="0">
                  <a:moveTo>
                    <a:pt x="2054" y="1"/>
                  </a:moveTo>
                  <a:cubicBezTo>
                    <a:pt x="941" y="1"/>
                    <a:pt x="17" y="2258"/>
                    <a:pt x="1" y="4029"/>
                  </a:cubicBezTo>
                  <a:cubicBezTo>
                    <a:pt x="1" y="5816"/>
                    <a:pt x="894" y="6459"/>
                    <a:pt x="2023" y="6474"/>
                  </a:cubicBezTo>
                  <a:cubicBezTo>
                    <a:pt x="3136" y="6474"/>
                    <a:pt x="4045" y="5847"/>
                    <a:pt x="4061" y="4061"/>
                  </a:cubicBezTo>
                  <a:cubicBezTo>
                    <a:pt x="4076" y="2274"/>
                    <a:pt x="3183" y="17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2113450" y="3841250"/>
              <a:ext cx="171650" cy="338575"/>
            </a:xfrm>
            <a:custGeom>
              <a:avLst/>
              <a:gdLst/>
              <a:ahLst/>
              <a:cxnLst/>
              <a:rect l="l" t="t" r="r" b="b"/>
              <a:pathLst>
                <a:path w="6866" h="13543" extrusionOk="0">
                  <a:moveTo>
                    <a:pt x="6865" y="0"/>
                  </a:moveTo>
                  <a:cubicBezTo>
                    <a:pt x="721" y="4656"/>
                    <a:pt x="0" y="13543"/>
                    <a:pt x="0" y="13543"/>
                  </a:cubicBezTo>
                  <a:lnTo>
                    <a:pt x="68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1964525" y="3830675"/>
              <a:ext cx="148950" cy="349150"/>
            </a:xfrm>
            <a:custGeom>
              <a:avLst/>
              <a:gdLst/>
              <a:ahLst/>
              <a:cxnLst/>
              <a:rect l="l" t="t" r="r" b="b"/>
              <a:pathLst>
                <a:path w="5958" h="13966" extrusionOk="0">
                  <a:moveTo>
                    <a:pt x="1" y="0"/>
                  </a:moveTo>
                  <a:lnTo>
                    <a:pt x="5957" y="13966"/>
                  </a:lnTo>
                  <a:cubicBezTo>
                    <a:pt x="5957" y="13966"/>
                    <a:pt x="5816" y="504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2640475" y="5156725"/>
              <a:ext cx="40800" cy="319375"/>
            </a:xfrm>
            <a:custGeom>
              <a:avLst/>
              <a:gdLst/>
              <a:ahLst/>
              <a:cxnLst/>
              <a:rect l="l" t="t" r="r" b="b"/>
              <a:pathLst>
                <a:path w="1632" h="12775" extrusionOk="0">
                  <a:moveTo>
                    <a:pt x="1" y="0"/>
                  </a:moveTo>
                  <a:lnTo>
                    <a:pt x="1" y="12775"/>
                  </a:lnTo>
                  <a:lnTo>
                    <a:pt x="1631" y="12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2546825" y="5002725"/>
              <a:ext cx="49800" cy="473375"/>
            </a:xfrm>
            <a:custGeom>
              <a:avLst/>
              <a:gdLst/>
              <a:ahLst/>
              <a:cxnLst/>
              <a:rect l="l" t="t" r="r" b="b"/>
              <a:pathLst>
                <a:path w="1992" h="18935" extrusionOk="0">
                  <a:moveTo>
                    <a:pt x="1991" y="0"/>
                  </a:moveTo>
                  <a:lnTo>
                    <a:pt x="1145" y="1991"/>
                  </a:lnTo>
                  <a:lnTo>
                    <a:pt x="1" y="7289"/>
                  </a:lnTo>
                  <a:lnTo>
                    <a:pt x="455" y="18935"/>
                  </a:lnTo>
                  <a:lnTo>
                    <a:pt x="1145" y="18935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2857975" y="4895350"/>
              <a:ext cx="53700" cy="580750"/>
            </a:xfrm>
            <a:custGeom>
              <a:avLst/>
              <a:gdLst/>
              <a:ahLst/>
              <a:cxnLst/>
              <a:rect l="l" t="t" r="r" b="b"/>
              <a:pathLst>
                <a:path w="2148" h="23230" extrusionOk="0">
                  <a:moveTo>
                    <a:pt x="0" y="0"/>
                  </a:moveTo>
                  <a:lnTo>
                    <a:pt x="1834" y="23230"/>
                  </a:lnTo>
                  <a:lnTo>
                    <a:pt x="2148" y="23230"/>
                  </a:lnTo>
                  <a:lnTo>
                    <a:pt x="1834" y="2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911650" y="4871450"/>
              <a:ext cx="20800" cy="604650"/>
            </a:xfrm>
            <a:custGeom>
              <a:avLst/>
              <a:gdLst/>
              <a:ahLst/>
              <a:cxnLst/>
              <a:rect l="l" t="t" r="r" b="b"/>
              <a:pathLst>
                <a:path w="832" h="24186" extrusionOk="0">
                  <a:moveTo>
                    <a:pt x="831" y="0"/>
                  </a:moveTo>
                  <a:lnTo>
                    <a:pt x="455" y="329"/>
                  </a:lnTo>
                  <a:lnTo>
                    <a:pt x="1" y="24186"/>
                  </a:lnTo>
                  <a:lnTo>
                    <a:pt x="455" y="241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2923025" y="5334625"/>
              <a:ext cx="30575" cy="141475"/>
            </a:xfrm>
            <a:custGeom>
              <a:avLst/>
              <a:gdLst/>
              <a:ahLst/>
              <a:cxnLst/>
              <a:rect l="l" t="t" r="r" b="b"/>
              <a:pathLst>
                <a:path w="1223" h="5659" extrusionOk="0">
                  <a:moveTo>
                    <a:pt x="909" y="0"/>
                  </a:moveTo>
                  <a:lnTo>
                    <a:pt x="0" y="5659"/>
                  </a:lnTo>
                  <a:lnTo>
                    <a:pt x="1223" y="5659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40"/>
          <p:cNvSpPr/>
          <p:nvPr/>
        </p:nvSpPr>
        <p:spPr>
          <a:xfrm>
            <a:off x="-1437731" y="925105"/>
            <a:ext cx="10828625" cy="1112950"/>
          </a:xfrm>
          <a:custGeom>
            <a:avLst/>
            <a:gdLst/>
            <a:ahLst/>
            <a:cxnLst/>
            <a:rect l="l" t="t" r="r" b="b"/>
            <a:pathLst>
              <a:path w="313487" h="44518" extrusionOk="0">
                <a:moveTo>
                  <a:pt x="313487" y="1"/>
                </a:moveTo>
                <a:cubicBezTo>
                  <a:pt x="313487" y="1"/>
                  <a:pt x="213140" y="16051"/>
                  <a:pt x="210068" y="16051"/>
                </a:cubicBezTo>
                <a:cubicBezTo>
                  <a:pt x="207011" y="16051"/>
                  <a:pt x="103075" y="10487"/>
                  <a:pt x="103075" y="10487"/>
                </a:cubicBezTo>
                <a:lnTo>
                  <a:pt x="0" y="16051"/>
                </a:lnTo>
                <a:lnTo>
                  <a:pt x="0" y="29421"/>
                </a:lnTo>
                <a:cubicBezTo>
                  <a:pt x="1815" y="29204"/>
                  <a:pt x="5448" y="29107"/>
                  <a:pt x="10266" y="29107"/>
                </a:cubicBezTo>
                <a:cubicBezTo>
                  <a:pt x="33210" y="29107"/>
                  <a:pt x="83034" y="31301"/>
                  <a:pt x="91350" y="33089"/>
                </a:cubicBezTo>
                <a:cubicBezTo>
                  <a:pt x="101315" y="35234"/>
                  <a:pt x="223068" y="44518"/>
                  <a:pt x="227337" y="44518"/>
                </a:cubicBezTo>
                <a:cubicBezTo>
                  <a:pt x="227373" y="44518"/>
                  <a:pt x="227400" y="44517"/>
                  <a:pt x="227419" y="44516"/>
                </a:cubicBezTo>
                <a:cubicBezTo>
                  <a:pt x="229755" y="44343"/>
                  <a:pt x="313487" y="18575"/>
                  <a:pt x="313487" y="18575"/>
                </a:cubicBezTo>
                <a:lnTo>
                  <a:pt x="313487" y="1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76" name="Google Shape;1876;p40"/>
          <p:cNvSpPr/>
          <p:nvPr/>
        </p:nvSpPr>
        <p:spPr>
          <a:xfrm>
            <a:off x="5571400" y="1643125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0"/>
          <p:cNvSpPr/>
          <p:nvPr/>
        </p:nvSpPr>
        <p:spPr>
          <a:xfrm rot="-2231248" flipH="1">
            <a:off x="5581518" y="22517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0"/>
          <p:cNvSpPr/>
          <p:nvPr/>
        </p:nvSpPr>
        <p:spPr>
          <a:xfrm rot="-2231248" flipH="1">
            <a:off x="7637468" y="11021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0"/>
          <p:cNvSpPr/>
          <p:nvPr/>
        </p:nvSpPr>
        <p:spPr>
          <a:xfrm>
            <a:off x="7448546" y="3333420"/>
            <a:ext cx="1886584" cy="1593778"/>
          </a:xfrm>
          <a:custGeom>
            <a:avLst/>
            <a:gdLst/>
            <a:ahLst/>
            <a:cxnLst/>
            <a:rect l="l" t="t" r="r" b="b"/>
            <a:pathLst>
              <a:path w="102858" h="86894" extrusionOk="0">
                <a:moveTo>
                  <a:pt x="48372" y="11153"/>
                </a:moveTo>
                <a:lnTo>
                  <a:pt x="48372" y="19875"/>
                </a:lnTo>
                <a:lnTo>
                  <a:pt x="30000" y="19875"/>
                </a:lnTo>
                <a:lnTo>
                  <a:pt x="30000" y="14011"/>
                </a:lnTo>
                <a:lnTo>
                  <a:pt x="31454" y="14011"/>
                </a:lnTo>
                <a:lnTo>
                  <a:pt x="31454" y="11153"/>
                </a:lnTo>
                <a:close/>
                <a:moveTo>
                  <a:pt x="71404" y="11153"/>
                </a:moveTo>
                <a:lnTo>
                  <a:pt x="71404" y="14011"/>
                </a:lnTo>
                <a:lnTo>
                  <a:pt x="72858" y="14011"/>
                </a:lnTo>
                <a:lnTo>
                  <a:pt x="72858" y="19875"/>
                </a:lnTo>
                <a:lnTo>
                  <a:pt x="54487" y="19875"/>
                </a:lnTo>
                <a:lnTo>
                  <a:pt x="54487" y="11153"/>
                </a:lnTo>
                <a:close/>
                <a:moveTo>
                  <a:pt x="0" y="0"/>
                </a:moveTo>
                <a:lnTo>
                  <a:pt x="2958" y="5790"/>
                </a:lnTo>
                <a:lnTo>
                  <a:pt x="7519" y="5790"/>
                </a:lnTo>
                <a:lnTo>
                  <a:pt x="9925" y="11153"/>
                </a:lnTo>
                <a:lnTo>
                  <a:pt x="20752" y="11153"/>
                </a:lnTo>
                <a:lnTo>
                  <a:pt x="20752" y="14011"/>
                </a:lnTo>
                <a:lnTo>
                  <a:pt x="22356" y="14011"/>
                </a:lnTo>
                <a:lnTo>
                  <a:pt x="22356" y="19875"/>
                </a:lnTo>
                <a:lnTo>
                  <a:pt x="12682" y="19875"/>
                </a:lnTo>
                <a:lnTo>
                  <a:pt x="12682" y="21028"/>
                </a:lnTo>
                <a:lnTo>
                  <a:pt x="14035" y="21028"/>
                </a:lnTo>
                <a:lnTo>
                  <a:pt x="14035" y="25314"/>
                </a:lnTo>
                <a:lnTo>
                  <a:pt x="22356" y="25314"/>
                </a:lnTo>
                <a:lnTo>
                  <a:pt x="22356" y="60978"/>
                </a:lnTo>
                <a:lnTo>
                  <a:pt x="21805" y="60978"/>
                </a:lnTo>
                <a:lnTo>
                  <a:pt x="21805" y="62733"/>
                </a:lnTo>
                <a:lnTo>
                  <a:pt x="22356" y="62733"/>
                </a:lnTo>
                <a:lnTo>
                  <a:pt x="22356" y="83660"/>
                </a:lnTo>
                <a:lnTo>
                  <a:pt x="20878" y="83660"/>
                </a:lnTo>
                <a:lnTo>
                  <a:pt x="20878" y="86893"/>
                </a:lnTo>
                <a:lnTo>
                  <a:pt x="31479" y="86893"/>
                </a:lnTo>
                <a:lnTo>
                  <a:pt x="31479" y="83660"/>
                </a:lnTo>
                <a:lnTo>
                  <a:pt x="30000" y="83660"/>
                </a:lnTo>
                <a:lnTo>
                  <a:pt x="30000" y="62733"/>
                </a:lnTo>
                <a:lnTo>
                  <a:pt x="30552" y="62733"/>
                </a:lnTo>
                <a:lnTo>
                  <a:pt x="30552" y="60978"/>
                </a:lnTo>
                <a:lnTo>
                  <a:pt x="30000" y="60978"/>
                </a:lnTo>
                <a:lnTo>
                  <a:pt x="30000" y="25314"/>
                </a:lnTo>
                <a:lnTo>
                  <a:pt x="72858" y="25314"/>
                </a:lnTo>
                <a:lnTo>
                  <a:pt x="72858" y="60978"/>
                </a:lnTo>
                <a:lnTo>
                  <a:pt x="72306" y="60978"/>
                </a:lnTo>
                <a:lnTo>
                  <a:pt x="72306" y="62733"/>
                </a:lnTo>
                <a:lnTo>
                  <a:pt x="72858" y="62733"/>
                </a:lnTo>
                <a:lnTo>
                  <a:pt x="72858" y="83660"/>
                </a:lnTo>
                <a:lnTo>
                  <a:pt x="71379" y="83660"/>
                </a:lnTo>
                <a:lnTo>
                  <a:pt x="71379" y="86893"/>
                </a:lnTo>
                <a:lnTo>
                  <a:pt x="81981" y="86893"/>
                </a:lnTo>
                <a:lnTo>
                  <a:pt x="81981" y="83660"/>
                </a:lnTo>
                <a:lnTo>
                  <a:pt x="80502" y="83660"/>
                </a:lnTo>
                <a:lnTo>
                  <a:pt x="80502" y="62733"/>
                </a:lnTo>
                <a:lnTo>
                  <a:pt x="81053" y="62733"/>
                </a:lnTo>
                <a:lnTo>
                  <a:pt x="81053" y="60978"/>
                </a:lnTo>
                <a:lnTo>
                  <a:pt x="80502" y="60978"/>
                </a:lnTo>
                <a:lnTo>
                  <a:pt x="80502" y="25314"/>
                </a:lnTo>
                <a:lnTo>
                  <a:pt x="88823" y="25314"/>
                </a:lnTo>
                <a:lnTo>
                  <a:pt x="88823" y="21028"/>
                </a:lnTo>
                <a:lnTo>
                  <a:pt x="90176" y="21028"/>
                </a:lnTo>
                <a:lnTo>
                  <a:pt x="90176" y="19875"/>
                </a:lnTo>
                <a:lnTo>
                  <a:pt x="80502" y="19875"/>
                </a:lnTo>
                <a:lnTo>
                  <a:pt x="80502" y="14011"/>
                </a:lnTo>
                <a:lnTo>
                  <a:pt x="82106" y="14011"/>
                </a:lnTo>
                <a:lnTo>
                  <a:pt x="82106" y="11153"/>
                </a:lnTo>
                <a:lnTo>
                  <a:pt x="92933" y="11153"/>
                </a:lnTo>
                <a:lnTo>
                  <a:pt x="95339" y="5790"/>
                </a:lnTo>
                <a:lnTo>
                  <a:pt x="99901" y="5790"/>
                </a:lnTo>
                <a:lnTo>
                  <a:pt x="102858" y="0"/>
                </a:lnTo>
                <a:lnTo>
                  <a:pt x="102858" y="0"/>
                </a:lnTo>
                <a:cubicBezTo>
                  <a:pt x="97094" y="2030"/>
                  <a:pt x="51429" y="3509"/>
                  <a:pt x="51429" y="3509"/>
                </a:cubicBezTo>
                <a:cubicBezTo>
                  <a:pt x="51429" y="3509"/>
                  <a:pt x="5765" y="203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737;p40"/>
          <p:cNvSpPr txBox="1">
            <a:spLocks/>
          </p:cNvSpPr>
          <p:nvPr/>
        </p:nvSpPr>
        <p:spPr>
          <a:xfrm>
            <a:off x="905456" y="352405"/>
            <a:ext cx="73785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kbak One"/>
              <a:buNone/>
              <a:defRPr sz="28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r>
              <a:rPr lang="en-GB" b="1" dirty="0" smtClean="0"/>
              <a:t>Before listening, work in pairs and underline the stressed syllables</a:t>
            </a:r>
            <a:endParaRPr lang="en-US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AD900C6-7E02-FBD3-E6DE-5BABF0D6CE82}"/>
              </a:ext>
            </a:extLst>
          </p:cNvPr>
          <p:cNvSpPr txBox="1"/>
          <p:nvPr/>
        </p:nvSpPr>
        <p:spPr>
          <a:xfrm>
            <a:off x="906353" y="1183748"/>
            <a:ext cx="7881136" cy="4199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293B56"/>
                </a:solidFill>
                <a:effectLst/>
                <a:latin typeface="Abel" panose="020B0604020202020204" charset="0"/>
              </a:rPr>
              <a:t>1. That is a solar-powered ship</a:t>
            </a:r>
            <a:r>
              <a:rPr lang="en-US" sz="2800" dirty="0" smtClean="0">
                <a:solidFill>
                  <a:srgbClr val="293B56"/>
                </a:solidFill>
                <a:effectLst/>
                <a:latin typeface="Abel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293B56"/>
                </a:solidFill>
                <a:latin typeface="Abel" panose="020B0604020202020204" charset="0"/>
              </a:rPr>
              <a:t>2. They will travel by flying car</a:t>
            </a:r>
            <a:r>
              <a:rPr lang="en-US" sz="2800" dirty="0" smtClean="0">
                <a:solidFill>
                  <a:srgbClr val="293B56"/>
                </a:solidFill>
                <a:latin typeface="Abel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293B56"/>
                </a:solidFill>
                <a:latin typeface="Abel" panose="020B0604020202020204" charset="0"/>
              </a:rPr>
              <a:t>3. They introduced a new autopilot model</a:t>
            </a:r>
            <a:r>
              <a:rPr lang="en-US" sz="2800" dirty="0" smtClean="0">
                <a:solidFill>
                  <a:srgbClr val="293B56"/>
                </a:solidFill>
                <a:latin typeface="Abel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293B56"/>
                </a:solidFill>
                <a:latin typeface="Abel" panose="020B0604020202020204" charset="0"/>
              </a:rPr>
              <a:t>4. Will bullet trains pollute the environment</a:t>
            </a:r>
            <a:r>
              <a:rPr lang="en-US" sz="2800" dirty="0" smtClean="0">
                <a:solidFill>
                  <a:srgbClr val="293B56"/>
                </a:solidFill>
                <a:latin typeface="Abel" panose="020B060402020202020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293B56"/>
                </a:solidFill>
                <a:latin typeface="Abel" panose="020B0604020202020204" charset="0"/>
              </a:rPr>
              <a:t>5. I don’t think those trains will be popular here.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293B56"/>
              </a:solidFill>
              <a:latin typeface="Abel" panose="020B060402020202020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293B56"/>
              </a:solidFill>
              <a:latin typeface="Abel" panose="020B060402020202020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293B56"/>
              </a:solidFill>
              <a:effectLst/>
              <a:latin typeface="Abel" panose="020B0604020202020204" charset="0"/>
            </a:endParaRPr>
          </a:p>
        </p:txBody>
      </p:sp>
      <p:cxnSp>
        <p:nvCxnSpPr>
          <p:cNvPr id="151" name="Straight Connector 150"/>
          <p:cNvCxnSpPr/>
          <p:nvPr/>
        </p:nvCxnSpPr>
        <p:spPr>
          <a:xfrm>
            <a:off x="2567932" y="1704085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3358649" y="1704085"/>
            <a:ext cx="5608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4592426" y="1704085"/>
            <a:ext cx="5608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2614737" y="2188895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3756679" y="2188895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619469" y="2198470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2011680" y="2743200"/>
            <a:ext cx="2641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856924" y="2727960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4462599" y="2733040"/>
            <a:ext cx="332921" cy="117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721363" y="2724062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1939270" y="3221021"/>
            <a:ext cx="332921" cy="117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2791721" y="3221021"/>
            <a:ext cx="704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4073329" y="3215356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520995" y="3222195"/>
            <a:ext cx="2641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307232" y="3776325"/>
            <a:ext cx="2641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785155" y="3776325"/>
            <a:ext cx="4057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1449311" y="3749216"/>
            <a:ext cx="704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262698" y="3739357"/>
            <a:ext cx="704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3935063" y="3776325"/>
            <a:ext cx="704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id="{07DF4663-3412-CE8D-97E2-5EE82201C75D}"/>
              </a:ext>
            </a:extLst>
          </p:cNvPr>
          <p:cNvSpPr/>
          <p:nvPr/>
        </p:nvSpPr>
        <p:spPr>
          <a:xfrm>
            <a:off x="5558485" y="1324704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EBEB"/>
                </a:solidFill>
              </a:rPr>
              <a:t>3</a:t>
            </a: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9D6021D-67DA-6C06-DE26-0172AE5F7A4E}"/>
              </a:ext>
            </a:extLst>
          </p:cNvPr>
          <p:cNvSpPr/>
          <p:nvPr/>
        </p:nvSpPr>
        <p:spPr>
          <a:xfrm>
            <a:off x="5571392" y="1857300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EBEB"/>
                </a:solidFill>
              </a:rPr>
              <a:t>3</a:t>
            </a: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ADC9CE8-4D32-14B9-A73F-6B0EF0EA8528}"/>
              </a:ext>
            </a:extLst>
          </p:cNvPr>
          <p:cNvSpPr/>
          <p:nvPr/>
        </p:nvSpPr>
        <p:spPr>
          <a:xfrm>
            <a:off x="6893583" y="2303043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EBEB"/>
                </a:solidFill>
              </a:rPr>
              <a:t>4</a:t>
            </a: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B7158003-A311-12F1-90EF-9C1604665DD1}"/>
              </a:ext>
            </a:extLst>
          </p:cNvPr>
          <p:cNvSpPr/>
          <p:nvPr/>
        </p:nvSpPr>
        <p:spPr>
          <a:xfrm>
            <a:off x="7270778" y="2818590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EBEB"/>
                </a:solidFill>
              </a:rPr>
              <a:t>4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9661345-08CB-F984-5B28-DF9BAB3DDD0F}"/>
              </a:ext>
            </a:extLst>
          </p:cNvPr>
          <p:cNvSpPr/>
          <p:nvPr/>
        </p:nvSpPr>
        <p:spPr>
          <a:xfrm>
            <a:off x="6568643" y="3774215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EBEB"/>
                </a:solidFill>
              </a:rPr>
              <a:t>5</a:t>
            </a:r>
          </a:p>
        </p:txBody>
      </p:sp>
      <p:pic>
        <p:nvPicPr>
          <p:cNvPr id="15" name="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696" y="12496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622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37" grpId="0"/>
      <p:bldP spid="134" grpId="0"/>
      <p:bldP spid="134" grpId="1"/>
      <p:bldP spid="149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2"/>
          <p:cNvSpPr/>
          <p:nvPr/>
        </p:nvSpPr>
        <p:spPr>
          <a:xfrm>
            <a:off x="7727825" y="347300"/>
            <a:ext cx="840230" cy="840196"/>
          </a:xfrm>
          <a:custGeom>
            <a:avLst/>
            <a:gdLst/>
            <a:ahLst/>
            <a:cxnLst/>
            <a:rect l="l" t="t" r="r" b="b"/>
            <a:pathLst>
              <a:path w="25166" h="25165" extrusionOk="0">
                <a:moveTo>
                  <a:pt x="12583" y="1"/>
                </a:moveTo>
                <a:cubicBezTo>
                  <a:pt x="5638" y="1"/>
                  <a:pt x="1" y="5638"/>
                  <a:pt x="1" y="12583"/>
                </a:cubicBezTo>
                <a:cubicBezTo>
                  <a:pt x="1" y="19527"/>
                  <a:pt x="5638" y="25165"/>
                  <a:pt x="12583" y="25165"/>
                </a:cubicBezTo>
                <a:cubicBezTo>
                  <a:pt x="19527" y="25165"/>
                  <a:pt x="25165" y="19527"/>
                  <a:pt x="25165" y="12583"/>
                </a:cubicBezTo>
                <a:cubicBezTo>
                  <a:pt x="25165" y="5638"/>
                  <a:pt x="19527" y="1"/>
                  <a:pt x="125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32"/>
          <p:cNvSpPr/>
          <p:nvPr/>
        </p:nvSpPr>
        <p:spPr>
          <a:xfrm>
            <a:off x="-1637787" y="74538"/>
            <a:ext cx="10828625" cy="1112950"/>
          </a:xfrm>
          <a:custGeom>
            <a:avLst/>
            <a:gdLst/>
            <a:ahLst/>
            <a:cxnLst/>
            <a:rect l="l" t="t" r="r" b="b"/>
            <a:pathLst>
              <a:path w="313487" h="44518" extrusionOk="0">
                <a:moveTo>
                  <a:pt x="313487" y="1"/>
                </a:moveTo>
                <a:cubicBezTo>
                  <a:pt x="313487" y="1"/>
                  <a:pt x="213140" y="16051"/>
                  <a:pt x="210068" y="16051"/>
                </a:cubicBezTo>
                <a:cubicBezTo>
                  <a:pt x="207011" y="16051"/>
                  <a:pt x="103075" y="10487"/>
                  <a:pt x="103075" y="10487"/>
                </a:cubicBezTo>
                <a:lnTo>
                  <a:pt x="0" y="16051"/>
                </a:lnTo>
                <a:lnTo>
                  <a:pt x="0" y="29421"/>
                </a:lnTo>
                <a:cubicBezTo>
                  <a:pt x="1815" y="29204"/>
                  <a:pt x="5448" y="29107"/>
                  <a:pt x="10266" y="29107"/>
                </a:cubicBezTo>
                <a:cubicBezTo>
                  <a:pt x="33210" y="29107"/>
                  <a:pt x="83034" y="31301"/>
                  <a:pt x="91350" y="33089"/>
                </a:cubicBezTo>
                <a:cubicBezTo>
                  <a:pt x="101315" y="35234"/>
                  <a:pt x="223068" y="44518"/>
                  <a:pt x="227337" y="44518"/>
                </a:cubicBezTo>
                <a:cubicBezTo>
                  <a:pt x="227373" y="44518"/>
                  <a:pt x="227400" y="44517"/>
                  <a:pt x="227419" y="44516"/>
                </a:cubicBezTo>
                <a:cubicBezTo>
                  <a:pt x="229755" y="44343"/>
                  <a:pt x="313487" y="18575"/>
                  <a:pt x="313487" y="18575"/>
                </a:cubicBezTo>
                <a:lnTo>
                  <a:pt x="313487" y="1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32"/>
          <p:cNvSpPr txBox="1">
            <a:spLocks noGrp="1"/>
          </p:cNvSpPr>
          <p:nvPr>
            <p:ph type="title" idx="15"/>
          </p:nvPr>
        </p:nvSpPr>
        <p:spPr>
          <a:xfrm>
            <a:off x="3120114" y="389973"/>
            <a:ext cx="3099490" cy="625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Let’s wrap up</a:t>
            </a:r>
            <a:endParaRPr sz="3600" dirty="0"/>
          </a:p>
        </p:txBody>
      </p:sp>
      <p:sp>
        <p:nvSpPr>
          <p:cNvPr id="1217" name="Google Shape;1217;p32"/>
          <p:cNvSpPr txBox="1">
            <a:spLocks noGrp="1"/>
          </p:cNvSpPr>
          <p:nvPr>
            <p:ph type="title"/>
          </p:nvPr>
        </p:nvSpPr>
        <p:spPr>
          <a:xfrm flipH="1">
            <a:off x="737364" y="1676204"/>
            <a:ext cx="882529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01</a:t>
            </a:r>
            <a:endParaRPr sz="3600" dirty="0"/>
          </a:p>
        </p:txBody>
      </p:sp>
      <p:sp>
        <p:nvSpPr>
          <p:cNvPr id="1218" name="Google Shape;1218;p32"/>
          <p:cNvSpPr txBox="1">
            <a:spLocks noGrp="1"/>
          </p:cNvSpPr>
          <p:nvPr>
            <p:ph type="subTitle" idx="1"/>
          </p:nvPr>
        </p:nvSpPr>
        <p:spPr>
          <a:xfrm flipH="1">
            <a:off x="1658541" y="1676204"/>
            <a:ext cx="4561061" cy="991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endParaRPr lang="en-US" sz="2000" dirty="0" smtClean="0"/>
          </a:p>
          <a:p>
            <a:pPr marL="0" lvl="0" indent="0"/>
            <a:endParaRPr lang="en-US" sz="2000" dirty="0"/>
          </a:p>
          <a:p>
            <a:pPr marL="0" lvl="0" indent="0"/>
            <a:r>
              <a:rPr lang="en-US" sz="2000" dirty="0" smtClean="0"/>
              <a:t>VOCABULARY</a:t>
            </a:r>
          </a:p>
          <a:p>
            <a:pPr marL="0" lvl="0" indent="0"/>
            <a:r>
              <a:rPr lang="en-US" sz="2000" dirty="0" smtClean="0">
                <a:latin typeface="Abel" panose="020B0604020202020204" charset="0"/>
              </a:rPr>
              <a:t>- Some future transportations </a:t>
            </a:r>
          </a:p>
          <a:p>
            <a:pPr marL="0" lvl="0" indent="0"/>
            <a:r>
              <a:rPr lang="en-US" sz="2000" dirty="0" smtClean="0">
                <a:latin typeface="Abel" panose="020B0604020202020204" charset="0"/>
              </a:rPr>
              <a:t>- How to use the verbs: ride/fly/sail</a:t>
            </a:r>
            <a:endParaRPr sz="2000" dirty="0">
              <a:latin typeface="Abel" panose="020B0604020202020204" charset="0"/>
            </a:endParaRPr>
          </a:p>
        </p:txBody>
      </p:sp>
      <p:sp>
        <p:nvSpPr>
          <p:cNvPr id="1223" name="Google Shape;1223;p32"/>
          <p:cNvSpPr txBox="1">
            <a:spLocks noGrp="1"/>
          </p:cNvSpPr>
          <p:nvPr>
            <p:ph type="title" idx="6"/>
          </p:nvPr>
        </p:nvSpPr>
        <p:spPr>
          <a:xfrm>
            <a:off x="4229469" y="2667242"/>
            <a:ext cx="882529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02</a:t>
            </a:r>
            <a:endParaRPr sz="3600" dirty="0"/>
          </a:p>
        </p:txBody>
      </p:sp>
      <p:sp>
        <p:nvSpPr>
          <p:cNvPr id="1224" name="Google Shape;1224;p32"/>
          <p:cNvSpPr txBox="1">
            <a:spLocks noGrp="1"/>
          </p:cNvSpPr>
          <p:nvPr>
            <p:ph type="subTitle" idx="7"/>
          </p:nvPr>
        </p:nvSpPr>
        <p:spPr>
          <a:xfrm>
            <a:off x="5156857" y="2667242"/>
            <a:ext cx="2913837" cy="6812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274E13"/>
              </a:buClr>
            </a:pPr>
            <a:r>
              <a:rPr lang="en-US" sz="2000" dirty="0" smtClean="0">
                <a:solidFill>
                  <a:srgbClr val="38761D"/>
                </a:solidFill>
              </a:rPr>
              <a:t>PRONUNCIATION</a:t>
            </a:r>
          </a:p>
          <a:p>
            <a:pPr marL="0" lvl="0" indent="0">
              <a:buClr>
                <a:srgbClr val="274E13"/>
              </a:buClr>
            </a:pPr>
            <a:r>
              <a:rPr lang="en-US" sz="2000" dirty="0" smtClean="0">
                <a:solidFill>
                  <a:srgbClr val="38761D"/>
                </a:solidFill>
                <a:latin typeface="Abel" panose="020B0604020202020204" charset="0"/>
              </a:rPr>
              <a:t>Sentence stress</a:t>
            </a:r>
            <a:endParaRPr lang="en-US" sz="2000" dirty="0">
              <a:solidFill>
                <a:srgbClr val="38761D"/>
              </a:solidFill>
              <a:latin typeface="Abel" panose="020B0604020202020204" charset="0"/>
            </a:endParaRPr>
          </a:p>
        </p:txBody>
      </p:sp>
      <p:sp>
        <p:nvSpPr>
          <p:cNvPr id="1229" name="Google Shape;1229;p32"/>
          <p:cNvSpPr/>
          <p:nvPr/>
        </p:nvSpPr>
        <p:spPr>
          <a:xfrm>
            <a:off x="6638025" y="5131575"/>
            <a:ext cx="225450" cy="266525"/>
          </a:xfrm>
          <a:custGeom>
            <a:avLst/>
            <a:gdLst/>
            <a:ahLst/>
            <a:cxnLst/>
            <a:rect l="l" t="t" r="r" b="b"/>
            <a:pathLst>
              <a:path w="9018" h="10661" extrusionOk="0">
                <a:moveTo>
                  <a:pt x="1" y="10660"/>
                </a:moveTo>
                <a:lnTo>
                  <a:pt x="9017" y="10660"/>
                </a:lnTo>
                <a:lnTo>
                  <a:pt x="9017" y="1"/>
                </a:lnTo>
                <a:lnTo>
                  <a:pt x="1" y="1"/>
                </a:lnTo>
                <a:close/>
              </a:path>
            </a:pathLst>
          </a:custGeom>
          <a:solidFill>
            <a:srgbClr val="033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32"/>
          <p:cNvSpPr/>
          <p:nvPr/>
        </p:nvSpPr>
        <p:spPr>
          <a:xfrm>
            <a:off x="6709900" y="4473175"/>
            <a:ext cx="72825" cy="792553"/>
          </a:xfrm>
          <a:custGeom>
            <a:avLst/>
            <a:gdLst/>
            <a:ahLst/>
            <a:cxnLst/>
            <a:rect l="l" t="t" r="r" b="b"/>
            <a:pathLst>
              <a:path w="2913" h="48780" extrusionOk="0">
                <a:moveTo>
                  <a:pt x="1" y="48780"/>
                </a:moveTo>
                <a:lnTo>
                  <a:pt x="2913" y="48780"/>
                </a:lnTo>
                <a:lnTo>
                  <a:pt x="2913" y="1"/>
                </a:lnTo>
                <a:lnTo>
                  <a:pt x="1" y="1"/>
                </a:lnTo>
                <a:close/>
              </a:path>
            </a:pathLst>
          </a:custGeom>
          <a:solidFill>
            <a:srgbClr val="033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32"/>
          <p:cNvSpPr/>
          <p:nvPr/>
        </p:nvSpPr>
        <p:spPr>
          <a:xfrm>
            <a:off x="5855850" y="3492550"/>
            <a:ext cx="3625540" cy="2207975"/>
          </a:xfrm>
          <a:custGeom>
            <a:avLst/>
            <a:gdLst/>
            <a:ahLst/>
            <a:cxnLst/>
            <a:rect l="l" t="t" r="r" b="b"/>
            <a:pathLst>
              <a:path w="102525" h="88319" extrusionOk="0">
                <a:moveTo>
                  <a:pt x="65114" y="10828"/>
                </a:moveTo>
                <a:cubicBezTo>
                  <a:pt x="55668" y="13983"/>
                  <a:pt x="48798" y="13068"/>
                  <a:pt x="45027" y="19826"/>
                </a:cubicBezTo>
                <a:lnTo>
                  <a:pt x="45027" y="19826"/>
                </a:lnTo>
                <a:cubicBezTo>
                  <a:pt x="41256" y="26583"/>
                  <a:pt x="39315" y="30186"/>
                  <a:pt x="32613" y="31549"/>
                </a:cubicBezTo>
                <a:lnTo>
                  <a:pt x="32613" y="31549"/>
                </a:lnTo>
                <a:cubicBezTo>
                  <a:pt x="25930" y="32893"/>
                  <a:pt x="23989" y="35413"/>
                  <a:pt x="19098" y="40678"/>
                </a:cubicBezTo>
                <a:lnTo>
                  <a:pt x="19098" y="40678"/>
                </a:lnTo>
                <a:cubicBezTo>
                  <a:pt x="14207" y="45961"/>
                  <a:pt x="8737" y="50460"/>
                  <a:pt x="8084" y="56321"/>
                </a:cubicBezTo>
                <a:lnTo>
                  <a:pt x="8084" y="56321"/>
                </a:lnTo>
                <a:cubicBezTo>
                  <a:pt x="7449" y="62183"/>
                  <a:pt x="0" y="74355"/>
                  <a:pt x="131" y="78405"/>
                </a:cubicBezTo>
                <a:lnTo>
                  <a:pt x="131" y="78405"/>
                </a:lnTo>
                <a:cubicBezTo>
                  <a:pt x="243" y="82456"/>
                  <a:pt x="3118" y="87422"/>
                  <a:pt x="3118" y="87422"/>
                </a:cubicBezTo>
                <a:lnTo>
                  <a:pt x="3118" y="87422"/>
                </a:lnTo>
                <a:cubicBezTo>
                  <a:pt x="3118" y="87422"/>
                  <a:pt x="21748" y="88318"/>
                  <a:pt x="32613" y="87422"/>
                </a:cubicBezTo>
                <a:lnTo>
                  <a:pt x="32613" y="87422"/>
                </a:lnTo>
                <a:cubicBezTo>
                  <a:pt x="43497" y="86507"/>
                  <a:pt x="46540" y="84715"/>
                  <a:pt x="51318" y="84715"/>
                </a:cubicBezTo>
                <a:lnTo>
                  <a:pt x="51318" y="84715"/>
                </a:lnTo>
                <a:cubicBezTo>
                  <a:pt x="56116" y="84715"/>
                  <a:pt x="63453" y="85611"/>
                  <a:pt x="76688" y="83801"/>
                </a:cubicBezTo>
                <a:lnTo>
                  <a:pt x="76688" y="83801"/>
                </a:lnTo>
                <a:cubicBezTo>
                  <a:pt x="89905" y="82008"/>
                  <a:pt x="102525" y="85163"/>
                  <a:pt x="102525" y="85163"/>
                </a:cubicBezTo>
                <a:lnTo>
                  <a:pt x="102525" y="85163"/>
                </a:lnTo>
                <a:lnTo>
                  <a:pt x="102525" y="0"/>
                </a:lnTo>
                <a:cubicBezTo>
                  <a:pt x="102525" y="0"/>
                  <a:pt x="74560" y="7673"/>
                  <a:pt x="65114" y="10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32"/>
          <p:cNvSpPr/>
          <p:nvPr/>
        </p:nvSpPr>
        <p:spPr>
          <a:xfrm>
            <a:off x="6401152" y="3798225"/>
            <a:ext cx="2867400" cy="1881300"/>
          </a:xfrm>
          <a:custGeom>
            <a:avLst/>
            <a:gdLst/>
            <a:ahLst/>
            <a:cxnLst/>
            <a:rect l="l" t="t" r="r" b="b"/>
            <a:pathLst>
              <a:path w="96888" h="75252" extrusionOk="0">
                <a:moveTo>
                  <a:pt x="96887" y="1214"/>
                </a:moveTo>
                <a:cubicBezTo>
                  <a:pt x="96887" y="1214"/>
                  <a:pt x="84809" y="1"/>
                  <a:pt x="53970" y="19173"/>
                </a:cubicBezTo>
                <a:cubicBezTo>
                  <a:pt x="48967" y="22290"/>
                  <a:pt x="34928" y="39670"/>
                  <a:pt x="28992" y="40510"/>
                </a:cubicBezTo>
                <a:cubicBezTo>
                  <a:pt x="23037" y="41350"/>
                  <a:pt x="21301" y="42918"/>
                  <a:pt x="16970" y="46185"/>
                </a:cubicBezTo>
                <a:cubicBezTo>
                  <a:pt x="12620" y="49471"/>
                  <a:pt x="7748" y="52271"/>
                  <a:pt x="7188" y="55930"/>
                </a:cubicBezTo>
                <a:cubicBezTo>
                  <a:pt x="6628" y="59570"/>
                  <a:pt x="1" y="67131"/>
                  <a:pt x="113" y="69651"/>
                </a:cubicBezTo>
                <a:cubicBezTo>
                  <a:pt x="206" y="72171"/>
                  <a:pt x="2763" y="75251"/>
                  <a:pt x="2763" y="75251"/>
                </a:cubicBezTo>
                <a:cubicBezTo>
                  <a:pt x="2763" y="75251"/>
                  <a:pt x="41350" y="73571"/>
                  <a:pt x="45606" y="73571"/>
                </a:cubicBezTo>
                <a:cubicBezTo>
                  <a:pt x="49863" y="73571"/>
                  <a:pt x="56396" y="74131"/>
                  <a:pt x="68139" y="73011"/>
                </a:cubicBezTo>
                <a:cubicBezTo>
                  <a:pt x="79899" y="71891"/>
                  <a:pt x="91119" y="73851"/>
                  <a:pt x="91119" y="73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32"/>
          <p:cNvGrpSpPr/>
          <p:nvPr/>
        </p:nvGrpSpPr>
        <p:grpSpPr>
          <a:xfrm>
            <a:off x="7697498" y="2089814"/>
            <a:ext cx="2353043" cy="3308282"/>
            <a:chOff x="6522575" y="4082000"/>
            <a:chExt cx="724950" cy="1019250"/>
          </a:xfrm>
        </p:grpSpPr>
        <p:sp>
          <p:nvSpPr>
            <p:cNvPr id="1235" name="Google Shape;1235;p32"/>
            <p:cNvSpPr/>
            <p:nvPr/>
          </p:nvSpPr>
          <p:spPr>
            <a:xfrm>
              <a:off x="6714575" y="4259900"/>
              <a:ext cx="340550" cy="244950"/>
            </a:xfrm>
            <a:custGeom>
              <a:avLst/>
              <a:gdLst/>
              <a:ahLst/>
              <a:cxnLst/>
              <a:rect l="l" t="t" r="r" b="b"/>
              <a:pathLst>
                <a:path w="13622" h="9798" extrusionOk="0">
                  <a:moveTo>
                    <a:pt x="6819" y="1"/>
                  </a:moveTo>
                  <a:cubicBezTo>
                    <a:pt x="6819" y="1"/>
                    <a:pt x="4624" y="7666"/>
                    <a:pt x="0" y="7666"/>
                  </a:cubicBezTo>
                  <a:cubicBezTo>
                    <a:pt x="0" y="7666"/>
                    <a:pt x="2728" y="9797"/>
                    <a:pt x="6819" y="9797"/>
                  </a:cubicBezTo>
                  <a:cubicBezTo>
                    <a:pt x="10910" y="9797"/>
                    <a:pt x="13621" y="7666"/>
                    <a:pt x="13621" y="7666"/>
                  </a:cubicBezTo>
                  <a:cubicBezTo>
                    <a:pt x="8998" y="7666"/>
                    <a:pt x="6819" y="1"/>
                    <a:pt x="6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32"/>
            <p:cNvGrpSpPr/>
            <p:nvPr/>
          </p:nvGrpSpPr>
          <p:grpSpPr>
            <a:xfrm>
              <a:off x="6522575" y="4082000"/>
              <a:ext cx="724950" cy="1019250"/>
              <a:chOff x="6522575" y="4082000"/>
              <a:chExt cx="724950" cy="1019250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6765900" y="4082000"/>
                <a:ext cx="23827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0911" extrusionOk="0">
                    <a:moveTo>
                      <a:pt x="4766" y="1"/>
                    </a:moveTo>
                    <a:cubicBezTo>
                      <a:pt x="4766" y="1"/>
                      <a:pt x="3527" y="9829"/>
                      <a:pt x="1" y="9829"/>
                    </a:cubicBezTo>
                    <a:cubicBezTo>
                      <a:pt x="1" y="9829"/>
                      <a:pt x="1835" y="10910"/>
                      <a:pt x="4766" y="10910"/>
                    </a:cubicBezTo>
                    <a:cubicBezTo>
                      <a:pt x="7681" y="10910"/>
                      <a:pt x="9531" y="9829"/>
                      <a:pt x="9531" y="9829"/>
                    </a:cubicBezTo>
                    <a:cubicBezTo>
                      <a:pt x="5988" y="9829"/>
                      <a:pt x="4766" y="1"/>
                      <a:pt x="47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6680875" y="4339450"/>
                <a:ext cx="408350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16334" h="11741" extrusionOk="0">
                    <a:moveTo>
                      <a:pt x="8167" y="1"/>
                    </a:moveTo>
                    <a:cubicBezTo>
                      <a:pt x="8167" y="1"/>
                      <a:pt x="5549" y="9186"/>
                      <a:pt x="0" y="9186"/>
                    </a:cubicBezTo>
                    <a:cubicBezTo>
                      <a:pt x="0" y="9186"/>
                      <a:pt x="3261" y="11741"/>
                      <a:pt x="8167" y="11741"/>
                    </a:cubicBezTo>
                    <a:cubicBezTo>
                      <a:pt x="13073" y="11741"/>
                      <a:pt x="16333" y="9186"/>
                      <a:pt x="16333" y="9186"/>
                    </a:cubicBezTo>
                    <a:cubicBezTo>
                      <a:pt x="10784" y="9186"/>
                      <a:pt x="8167" y="1"/>
                      <a:pt x="8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2"/>
              <p:cNvSpPr/>
              <p:nvPr/>
            </p:nvSpPr>
            <p:spPr>
              <a:xfrm>
                <a:off x="6605250" y="4450350"/>
                <a:ext cx="559600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384" h="16083" extrusionOk="0">
                    <a:moveTo>
                      <a:pt x="11192" y="1"/>
                    </a:moveTo>
                    <a:cubicBezTo>
                      <a:pt x="11192" y="1"/>
                      <a:pt x="7602" y="12587"/>
                      <a:pt x="0" y="12587"/>
                    </a:cubicBezTo>
                    <a:cubicBezTo>
                      <a:pt x="0" y="12587"/>
                      <a:pt x="4467" y="16083"/>
                      <a:pt x="11192" y="16083"/>
                    </a:cubicBezTo>
                    <a:cubicBezTo>
                      <a:pt x="17916" y="16083"/>
                      <a:pt x="22383" y="12587"/>
                      <a:pt x="22383" y="12587"/>
                    </a:cubicBezTo>
                    <a:cubicBezTo>
                      <a:pt x="14781" y="12587"/>
                      <a:pt x="11192" y="1"/>
                      <a:pt x="11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2"/>
              <p:cNvSpPr/>
              <p:nvPr/>
            </p:nvSpPr>
            <p:spPr>
              <a:xfrm>
                <a:off x="6522575" y="4580450"/>
                <a:ext cx="724950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998" h="20832" extrusionOk="0">
                    <a:moveTo>
                      <a:pt x="14499" y="1"/>
                    </a:moveTo>
                    <a:cubicBezTo>
                      <a:pt x="14499" y="1"/>
                      <a:pt x="9843" y="16302"/>
                      <a:pt x="0" y="16302"/>
                    </a:cubicBezTo>
                    <a:cubicBezTo>
                      <a:pt x="0" y="16302"/>
                      <a:pt x="5784" y="20832"/>
                      <a:pt x="14499" y="20832"/>
                    </a:cubicBezTo>
                    <a:cubicBezTo>
                      <a:pt x="23198" y="20832"/>
                      <a:pt x="28998" y="16302"/>
                      <a:pt x="28998" y="16302"/>
                    </a:cubicBezTo>
                    <a:cubicBezTo>
                      <a:pt x="19138" y="16302"/>
                      <a:pt x="14499" y="1"/>
                      <a:pt x="14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1" name="Google Shape;1241;p32"/>
          <p:cNvSpPr/>
          <p:nvPr/>
        </p:nvSpPr>
        <p:spPr>
          <a:xfrm rot="-2231248" flipH="1">
            <a:off x="6494993" y="3640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2"/>
          <p:cNvSpPr/>
          <p:nvPr/>
        </p:nvSpPr>
        <p:spPr>
          <a:xfrm rot="-2231248" flipH="1">
            <a:off x="7607768" y="14884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EA46060-5A97-F7AE-E093-1C9F1DD1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2297" y="959333"/>
            <a:ext cx="5295125" cy="572770"/>
          </a:xfrm>
        </p:spPr>
        <p:txBody>
          <a:bodyPr/>
          <a:lstStyle/>
          <a:p>
            <a:pPr algn="ctr"/>
            <a:r>
              <a:rPr lang="en-US" sz="3000" dirty="0" smtClean="0">
                <a:latin typeface="Abel" panose="020B0604020202020204" charset="0"/>
              </a:rPr>
              <a:t>What have we learned today?</a:t>
            </a:r>
            <a:endParaRPr lang="en-US" sz="3000" dirty="0">
              <a:latin typeface="Abel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/>
      <p:bldP spid="1218" grpId="0" build="p"/>
      <p:bldP spid="1223" grpId="0"/>
      <p:bldP spid="1224" grpId="0" build="p"/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2"/>
          <p:cNvSpPr/>
          <p:nvPr/>
        </p:nvSpPr>
        <p:spPr>
          <a:xfrm>
            <a:off x="7727825" y="347300"/>
            <a:ext cx="840230" cy="840196"/>
          </a:xfrm>
          <a:custGeom>
            <a:avLst/>
            <a:gdLst/>
            <a:ahLst/>
            <a:cxnLst/>
            <a:rect l="l" t="t" r="r" b="b"/>
            <a:pathLst>
              <a:path w="25166" h="25165" extrusionOk="0">
                <a:moveTo>
                  <a:pt x="12583" y="1"/>
                </a:moveTo>
                <a:cubicBezTo>
                  <a:pt x="5638" y="1"/>
                  <a:pt x="1" y="5638"/>
                  <a:pt x="1" y="12583"/>
                </a:cubicBezTo>
                <a:cubicBezTo>
                  <a:pt x="1" y="19527"/>
                  <a:pt x="5638" y="25165"/>
                  <a:pt x="12583" y="25165"/>
                </a:cubicBezTo>
                <a:cubicBezTo>
                  <a:pt x="19527" y="25165"/>
                  <a:pt x="25165" y="19527"/>
                  <a:pt x="25165" y="12583"/>
                </a:cubicBezTo>
                <a:cubicBezTo>
                  <a:pt x="25165" y="5638"/>
                  <a:pt x="19527" y="1"/>
                  <a:pt x="125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32"/>
          <p:cNvSpPr/>
          <p:nvPr/>
        </p:nvSpPr>
        <p:spPr>
          <a:xfrm>
            <a:off x="-1637787" y="74538"/>
            <a:ext cx="10828625" cy="1112950"/>
          </a:xfrm>
          <a:custGeom>
            <a:avLst/>
            <a:gdLst/>
            <a:ahLst/>
            <a:cxnLst/>
            <a:rect l="l" t="t" r="r" b="b"/>
            <a:pathLst>
              <a:path w="313487" h="44518" extrusionOk="0">
                <a:moveTo>
                  <a:pt x="313487" y="1"/>
                </a:moveTo>
                <a:cubicBezTo>
                  <a:pt x="313487" y="1"/>
                  <a:pt x="213140" y="16051"/>
                  <a:pt x="210068" y="16051"/>
                </a:cubicBezTo>
                <a:cubicBezTo>
                  <a:pt x="207011" y="16051"/>
                  <a:pt x="103075" y="10487"/>
                  <a:pt x="103075" y="10487"/>
                </a:cubicBezTo>
                <a:lnTo>
                  <a:pt x="0" y="16051"/>
                </a:lnTo>
                <a:lnTo>
                  <a:pt x="0" y="29421"/>
                </a:lnTo>
                <a:cubicBezTo>
                  <a:pt x="1815" y="29204"/>
                  <a:pt x="5448" y="29107"/>
                  <a:pt x="10266" y="29107"/>
                </a:cubicBezTo>
                <a:cubicBezTo>
                  <a:pt x="33210" y="29107"/>
                  <a:pt x="83034" y="31301"/>
                  <a:pt x="91350" y="33089"/>
                </a:cubicBezTo>
                <a:cubicBezTo>
                  <a:pt x="101315" y="35234"/>
                  <a:pt x="223068" y="44518"/>
                  <a:pt x="227337" y="44518"/>
                </a:cubicBezTo>
                <a:cubicBezTo>
                  <a:pt x="227373" y="44518"/>
                  <a:pt x="227400" y="44517"/>
                  <a:pt x="227419" y="44516"/>
                </a:cubicBezTo>
                <a:cubicBezTo>
                  <a:pt x="229755" y="44343"/>
                  <a:pt x="313487" y="18575"/>
                  <a:pt x="313487" y="18575"/>
                </a:cubicBezTo>
                <a:lnTo>
                  <a:pt x="313487" y="1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32"/>
          <p:cNvSpPr txBox="1">
            <a:spLocks noGrp="1"/>
          </p:cNvSpPr>
          <p:nvPr>
            <p:ph type="title" idx="15"/>
          </p:nvPr>
        </p:nvSpPr>
        <p:spPr>
          <a:xfrm>
            <a:off x="3120114" y="389973"/>
            <a:ext cx="3099490" cy="625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OBJECTIVES</a:t>
            </a:r>
            <a:endParaRPr sz="3600" dirty="0"/>
          </a:p>
        </p:txBody>
      </p:sp>
      <p:sp>
        <p:nvSpPr>
          <p:cNvPr id="1217" name="Google Shape;1217;p32"/>
          <p:cNvSpPr txBox="1">
            <a:spLocks noGrp="1"/>
          </p:cNvSpPr>
          <p:nvPr>
            <p:ph type="title"/>
          </p:nvPr>
        </p:nvSpPr>
        <p:spPr>
          <a:xfrm flipH="1">
            <a:off x="737364" y="1676204"/>
            <a:ext cx="882529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01</a:t>
            </a:r>
            <a:endParaRPr sz="3600"/>
          </a:p>
        </p:txBody>
      </p:sp>
      <p:sp>
        <p:nvSpPr>
          <p:cNvPr id="1218" name="Google Shape;1218;p32"/>
          <p:cNvSpPr txBox="1">
            <a:spLocks noGrp="1"/>
          </p:cNvSpPr>
          <p:nvPr>
            <p:ph type="subTitle" idx="1"/>
          </p:nvPr>
        </p:nvSpPr>
        <p:spPr>
          <a:xfrm flipH="1">
            <a:off x="1658543" y="1676204"/>
            <a:ext cx="4197307" cy="665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2000" dirty="0" smtClean="0"/>
              <a:t>Use some lexical </a:t>
            </a:r>
            <a:r>
              <a:rPr lang="en-US" sz="2000" dirty="0"/>
              <a:t>items related to the topic Travelling in the future.</a:t>
            </a:r>
            <a:endParaRPr sz="2000" dirty="0"/>
          </a:p>
        </p:txBody>
      </p:sp>
      <p:sp>
        <p:nvSpPr>
          <p:cNvPr id="1223" name="Google Shape;1223;p32"/>
          <p:cNvSpPr txBox="1">
            <a:spLocks noGrp="1"/>
          </p:cNvSpPr>
          <p:nvPr>
            <p:ph type="title" idx="6"/>
          </p:nvPr>
        </p:nvSpPr>
        <p:spPr>
          <a:xfrm>
            <a:off x="4229469" y="2667242"/>
            <a:ext cx="882529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02</a:t>
            </a:r>
            <a:endParaRPr sz="3600" dirty="0"/>
          </a:p>
        </p:txBody>
      </p:sp>
      <p:sp>
        <p:nvSpPr>
          <p:cNvPr id="1224" name="Google Shape;1224;p32"/>
          <p:cNvSpPr txBox="1">
            <a:spLocks noGrp="1"/>
          </p:cNvSpPr>
          <p:nvPr>
            <p:ph type="subTitle" idx="7"/>
          </p:nvPr>
        </p:nvSpPr>
        <p:spPr>
          <a:xfrm>
            <a:off x="5156857" y="2667242"/>
            <a:ext cx="2913837" cy="6812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274E13"/>
              </a:buClr>
            </a:pPr>
            <a:r>
              <a:rPr lang="en-US" sz="2000" dirty="0">
                <a:solidFill>
                  <a:srgbClr val="38761D"/>
                </a:solidFill>
              </a:rPr>
              <a:t>say sentences with correct stress</a:t>
            </a:r>
          </a:p>
        </p:txBody>
      </p:sp>
      <p:sp>
        <p:nvSpPr>
          <p:cNvPr id="1229" name="Google Shape;1229;p32"/>
          <p:cNvSpPr/>
          <p:nvPr/>
        </p:nvSpPr>
        <p:spPr>
          <a:xfrm>
            <a:off x="6638025" y="5131575"/>
            <a:ext cx="225450" cy="266525"/>
          </a:xfrm>
          <a:custGeom>
            <a:avLst/>
            <a:gdLst/>
            <a:ahLst/>
            <a:cxnLst/>
            <a:rect l="l" t="t" r="r" b="b"/>
            <a:pathLst>
              <a:path w="9018" h="10661" extrusionOk="0">
                <a:moveTo>
                  <a:pt x="1" y="10660"/>
                </a:moveTo>
                <a:lnTo>
                  <a:pt x="9017" y="10660"/>
                </a:lnTo>
                <a:lnTo>
                  <a:pt x="9017" y="1"/>
                </a:lnTo>
                <a:lnTo>
                  <a:pt x="1" y="1"/>
                </a:lnTo>
                <a:close/>
              </a:path>
            </a:pathLst>
          </a:custGeom>
          <a:solidFill>
            <a:srgbClr val="033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32"/>
          <p:cNvSpPr/>
          <p:nvPr/>
        </p:nvSpPr>
        <p:spPr>
          <a:xfrm>
            <a:off x="6709900" y="4473175"/>
            <a:ext cx="72825" cy="792553"/>
          </a:xfrm>
          <a:custGeom>
            <a:avLst/>
            <a:gdLst/>
            <a:ahLst/>
            <a:cxnLst/>
            <a:rect l="l" t="t" r="r" b="b"/>
            <a:pathLst>
              <a:path w="2913" h="48780" extrusionOk="0">
                <a:moveTo>
                  <a:pt x="1" y="48780"/>
                </a:moveTo>
                <a:lnTo>
                  <a:pt x="2913" y="48780"/>
                </a:lnTo>
                <a:lnTo>
                  <a:pt x="2913" y="1"/>
                </a:lnTo>
                <a:lnTo>
                  <a:pt x="1" y="1"/>
                </a:lnTo>
                <a:close/>
              </a:path>
            </a:pathLst>
          </a:custGeom>
          <a:solidFill>
            <a:srgbClr val="033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32"/>
          <p:cNvSpPr/>
          <p:nvPr/>
        </p:nvSpPr>
        <p:spPr>
          <a:xfrm>
            <a:off x="5855850" y="3492550"/>
            <a:ext cx="3625540" cy="2207975"/>
          </a:xfrm>
          <a:custGeom>
            <a:avLst/>
            <a:gdLst/>
            <a:ahLst/>
            <a:cxnLst/>
            <a:rect l="l" t="t" r="r" b="b"/>
            <a:pathLst>
              <a:path w="102525" h="88319" extrusionOk="0">
                <a:moveTo>
                  <a:pt x="65114" y="10828"/>
                </a:moveTo>
                <a:cubicBezTo>
                  <a:pt x="55668" y="13983"/>
                  <a:pt x="48798" y="13068"/>
                  <a:pt x="45027" y="19826"/>
                </a:cubicBezTo>
                <a:lnTo>
                  <a:pt x="45027" y="19826"/>
                </a:lnTo>
                <a:cubicBezTo>
                  <a:pt x="41256" y="26583"/>
                  <a:pt x="39315" y="30186"/>
                  <a:pt x="32613" y="31549"/>
                </a:cubicBezTo>
                <a:lnTo>
                  <a:pt x="32613" y="31549"/>
                </a:lnTo>
                <a:cubicBezTo>
                  <a:pt x="25930" y="32893"/>
                  <a:pt x="23989" y="35413"/>
                  <a:pt x="19098" y="40678"/>
                </a:cubicBezTo>
                <a:lnTo>
                  <a:pt x="19098" y="40678"/>
                </a:lnTo>
                <a:cubicBezTo>
                  <a:pt x="14207" y="45961"/>
                  <a:pt x="8737" y="50460"/>
                  <a:pt x="8084" y="56321"/>
                </a:cubicBezTo>
                <a:lnTo>
                  <a:pt x="8084" y="56321"/>
                </a:lnTo>
                <a:cubicBezTo>
                  <a:pt x="7449" y="62183"/>
                  <a:pt x="0" y="74355"/>
                  <a:pt x="131" y="78405"/>
                </a:cubicBezTo>
                <a:lnTo>
                  <a:pt x="131" y="78405"/>
                </a:lnTo>
                <a:cubicBezTo>
                  <a:pt x="243" y="82456"/>
                  <a:pt x="3118" y="87422"/>
                  <a:pt x="3118" y="87422"/>
                </a:cubicBezTo>
                <a:lnTo>
                  <a:pt x="3118" y="87422"/>
                </a:lnTo>
                <a:cubicBezTo>
                  <a:pt x="3118" y="87422"/>
                  <a:pt x="21748" y="88318"/>
                  <a:pt x="32613" y="87422"/>
                </a:cubicBezTo>
                <a:lnTo>
                  <a:pt x="32613" y="87422"/>
                </a:lnTo>
                <a:cubicBezTo>
                  <a:pt x="43497" y="86507"/>
                  <a:pt x="46540" y="84715"/>
                  <a:pt x="51318" y="84715"/>
                </a:cubicBezTo>
                <a:lnTo>
                  <a:pt x="51318" y="84715"/>
                </a:lnTo>
                <a:cubicBezTo>
                  <a:pt x="56116" y="84715"/>
                  <a:pt x="63453" y="85611"/>
                  <a:pt x="76688" y="83801"/>
                </a:cubicBezTo>
                <a:lnTo>
                  <a:pt x="76688" y="83801"/>
                </a:lnTo>
                <a:cubicBezTo>
                  <a:pt x="89905" y="82008"/>
                  <a:pt x="102525" y="85163"/>
                  <a:pt x="102525" y="85163"/>
                </a:cubicBezTo>
                <a:lnTo>
                  <a:pt x="102525" y="85163"/>
                </a:lnTo>
                <a:lnTo>
                  <a:pt x="102525" y="0"/>
                </a:lnTo>
                <a:cubicBezTo>
                  <a:pt x="102525" y="0"/>
                  <a:pt x="74560" y="7673"/>
                  <a:pt x="65114" y="10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32"/>
          <p:cNvSpPr/>
          <p:nvPr/>
        </p:nvSpPr>
        <p:spPr>
          <a:xfrm>
            <a:off x="6401152" y="3798225"/>
            <a:ext cx="2867400" cy="1881300"/>
          </a:xfrm>
          <a:custGeom>
            <a:avLst/>
            <a:gdLst/>
            <a:ahLst/>
            <a:cxnLst/>
            <a:rect l="l" t="t" r="r" b="b"/>
            <a:pathLst>
              <a:path w="96888" h="75252" extrusionOk="0">
                <a:moveTo>
                  <a:pt x="96887" y="1214"/>
                </a:moveTo>
                <a:cubicBezTo>
                  <a:pt x="96887" y="1214"/>
                  <a:pt x="84809" y="1"/>
                  <a:pt x="53970" y="19173"/>
                </a:cubicBezTo>
                <a:cubicBezTo>
                  <a:pt x="48967" y="22290"/>
                  <a:pt x="34928" y="39670"/>
                  <a:pt x="28992" y="40510"/>
                </a:cubicBezTo>
                <a:cubicBezTo>
                  <a:pt x="23037" y="41350"/>
                  <a:pt x="21301" y="42918"/>
                  <a:pt x="16970" y="46185"/>
                </a:cubicBezTo>
                <a:cubicBezTo>
                  <a:pt x="12620" y="49471"/>
                  <a:pt x="7748" y="52271"/>
                  <a:pt x="7188" y="55930"/>
                </a:cubicBezTo>
                <a:cubicBezTo>
                  <a:pt x="6628" y="59570"/>
                  <a:pt x="1" y="67131"/>
                  <a:pt x="113" y="69651"/>
                </a:cubicBezTo>
                <a:cubicBezTo>
                  <a:pt x="206" y="72171"/>
                  <a:pt x="2763" y="75251"/>
                  <a:pt x="2763" y="75251"/>
                </a:cubicBezTo>
                <a:cubicBezTo>
                  <a:pt x="2763" y="75251"/>
                  <a:pt x="41350" y="73571"/>
                  <a:pt x="45606" y="73571"/>
                </a:cubicBezTo>
                <a:cubicBezTo>
                  <a:pt x="49863" y="73571"/>
                  <a:pt x="56396" y="74131"/>
                  <a:pt x="68139" y="73011"/>
                </a:cubicBezTo>
                <a:cubicBezTo>
                  <a:pt x="79899" y="71891"/>
                  <a:pt x="91119" y="73851"/>
                  <a:pt x="91119" y="73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32"/>
          <p:cNvGrpSpPr/>
          <p:nvPr/>
        </p:nvGrpSpPr>
        <p:grpSpPr>
          <a:xfrm>
            <a:off x="7697498" y="2089814"/>
            <a:ext cx="2353043" cy="3308282"/>
            <a:chOff x="6522575" y="4082000"/>
            <a:chExt cx="724950" cy="1019250"/>
          </a:xfrm>
        </p:grpSpPr>
        <p:sp>
          <p:nvSpPr>
            <p:cNvPr id="1235" name="Google Shape;1235;p32"/>
            <p:cNvSpPr/>
            <p:nvPr/>
          </p:nvSpPr>
          <p:spPr>
            <a:xfrm>
              <a:off x="6714575" y="4259900"/>
              <a:ext cx="340550" cy="244950"/>
            </a:xfrm>
            <a:custGeom>
              <a:avLst/>
              <a:gdLst/>
              <a:ahLst/>
              <a:cxnLst/>
              <a:rect l="l" t="t" r="r" b="b"/>
              <a:pathLst>
                <a:path w="13622" h="9798" extrusionOk="0">
                  <a:moveTo>
                    <a:pt x="6819" y="1"/>
                  </a:moveTo>
                  <a:cubicBezTo>
                    <a:pt x="6819" y="1"/>
                    <a:pt x="4624" y="7666"/>
                    <a:pt x="0" y="7666"/>
                  </a:cubicBezTo>
                  <a:cubicBezTo>
                    <a:pt x="0" y="7666"/>
                    <a:pt x="2728" y="9797"/>
                    <a:pt x="6819" y="9797"/>
                  </a:cubicBezTo>
                  <a:cubicBezTo>
                    <a:pt x="10910" y="9797"/>
                    <a:pt x="13621" y="7666"/>
                    <a:pt x="13621" y="7666"/>
                  </a:cubicBezTo>
                  <a:cubicBezTo>
                    <a:pt x="8998" y="7666"/>
                    <a:pt x="6819" y="1"/>
                    <a:pt x="6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32"/>
            <p:cNvGrpSpPr/>
            <p:nvPr/>
          </p:nvGrpSpPr>
          <p:grpSpPr>
            <a:xfrm>
              <a:off x="6522575" y="4082000"/>
              <a:ext cx="724950" cy="1019250"/>
              <a:chOff x="6522575" y="4082000"/>
              <a:chExt cx="724950" cy="1019250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6765900" y="4082000"/>
                <a:ext cx="23827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10911" extrusionOk="0">
                    <a:moveTo>
                      <a:pt x="4766" y="1"/>
                    </a:moveTo>
                    <a:cubicBezTo>
                      <a:pt x="4766" y="1"/>
                      <a:pt x="3527" y="9829"/>
                      <a:pt x="1" y="9829"/>
                    </a:cubicBezTo>
                    <a:cubicBezTo>
                      <a:pt x="1" y="9829"/>
                      <a:pt x="1835" y="10910"/>
                      <a:pt x="4766" y="10910"/>
                    </a:cubicBezTo>
                    <a:cubicBezTo>
                      <a:pt x="7681" y="10910"/>
                      <a:pt x="9531" y="9829"/>
                      <a:pt x="9531" y="9829"/>
                    </a:cubicBezTo>
                    <a:cubicBezTo>
                      <a:pt x="5988" y="9829"/>
                      <a:pt x="4766" y="1"/>
                      <a:pt x="47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6680875" y="4339450"/>
                <a:ext cx="408350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16334" h="11741" extrusionOk="0">
                    <a:moveTo>
                      <a:pt x="8167" y="1"/>
                    </a:moveTo>
                    <a:cubicBezTo>
                      <a:pt x="8167" y="1"/>
                      <a:pt x="5549" y="9186"/>
                      <a:pt x="0" y="9186"/>
                    </a:cubicBezTo>
                    <a:cubicBezTo>
                      <a:pt x="0" y="9186"/>
                      <a:pt x="3261" y="11741"/>
                      <a:pt x="8167" y="11741"/>
                    </a:cubicBezTo>
                    <a:cubicBezTo>
                      <a:pt x="13073" y="11741"/>
                      <a:pt x="16333" y="9186"/>
                      <a:pt x="16333" y="9186"/>
                    </a:cubicBezTo>
                    <a:cubicBezTo>
                      <a:pt x="10784" y="9186"/>
                      <a:pt x="8167" y="1"/>
                      <a:pt x="8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2"/>
              <p:cNvSpPr/>
              <p:nvPr/>
            </p:nvSpPr>
            <p:spPr>
              <a:xfrm>
                <a:off x="6605250" y="4450350"/>
                <a:ext cx="559600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384" h="16083" extrusionOk="0">
                    <a:moveTo>
                      <a:pt x="11192" y="1"/>
                    </a:moveTo>
                    <a:cubicBezTo>
                      <a:pt x="11192" y="1"/>
                      <a:pt x="7602" y="12587"/>
                      <a:pt x="0" y="12587"/>
                    </a:cubicBezTo>
                    <a:cubicBezTo>
                      <a:pt x="0" y="12587"/>
                      <a:pt x="4467" y="16083"/>
                      <a:pt x="11192" y="16083"/>
                    </a:cubicBezTo>
                    <a:cubicBezTo>
                      <a:pt x="17916" y="16083"/>
                      <a:pt x="22383" y="12587"/>
                      <a:pt x="22383" y="12587"/>
                    </a:cubicBezTo>
                    <a:cubicBezTo>
                      <a:pt x="14781" y="12587"/>
                      <a:pt x="11192" y="1"/>
                      <a:pt x="11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2"/>
              <p:cNvSpPr/>
              <p:nvPr/>
            </p:nvSpPr>
            <p:spPr>
              <a:xfrm>
                <a:off x="6522575" y="4580450"/>
                <a:ext cx="724950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998" h="20832" extrusionOk="0">
                    <a:moveTo>
                      <a:pt x="14499" y="1"/>
                    </a:moveTo>
                    <a:cubicBezTo>
                      <a:pt x="14499" y="1"/>
                      <a:pt x="9843" y="16302"/>
                      <a:pt x="0" y="16302"/>
                    </a:cubicBezTo>
                    <a:cubicBezTo>
                      <a:pt x="0" y="16302"/>
                      <a:pt x="5784" y="20832"/>
                      <a:pt x="14499" y="20832"/>
                    </a:cubicBezTo>
                    <a:cubicBezTo>
                      <a:pt x="23198" y="20832"/>
                      <a:pt x="28998" y="16302"/>
                      <a:pt x="28998" y="16302"/>
                    </a:cubicBezTo>
                    <a:cubicBezTo>
                      <a:pt x="19138" y="16302"/>
                      <a:pt x="14499" y="1"/>
                      <a:pt x="14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1" name="Google Shape;1241;p32"/>
          <p:cNvSpPr/>
          <p:nvPr/>
        </p:nvSpPr>
        <p:spPr>
          <a:xfrm rot="-2231248" flipH="1">
            <a:off x="6494993" y="3640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2"/>
          <p:cNvSpPr/>
          <p:nvPr/>
        </p:nvSpPr>
        <p:spPr>
          <a:xfrm rot="-2231248" flipH="1">
            <a:off x="7607768" y="1488460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EA46060-5A97-F7AE-E093-1C9F1DD1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2297" y="959333"/>
            <a:ext cx="5295125" cy="435300"/>
          </a:xfrm>
        </p:spPr>
        <p:txBody>
          <a:bodyPr/>
          <a:lstStyle/>
          <a:p>
            <a:r>
              <a:rPr lang="en-US" sz="2000" dirty="0">
                <a:latin typeface="Abel" panose="020B0604020202020204" charset="0"/>
              </a:rPr>
              <a:t>By the end of this lesson, students will be able to: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34"/>
          <p:cNvSpPr/>
          <p:nvPr/>
        </p:nvSpPr>
        <p:spPr>
          <a:xfrm>
            <a:off x="-94225" y="3782425"/>
            <a:ext cx="4442125" cy="1160325"/>
          </a:xfrm>
          <a:custGeom>
            <a:avLst/>
            <a:gdLst/>
            <a:ahLst/>
            <a:cxnLst/>
            <a:rect l="l" t="t" r="r" b="b"/>
            <a:pathLst>
              <a:path w="177685" h="46413" extrusionOk="0">
                <a:moveTo>
                  <a:pt x="53027" y="1"/>
                </a:moveTo>
                <a:cubicBezTo>
                  <a:pt x="53027" y="1"/>
                  <a:pt x="79109" y="2070"/>
                  <a:pt x="70927" y="2540"/>
                </a:cubicBezTo>
                <a:cubicBezTo>
                  <a:pt x="62761" y="3026"/>
                  <a:pt x="21224" y="5706"/>
                  <a:pt x="20644" y="7838"/>
                </a:cubicBezTo>
                <a:cubicBezTo>
                  <a:pt x="20064" y="9969"/>
                  <a:pt x="61977" y="9076"/>
                  <a:pt x="62369" y="12462"/>
                </a:cubicBezTo>
                <a:cubicBezTo>
                  <a:pt x="62761" y="15847"/>
                  <a:pt x="1" y="12462"/>
                  <a:pt x="1458" y="16098"/>
                </a:cubicBezTo>
                <a:cubicBezTo>
                  <a:pt x="2932" y="19750"/>
                  <a:pt x="51851" y="19202"/>
                  <a:pt x="51459" y="21380"/>
                </a:cubicBezTo>
                <a:cubicBezTo>
                  <a:pt x="51295" y="22331"/>
                  <a:pt x="42835" y="22437"/>
                  <a:pt x="33312" y="22437"/>
                </a:cubicBezTo>
                <a:cubicBezTo>
                  <a:pt x="30561" y="22437"/>
                  <a:pt x="27722" y="22428"/>
                  <a:pt x="24968" y="22428"/>
                </a:cubicBezTo>
                <a:cubicBezTo>
                  <a:pt x="15398" y="22428"/>
                  <a:pt x="6865" y="22536"/>
                  <a:pt x="6694" y="23496"/>
                </a:cubicBezTo>
                <a:cubicBezTo>
                  <a:pt x="6302" y="25691"/>
                  <a:pt x="55362" y="31240"/>
                  <a:pt x="52635" y="32964"/>
                </a:cubicBezTo>
                <a:cubicBezTo>
                  <a:pt x="51598" y="33619"/>
                  <a:pt x="46686" y="33692"/>
                  <a:pt x="40946" y="33692"/>
                </a:cubicBezTo>
                <a:cubicBezTo>
                  <a:pt x="39300" y="33692"/>
                  <a:pt x="37585" y="33686"/>
                  <a:pt x="35874" y="33686"/>
                </a:cubicBezTo>
                <a:cubicBezTo>
                  <a:pt x="27866" y="33686"/>
                  <a:pt x="19940" y="33818"/>
                  <a:pt x="19468" y="35315"/>
                </a:cubicBezTo>
                <a:cubicBezTo>
                  <a:pt x="18559" y="38246"/>
                  <a:pt x="53811" y="46412"/>
                  <a:pt x="53811" y="46412"/>
                </a:cubicBezTo>
                <a:lnTo>
                  <a:pt x="123875" y="46412"/>
                </a:lnTo>
                <a:cubicBezTo>
                  <a:pt x="123875" y="46412"/>
                  <a:pt x="159126" y="38246"/>
                  <a:pt x="158202" y="35315"/>
                </a:cubicBezTo>
                <a:cubicBezTo>
                  <a:pt x="157729" y="33818"/>
                  <a:pt x="149803" y="33686"/>
                  <a:pt x="141795" y="33686"/>
                </a:cubicBezTo>
                <a:cubicBezTo>
                  <a:pt x="140085" y="33686"/>
                  <a:pt x="138370" y="33692"/>
                  <a:pt x="136724" y="33692"/>
                </a:cubicBezTo>
                <a:cubicBezTo>
                  <a:pt x="130984" y="33692"/>
                  <a:pt x="126072" y="33619"/>
                  <a:pt x="125035" y="32964"/>
                </a:cubicBezTo>
                <a:cubicBezTo>
                  <a:pt x="122307" y="31240"/>
                  <a:pt x="171368" y="25691"/>
                  <a:pt x="170976" y="23496"/>
                </a:cubicBezTo>
                <a:cubicBezTo>
                  <a:pt x="170811" y="22536"/>
                  <a:pt x="162283" y="22428"/>
                  <a:pt x="152713" y="22428"/>
                </a:cubicBezTo>
                <a:cubicBezTo>
                  <a:pt x="149960" y="22428"/>
                  <a:pt x="147120" y="22437"/>
                  <a:pt x="144369" y="22437"/>
                </a:cubicBezTo>
                <a:cubicBezTo>
                  <a:pt x="134846" y="22437"/>
                  <a:pt x="126381" y="22331"/>
                  <a:pt x="126210" y="21380"/>
                </a:cubicBezTo>
                <a:cubicBezTo>
                  <a:pt x="125818" y="19202"/>
                  <a:pt x="174738" y="19750"/>
                  <a:pt x="176211" y="16098"/>
                </a:cubicBezTo>
                <a:cubicBezTo>
                  <a:pt x="177685" y="12462"/>
                  <a:pt x="114909" y="15847"/>
                  <a:pt x="115301" y="12462"/>
                </a:cubicBezTo>
                <a:cubicBezTo>
                  <a:pt x="115693" y="9076"/>
                  <a:pt x="157622" y="9969"/>
                  <a:pt x="157026" y="7838"/>
                </a:cubicBezTo>
                <a:cubicBezTo>
                  <a:pt x="156446" y="5706"/>
                  <a:pt x="114909" y="3026"/>
                  <a:pt x="106743" y="2540"/>
                </a:cubicBezTo>
                <a:cubicBezTo>
                  <a:pt x="98561" y="2070"/>
                  <a:pt x="124643" y="1"/>
                  <a:pt x="124643" y="1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34"/>
          <p:cNvSpPr/>
          <p:nvPr/>
        </p:nvSpPr>
        <p:spPr>
          <a:xfrm>
            <a:off x="-838450" y="4242475"/>
            <a:ext cx="5219975" cy="901025"/>
          </a:xfrm>
          <a:custGeom>
            <a:avLst/>
            <a:gdLst/>
            <a:ahLst/>
            <a:cxnLst/>
            <a:rect l="l" t="t" r="r" b="b"/>
            <a:pathLst>
              <a:path w="208799" h="36041" extrusionOk="0">
                <a:moveTo>
                  <a:pt x="11178" y="0"/>
                </a:moveTo>
                <a:lnTo>
                  <a:pt x="0" y="8522"/>
                </a:lnTo>
                <a:lnTo>
                  <a:pt x="0" y="36041"/>
                </a:lnTo>
                <a:lnTo>
                  <a:pt x="208798" y="36041"/>
                </a:lnTo>
                <a:lnTo>
                  <a:pt x="208798" y="19925"/>
                </a:lnTo>
                <a:lnTo>
                  <a:pt x="161254" y="27018"/>
                </a:lnTo>
                <a:lnTo>
                  <a:pt x="129800" y="19925"/>
                </a:lnTo>
                <a:lnTo>
                  <a:pt x="113259" y="16166"/>
                </a:lnTo>
                <a:lnTo>
                  <a:pt x="98021" y="23284"/>
                </a:lnTo>
                <a:lnTo>
                  <a:pt x="71955" y="3735"/>
                </a:lnTo>
                <a:lnTo>
                  <a:pt x="48472" y="23108"/>
                </a:lnTo>
                <a:lnTo>
                  <a:pt x="111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8" name="Google Shape;1258;p34"/>
          <p:cNvGrpSpPr/>
          <p:nvPr/>
        </p:nvGrpSpPr>
        <p:grpSpPr>
          <a:xfrm>
            <a:off x="4766341" y="1416933"/>
            <a:ext cx="1530872" cy="2106828"/>
            <a:chOff x="4219225" y="4565175"/>
            <a:chExt cx="389525" cy="536075"/>
          </a:xfrm>
        </p:grpSpPr>
        <p:grpSp>
          <p:nvGrpSpPr>
            <p:cNvPr id="1259" name="Google Shape;1259;p34"/>
            <p:cNvGrpSpPr/>
            <p:nvPr/>
          </p:nvGrpSpPr>
          <p:grpSpPr>
            <a:xfrm>
              <a:off x="4295625" y="4565175"/>
              <a:ext cx="237100" cy="294300"/>
              <a:chOff x="4295625" y="4565175"/>
              <a:chExt cx="237100" cy="294300"/>
            </a:xfrm>
          </p:grpSpPr>
          <p:sp>
            <p:nvSpPr>
              <p:cNvPr id="1260" name="Google Shape;1260;p34"/>
              <p:cNvSpPr/>
              <p:nvPr/>
            </p:nvSpPr>
            <p:spPr>
              <a:xfrm>
                <a:off x="4330900" y="4565175"/>
                <a:ext cx="166175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7587" extrusionOk="0">
                    <a:moveTo>
                      <a:pt x="3323" y="0"/>
                    </a:moveTo>
                    <a:cubicBezTo>
                      <a:pt x="3323" y="0"/>
                      <a:pt x="2461" y="6850"/>
                      <a:pt x="1" y="6850"/>
                    </a:cubicBezTo>
                    <a:cubicBezTo>
                      <a:pt x="1" y="6850"/>
                      <a:pt x="1286" y="7587"/>
                      <a:pt x="3323" y="7587"/>
                    </a:cubicBezTo>
                    <a:cubicBezTo>
                      <a:pt x="5361" y="7587"/>
                      <a:pt x="6646" y="6850"/>
                      <a:pt x="6646" y="6850"/>
                    </a:cubicBezTo>
                    <a:cubicBezTo>
                      <a:pt x="4186" y="6850"/>
                      <a:pt x="3323" y="0"/>
                      <a:pt x="3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4"/>
              <p:cNvSpPr/>
              <p:nvPr/>
            </p:nvSpPr>
            <p:spPr>
              <a:xfrm>
                <a:off x="4295625" y="4689000"/>
                <a:ext cx="23710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819" extrusionOk="0">
                    <a:moveTo>
                      <a:pt x="4734" y="0"/>
                    </a:moveTo>
                    <a:cubicBezTo>
                      <a:pt x="4734" y="0"/>
                      <a:pt x="3214" y="5330"/>
                      <a:pt x="1" y="5330"/>
                    </a:cubicBezTo>
                    <a:cubicBezTo>
                      <a:pt x="1" y="5330"/>
                      <a:pt x="1882" y="6819"/>
                      <a:pt x="4734" y="6819"/>
                    </a:cubicBezTo>
                    <a:cubicBezTo>
                      <a:pt x="7587" y="6819"/>
                      <a:pt x="9484" y="5330"/>
                      <a:pt x="9484" y="5330"/>
                    </a:cubicBezTo>
                    <a:cubicBezTo>
                      <a:pt x="6255" y="5330"/>
                      <a:pt x="4734" y="0"/>
                      <a:pt x="4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2" name="Google Shape;1262;p34"/>
            <p:cNvGrpSpPr/>
            <p:nvPr/>
          </p:nvGrpSpPr>
          <p:grpSpPr>
            <a:xfrm>
              <a:off x="4219225" y="4744250"/>
              <a:ext cx="389525" cy="357000"/>
              <a:chOff x="4219225" y="4744250"/>
              <a:chExt cx="389525" cy="357000"/>
            </a:xfrm>
          </p:grpSpPr>
          <p:sp>
            <p:nvSpPr>
              <p:cNvPr id="1263" name="Google Shape;1263;p34"/>
              <p:cNvSpPr/>
              <p:nvPr/>
            </p:nvSpPr>
            <p:spPr>
              <a:xfrm>
                <a:off x="4271725" y="4744250"/>
                <a:ext cx="2845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381" h="8167" extrusionOk="0">
                    <a:moveTo>
                      <a:pt x="5690" y="0"/>
                    </a:moveTo>
                    <a:cubicBezTo>
                      <a:pt x="5690" y="0"/>
                      <a:pt x="3872" y="6396"/>
                      <a:pt x="1" y="6396"/>
                    </a:cubicBezTo>
                    <a:cubicBezTo>
                      <a:pt x="1" y="6396"/>
                      <a:pt x="2273" y="8167"/>
                      <a:pt x="5690" y="8167"/>
                    </a:cubicBezTo>
                    <a:cubicBezTo>
                      <a:pt x="9107" y="8167"/>
                      <a:pt x="11380" y="6396"/>
                      <a:pt x="11380" y="6396"/>
                    </a:cubicBezTo>
                    <a:cubicBezTo>
                      <a:pt x="7509" y="6396"/>
                      <a:pt x="5690" y="0"/>
                      <a:pt x="56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4"/>
              <p:cNvSpPr/>
              <p:nvPr/>
            </p:nvSpPr>
            <p:spPr>
              <a:xfrm>
                <a:off x="4219225" y="4821450"/>
                <a:ext cx="389525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5581" h="11192" extrusionOk="0">
                    <a:moveTo>
                      <a:pt x="7790" y="0"/>
                    </a:moveTo>
                    <a:cubicBezTo>
                      <a:pt x="7790" y="0"/>
                      <a:pt x="5298" y="8762"/>
                      <a:pt x="0" y="8762"/>
                    </a:cubicBezTo>
                    <a:cubicBezTo>
                      <a:pt x="0" y="8762"/>
                      <a:pt x="3120" y="11192"/>
                      <a:pt x="7790" y="11192"/>
                    </a:cubicBezTo>
                    <a:cubicBezTo>
                      <a:pt x="12461" y="11192"/>
                      <a:pt x="15581" y="8762"/>
                      <a:pt x="15581" y="8762"/>
                    </a:cubicBezTo>
                    <a:cubicBezTo>
                      <a:pt x="10283" y="8762"/>
                      <a:pt x="7790" y="0"/>
                      <a:pt x="7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34"/>
          <p:cNvGrpSpPr/>
          <p:nvPr/>
        </p:nvGrpSpPr>
        <p:grpSpPr>
          <a:xfrm>
            <a:off x="4293618" y="1788397"/>
            <a:ext cx="945961" cy="1301858"/>
            <a:chOff x="4219225" y="4565175"/>
            <a:chExt cx="389525" cy="536075"/>
          </a:xfrm>
        </p:grpSpPr>
        <p:grpSp>
          <p:nvGrpSpPr>
            <p:cNvPr id="1266" name="Google Shape;1266;p34"/>
            <p:cNvGrpSpPr/>
            <p:nvPr/>
          </p:nvGrpSpPr>
          <p:grpSpPr>
            <a:xfrm>
              <a:off x="4295625" y="4565175"/>
              <a:ext cx="237100" cy="294300"/>
              <a:chOff x="4295625" y="4565175"/>
              <a:chExt cx="237100" cy="294300"/>
            </a:xfrm>
          </p:grpSpPr>
          <p:sp>
            <p:nvSpPr>
              <p:cNvPr id="1267" name="Google Shape;1267;p34"/>
              <p:cNvSpPr/>
              <p:nvPr/>
            </p:nvSpPr>
            <p:spPr>
              <a:xfrm>
                <a:off x="4330900" y="4565175"/>
                <a:ext cx="166175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7587" extrusionOk="0">
                    <a:moveTo>
                      <a:pt x="3323" y="0"/>
                    </a:moveTo>
                    <a:cubicBezTo>
                      <a:pt x="3323" y="0"/>
                      <a:pt x="2461" y="6850"/>
                      <a:pt x="1" y="6850"/>
                    </a:cubicBezTo>
                    <a:cubicBezTo>
                      <a:pt x="1" y="6850"/>
                      <a:pt x="1286" y="7587"/>
                      <a:pt x="3323" y="7587"/>
                    </a:cubicBezTo>
                    <a:cubicBezTo>
                      <a:pt x="5361" y="7587"/>
                      <a:pt x="6646" y="6850"/>
                      <a:pt x="6646" y="6850"/>
                    </a:cubicBezTo>
                    <a:cubicBezTo>
                      <a:pt x="4186" y="6850"/>
                      <a:pt x="3323" y="0"/>
                      <a:pt x="33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4"/>
              <p:cNvSpPr/>
              <p:nvPr/>
            </p:nvSpPr>
            <p:spPr>
              <a:xfrm>
                <a:off x="4295625" y="4689000"/>
                <a:ext cx="23710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819" extrusionOk="0">
                    <a:moveTo>
                      <a:pt x="4734" y="0"/>
                    </a:moveTo>
                    <a:cubicBezTo>
                      <a:pt x="4734" y="0"/>
                      <a:pt x="3214" y="5330"/>
                      <a:pt x="1" y="5330"/>
                    </a:cubicBezTo>
                    <a:cubicBezTo>
                      <a:pt x="1" y="5330"/>
                      <a:pt x="1882" y="6819"/>
                      <a:pt x="4734" y="6819"/>
                    </a:cubicBezTo>
                    <a:cubicBezTo>
                      <a:pt x="7587" y="6819"/>
                      <a:pt x="9484" y="5330"/>
                      <a:pt x="9484" y="5330"/>
                    </a:cubicBezTo>
                    <a:cubicBezTo>
                      <a:pt x="6255" y="5330"/>
                      <a:pt x="4734" y="0"/>
                      <a:pt x="47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9" name="Google Shape;1269;p34"/>
            <p:cNvGrpSpPr/>
            <p:nvPr/>
          </p:nvGrpSpPr>
          <p:grpSpPr>
            <a:xfrm>
              <a:off x="4219225" y="4744250"/>
              <a:ext cx="389525" cy="357000"/>
              <a:chOff x="4219225" y="4744250"/>
              <a:chExt cx="389525" cy="357000"/>
            </a:xfrm>
          </p:grpSpPr>
          <p:sp>
            <p:nvSpPr>
              <p:cNvPr id="1270" name="Google Shape;1270;p34"/>
              <p:cNvSpPr/>
              <p:nvPr/>
            </p:nvSpPr>
            <p:spPr>
              <a:xfrm>
                <a:off x="4271725" y="4744250"/>
                <a:ext cx="2845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381" h="8167" extrusionOk="0">
                    <a:moveTo>
                      <a:pt x="5690" y="0"/>
                    </a:moveTo>
                    <a:cubicBezTo>
                      <a:pt x="5690" y="0"/>
                      <a:pt x="3872" y="6396"/>
                      <a:pt x="1" y="6396"/>
                    </a:cubicBezTo>
                    <a:cubicBezTo>
                      <a:pt x="1" y="6396"/>
                      <a:pt x="2273" y="8167"/>
                      <a:pt x="5690" y="8167"/>
                    </a:cubicBezTo>
                    <a:cubicBezTo>
                      <a:pt x="9107" y="8167"/>
                      <a:pt x="11380" y="6396"/>
                      <a:pt x="11380" y="6396"/>
                    </a:cubicBezTo>
                    <a:cubicBezTo>
                      <a:pt x="7509" y="6396"/>
                      <a:pt x="5690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4"/>
              <p:cNvSpPr/>
              <p:nvPr/>
            </p:nvSpPr>
            <p:spPr>
              <a:xfrm>
                <a:off x="4219225" y="4821450"/>
                <a:ext cx="389525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5581" h="11192" extrusionOk="0">
                    <a:moveTo>
                      <a:pt x="7790" y="0"/>
                    </a:moveTo>
                    <a:cubicBezTo>
                      <a:pt x="7790" y="0"/>
                      <a:pt x="5298" y="8762"/>
                      <a:pt x="0" y="8762"/>
                    </a:cubicBezTo>
                    <a:cubicBezTo>
                      <a:pt x="0" y="8762"/>
                      <a:pt x="3120" y="11192"/>
                      <a:pt x="7790" y="11192"/>
                    </a:cubicBezTo>
                    <a:cubicBezTo>
                      <a:pt x="12461" y="11192"/>
                      <a:pt x="15581" y="8762"/>
                      <a:pt x="15581" y="8762"/>
                    </a:cubicBezTo>
                    <a:cubicBezTo>
                      <a:pt x="10283" y="8762"/>
                      <a:pt x="7790" y="0"/>
                      <a:pt x="77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72" name="Google Shape;1272;p34"/>
          <p:cNvSpPr/>
          <p:nvPr/>
        </p:nvSpPr>
        <p:spPr>
          <a:xfrm flipH="1">
            <a:off x="-1057094" y="1476025"/>
            <a:ext cx="8629070" cy="2306396"/>
          </a:xfrm>
          <a:custGeom>
            <a:avLst/>
            <a:gdLst/>
            <a:ahLst/>
            <a:cxnLst/>
            <a:rect l="l" t="t" r="r" b="b"/>
            <a:pathLst>
              <a:path w="195272" h="47557" extrusionOk="0">
                <a:moveTo>
                  <a:pt x="169456" y="6161"/>
                </a:moveTo>
                <a:cubicBezTo>
                  <a:pt x="153343" y="18559"/>
                  <a:pt x="158233" y="14907"/>
                  <a:pt x="149001" y="12290"/>
                </a:cubicBezTo>
                <a:lnTo>
                  <a:pt x="149001" y="12290"/>
                </a:lnTo>
                <a:cubicBezTo>
                  <a:pt x="139753" y="9688"/>
                  <a:pt x="141070" y="6020"/>
                  <a:pt x="130489" y="13340"/>
                </a:cubicBezTo>
                <a:lnTo>
                  <a:pt x="130489" y="13340"/>
                </a:lnTo>
                <a:cubicBezTo>
                  <a:pt x="125160" y="17023"/>
                  <a:pt x="118279" y="16318"/>
                  <a:pt x="111147" y="15628"/>
                </a:cubicBezTo>
                <a:lnTo>
                  <a:pt x="111147" y="15628"/>
                </a:lnTo>
                <a:cubicBezTo>
                  <a:pt x="104125" y="14938"/>
                  <a:pt x="96868" y="14233"/>
                  <a:pt x="90645" y="17760"/>
                </a:cubicBezTo>
                <a:lnTo>
                  <a:pt x="90645" y="17760"/>
                </a:lnTo>
                <a:cubicBezTo>
                  <a:pt x="78106" y="24829"/>
                  <a:pt x="65990" y="32980"/>
                  <a:pt x="62416" y="32494"/>
                </a:cubicBezTo>
                <a:lnTo>
                  <a:pt x="62416" y="32494"/>
                </a:lnTo>
                <a:cubicBezTo>
                  <a:pt x="29515" y="28058"/>
                  <a:pt x="1" y="47557"/>
                  <a:pt x="1" y="47557"/>
                </a:cubicBezTo>
                <a:lnTo>
                  <a:pt x="1" y="47557"/>
                </a:lnTo>
                <a:lnTo>
                  <a:pt x="195271" y="47557"/>
                </a:lnTo>
                <a:lnTo>
                  <a:pt x="195271" y="3935"/>
                </a:lnTo>
                <a:cubicBezTo>
                  <a:pt x="195271" y="3935"/>
                  <a:pt x="191525" y="1"/>
                  <a:pt x="184817" y="1"/>
                </a:cubicBezTo>
                <a:lnTo>
                  <a:pt x="184817" y="1"/>
                </a:lnTo>
                <a:cubicBezTo>
                  <a:pt x="180726" y="1"/>
                  <a:pt x="175553" y="1459"/>
                  <a:pt x="169456" y="61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649701" y="2291835"/>
            <a:ext cx="3957000" cy="1220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dirty="0" smtClean="0"/>
              <a:t>for listening!</a:t>
            </a:r>
            <a:endParaRPr sz="5400" i="1" dirty="0"/>
          </a:p>
        </p:txBody>
      </p:sp>
      <p:sp>
        <p:nvSpPr>
          <p:cNvPr id="1274" name="Google Shape;1274;p34"/>
          <p:cNvSpPr txBox="1">
            <a:spLocks noGrp="1"/>
          </p:cNvSpPr>
          <p:nvPr>
            <p:ph type="title" idx="2"/>
          </p:nvPr>
        </p:nvSpPr>
        <p:spPr>
          <a:xfrm>
            <a:off x="649701" y="744279"/>
            <a:ext cx="3807871" cy="14133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/>
              <a:t>Thanks</a:t>
            </a:r>
            <a:endParaRPr sz="6600" dirty="0"/>
          </a:p>
        </p:txBody>
      </p:sp>
      <p:grpSp>
        <p:nvGrpSpPr>
          <p:cNvPr id="1276" name="Google Shape;1276;p34"/>
          <p:cNvGrpSpPr/>
          <p:nvPr/>
        </p:nvGrpSpPr>
        <p:grpSpPr>
          <a:xfrm>
            <a:off x="4012765" y="-2"/>
            <a:ext cx="5136119" cy="5858475"/>
            <a:chOff x="1190625" y="238125"/>
            <a:chExt cx="5221225" cy="5955550"/>
          </a:xfrm>
        </p:grpSpPr>
        <p:sp>
          <p:nvSpPr>
            <p:cNvPr id="1277" name="Google Shape;1277;p34"/>
            <p:cNvSpPr/>
            <p:nvPr/>
          </p:nvSpPr>
          <p:spPr>
            <a:xfrm>
              <a:off x="1195625" y="3411700"/>
              <a:ext cx="2401675" cy="1947400"/>
            </a:xfrm>
            <a:custGeom>
              <a:avLst/>
              <a:gdLst/>
              <a:ahLst/>
              <a:cxnLst/>
              <a:rect l="l" t="t" r="r" b="b"/>
              <a:pathLst>
                <a:path w="96067" h="77896" extrusionOk="0">
                  <a:moveTo>
                    <a:pt x="93685" y="0"/>
                  </a:moveTo>
                  <a:lnTo>
                    <a:pt x="1" y="77895"/>
                  </a:lnTo>
                  <a:lnTo>
                    <a:pt x="13434" y="77895"/>
                  </a:lnTo>
                  <a:lnTo>
                    <a:pt x="96066" y="3634"/>
                  </a:lnTo>
                  <a:lnTo>
                    <a:pt x="936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190625" y="5355300"/>
              <a:ext cx="344625" cy="104050"/>
            </a:xfrm>
            <a:custGeom>
              <a:avLst/>
              <a:gdLst/>
              <a:ahLst/>
              <a:cxnLst/>
              <a:rect l="l" t="t" r="r" b="b"/>
              <a:pathLst>
                <a:path w="13785" h="4162" extrusionOk="0">
                  <a:moveTo>
                    <a:pt x="0" y="1"/>
                  </a:moveTo>
                  <a:lnTo>
                    <a:pt x="0" y="4161"/>
                  </a:lnTo>
                  <a:lnTo>
                    <a:pt x="13785" y="4161"/>
                  </a:lnTo>
                  <a:lnTo>
                    <a:pt x="137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524575" y="3787625"/>
              <a:ext cx="1754425" cy="1671725"/>
            </a:xfrm>
            <a:custGeom>
              <a:avLst/>
              <a:gdLst/>
              <a:ahLst/>
              <a:cxnLst/>
              <a:rect l="l" t="t" r="r" b="b"/>
              <a:pathLst>
                <a:path w="70177" h="66869" extrusionOk="0">
                  <a:moveTo>
                    <a:pt x="70176" y="1"/>
                  </a:moveTo>
                  <a:lnTo>
                    <a:pt x="0" y="62658"/>
                  </a:lnTo>
                  <a:lnTo>
                    <a:pt x="0" y="66868"/>
                  </a:lnTo>
                  <a:lnTo>
                    <a:pt x="1680" y="66868"/>
                  </a:lnTo>
                  <a:lnTo>
                    <a:pt x="70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725075" y="3382250"/>
              <a:ext cx="2440525" cy="2658550"/>
            </a:xfrm>
            <a:custGeom>
              <a:avLst/>
              <a:gdLst/>
              <a:ahLst/>
              <a:cxnLst/>
              <a:rect l="l" t="t" r="r" b="b"/>
              <a:pathLst>
                <a:path w="97621" h="106342" fill="none" extrusionOk="0">
                  <a:moveTo>
                    <a:pt x="1" y="106342"/>
                  </a:moveTo>
                  <a:lnTo>
                    <a:pt x="97620" y="0"/>
                  </a:lnTo>
                </a:path>
              </a:pathLst>
            </a:custGeom>
            <a:solidFill>
              <a:schemeClr val="lt2"/>
            </a:solidFill>
            <a:ln w="73300" cap="flat" cmpd="sng">
              <a:solidFill>
                <a:schemeClr val="l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781475" y="3434250"/>
              <a:ext cx="2436750" cy="2654800"/>
            </a:xfrm>
            <a:custGeom>
              <a:avLst/>
              <a:gdLst/>
              <a:ahLst/>
              <a:cxnLst/>
              <a:rect l="l" t="t" r="r" b="b"/>
              <a:pathLst>
                <a:path w="97470" h="106192" fill="none" extrusionOk="0">
                  <a:moveTo>
                    <a:pt x="0" y="106191"/>
                  </a:moveTo>
                  <a:lnTo>
                    <a:pt x="97469" y="0"/>
                  </a:lnTo>
                </a:path>
              </a:pathLst>
            </a:custGeom>
            <a:solidFill>
              <a:schemeClr val="dk1"/>
            </a:solidFill>
            <a:ln w="73300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2853525" y="4020725"/>
              <a:ext cx="1728725" cy="2124700"/>
            </a:xfrm>
            <a:custGeom>
              <a:avLst/>
              <a:gdLst/>
              <a:ahLst/>
              <a:cxnLst/>
              <a:rect l="l" t="t" r="r" b="b"/>
              <a:pathLst>
                <a:path w="69149" h="84988" fill="none" extrusionOk="0">
                  <a:moveTo>
                    <a:pt x="1" y="84988"/>
                  </a:moveTo>
                  <a:lnTo>
                    <a:pt x="69149" y="0"/>
                  </a:lnTo>
                </a:path>
              </a:pathLst>
            </a:custGeom>
            <a:solidFill>
              <a:schemeClr val="lt2"/>
            </a:solidFill>
            <a:ln w="73300" cap="flat" cmpd="sng">
              <a:solidFill>
                <a:schemeClr val="l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2909300" y="4152925"/>
              <a:ext cx="1649150" cy="2040750"/>
            </a:xfrm>
            <a:custGeom>
              <a:avLst/>
              <a:gdLst/>
              <a:ahLst/>
              <a:cxnLst/>
              <a:rect l="l" t="t" r="r" b="b"/>
              <a:pathLst>
                <a:path w="65966" h="81630" fill="none" extrusionOk="0">
                  <a:moveTo>
                    <a:pt x="0" y="81630"/>
                  </a:moveTo>
                  <a:lnTo>
                    <a:pt x="65966" y="0"/>
                  </a:lnTo>
                </a:path>
              </a:pathLst>
            </a:custGeom>
            <a:solidFill>
              <a:schemeClr val="dk1"/>
            </a:solidFill>
            <a:ln w="73300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2349775" y="4713700"/>
              <a:ext cx="276325" cy="276350"/>
            </a:xfrm>
            <a:custGeom>
              <a:avLst/>
              <a:gdLst/>
              <a:ahLst/>
              <a:cxnLst/>
              <a:rect l="l" t="t" r="r" b="b"/>
              <a:pathLst>
                <a:path w="11053" h="11054" fill="none" extrusionOk="0">
                  <a:moveTo>
                    <a:pt x="0" y="11053"/>
                  </a:moveTo>
                  <a:lnTo>
                    <a:pt x="11053" y="1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3414925" y="4473725"/>
              <a:ext cx="276350" cy="276350"/>
            </a:xfrm>
            <a:custGeom>
              <a:avLst/>
              <a:gdLst/>
              <a:ahLst/>
              <a:cxnLst/>
              <a:rect l="l" t="t" r="r" b="b"/>
              <a:pathLst>
                <a:path w="11054" h="11054" fill="none" extrusionOk="0">
                  <a:moveTo>
                    <a:pt x="1" y="11053"/>
                  </a:moveTo>
                  <a:lnTo>
                    <a:pt x="11054" y="0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785850" y="4985000"/>
              <a:ext cx="276350" cy="276350"/>
            </a:xfrm>
            <a:custGeom>
              <a:avLst/>
              <a:gdLst/>
              <a:ahLst/>
              <a:cxnLst/>
              <a:rect l="l" t="t" r="r" b="b"/>
              <a:pathLst>
                <a:path w="11054" h="11054" fill="none" extrusionOk="0">
                  <a:moveTo>
                    <a:pt x="1" y="11053"/>
                  </a:moveTo>
                  <a:lnTo>
                    <a:pt x="11053" y="1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288375" y="4996900"/>
              <a:ext cx="256900" cy="294525"/>
            </a:xfrm>
            <a:custGeom>
              <a:avLst/>
              <a:gdLst/>
              <a:ahLst/>
              <a:cxnLst/>
              <a:rect l="l" t="t" r="r" b="b"/>
              <a:pathLst>
                <a:path w="10276" h="11781" fill="none" extrusionOk="0">
                  <a:moveTo>
                    <a:pt x="0" y="11780"/>
                  </a:moveTo>
                  <a:lnTo>
                    <a:pt x="10276" y="1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4345400" y="4399800"/>
              <a:ext cx="252525" cy="298250"/>
            </a:xfrm>
            <a:custGeom>
              <a:avLst/>
              <a:gdLst/>
              <a:ahLst/>
              <a:cxnLst/>
              <a:rect l="l" t="t" r="r" b="b"/>
              <a:pathLst>
                <a:path w="10101" h="11930" fill="none" extrusionOk="0">
                  <a:moveTo>
                    <a:pt x="0" y="11930"/>
                  </a:moveTo>
                  <a:lnTo>
                    <a:pt x="10100" y="0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3990125" y="4243150"/>
              <a:ext cx="253150" cy="298275"/>
            </a:xfrm>
            <a:custGeom>
              <a:avLst/>
              <a:gdLst/>
              <a:ahLst/>
              <a:cxnLst/>
              <a:rect l="l" t="t" r="r" b="b"/>
              <a:pathLst>
                <a:path w="10126" h="11931" fill="none" extrusionOk="0">
                  <a:moveTo>
                    <a:pt x="1" y="11930"/>
                  </a:moveTo>
                  <a:lnTo>
                    <a:pt x="10126" y="0"/>
                  </a:lnTo>
                </a:path>
              </a:pathLst>
            </a:custGeom>
            <a:noFill/>
            <a:ln w="20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3708175" y="2313625"/>
              <a:ext cx="2599025" cy="2064925"/>
            </a:xfrm>
            <a:custGeom>
              <a:avLst/>
              <a:gdLst/>
              <a:ahLst/>
              <a:cxnLst/>
              <a:rect l="l" t="t" r="r" b="b"/>
              <a:pathLst>
                <a:path w="103961" h="82597" extrusionOk="0">
                  <a:moveTo>
                    <a:pt x="1611" y="0"/>
                  </a:moveTo>
                  <a:cubicBezTo>
                    <a:pt x="524" y="0"/>
                    <a:pt x="0" y="63"/>
                    <a:pt x="0" y="63"/>
                  </a:cubicBezTo>
                  <a:lnTo>
                    <a:pt x="15088" y="76079"/>
                  </a:lnTo>
                  <a:cubicBezTo>
                    <a:pt x="15088" y="76079"/>
                    <a:pt x="23905" y="82597"/>
                    <a:pt x="30841" y="82597"/>
                  </a:cubicBezTo>
                  <a:cubicBezTo>
                    <a:pt x="33009" y="82597"/>
                    <a:pt x="34993" y="81960"/>
                    <a:pt x="36467" y="80289"/>
                  </a:cubicBezTo>
                  <a:cubicBezTo>
                    <a:pt x="45640" y="69913"/>
                    <a:pt x="83660" y="37958"/>
                    <a:pt x="88196" y="34174"/>
                  </a:cubicBezTo>
                  <a:cubicBezTo>
                    <a:pt x="91892" y="31097"/>
                    <a:pt x="97933" y="30614"/>
                    <a:pt x="101365" y="30614"/>
                  </a:cubicBezTo>
                  <a:cubicBezTo>
                    <a:pt x="102937" y="30614"/>
                    <a:pt x="103961" y="30715"/>
                    <a:pt x="103961" y="30715"/>
                  </a:cubicBezTo>
                  <a:lnTo>
                    <a:pt x="103585" y="12695"/>
                  </a:lnTo>
                  <a:cubicBezTo>
                    <a:pt x="103585" y="12695"/>
                    <a:pt x="91065" y="14257"/>
                    <a:pt x="76115" y="14257"/>
                  </a:cubicBezTo>
                  <a:cubicBezTo>
                    <a:pt x="63887" y="14257"/>
                    <a:pt x="50033" y="13212"/>
                    <a:pt x="40076" y="9412"/>
                  </a:cubicBezTo>
                  <a:cubicBezTo>
                    <a:pt x="17828" y="893"/>
                    <a:pt x="5712" y="0"/>
                    <a:pt x="1611" y="0"/>
                  </a:cubicBezTo>
                  <a:close/>
                </a:path>
              </a:pathLst>
            </a:custGeom>
            <a:solidFill>
              <a:srgbClr val="71C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3708175" y="2313625"/>
              <a:ext cx="2599025" cy="2064925"/>
            </a:xfrm>
            <a:custGeom>
              <a:avLst/>
              <a:gdLst/>
              <a:ahLst/>
              <a:cxnLst/>
              <a:rect l="l" t="t" r="r" b="b"/>
              <a:pathLst>
                <a:path w="103961" h="82597" extrusionOk="0">
                  <a:moveTo>
                    <a:pt x="1611" y="0"/>
                  </a:moveTo>
                  <a:cubicBezTo>
                    <a:pt x="524" y="0"/>
                    <a:pt x="0" y="63"/>
                    <a:pt x="0" y="63"/>
                  </a:cubicBezTo>
                  <a:lnTo>
                    <a:pt x="15088" y="76079"/>
                  </a:lnTo>
                  <a:cubicBezTo>
                    <a:pt x="15088" y="76079"/>
                    <a:pt x="23905" y="82597"/>
                    <a:pt x="30841" y="82597"/>
                  </a:cubicBezTo>
                  <a:cubicBezTo>
                    <a:pt x="33009" y="82597"/>
                    <a:pt x="34993" y="81960"/>
                    <a:pt x="36467" y="80289"/>
                  </a:cubicBezTo>
                  <a:cubicBezTo>
                    <a:pt x="45640" y="69913"/>
                    <a:pt x="83660" y="37958"/>
                    <a:pt x="88196" y="34174"/>
                  </a:cubicBezTo>
                  <a:cubicBezTo>
                    <a:pt x="91892" y="31097"/>
                    <a:pt x="97933" y="30614"/>
                    <a:pt x="101365" y="30614"/>
                  </a:cubicBezTo>
                  <a:cubicBezTo>
                    <a:pt x="102937" y="30614"/>
                    <a:pt x="103961" y="30715"/>
                    <a:pt x="103961" y="30715"/>
                  </a:cubicBezTo>
                  <a:lnTo>
                    <a:pt x="103585" y="12695"/>
                  </a:lnTo>
                  <a:cubicBezTo>
                    <a:pt x="103585" y="12695"/>
                    <a:pt x="91065" y="14257"/>
                    <a:pt x="76115" y="14257"/>
                  </a:cubicBezTo>
                  <a:cubicBezTo>
                    <a:pt x="63887" y="14257"/>
                    <a:pt x="50033" y="13212"/>
                    <a:pt x="40076" y="9412"/>
                  </a:cubicBezTo>
                  <a:cubicBezTo>
                    <a:pt x="17828" y="893"/>
                    <a:pt x="5712" y="0"/>
                    <a:pt x="1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6079100" y="2824200"/>
              <a:ext cx="231250" cy="214075"/>
            </a:xfrm>
            <a:custGeom>
              <a:avLst/>
              <a:gdLst/>
              <a:ahLst/>
              <a:cxnLst/>
              <a:rect l="l" t="t" r="r" b="b"/>
              <a:pathLst>
                <a:path w="9250" h="8563" extrusionOk="0">
                  <a:moveTo>
                    <a:pt x="8900" y="1"/>
                  </a:moveTo>
                  <a:cubicBezTo>
                    <a:pt x="8029" y="1"/>
                    <a:pt x="7085" y="257"/>
                    <a:pt x="6215" y="257"/>
                  </a:cubicBezTo>
                  <a:cubicBezTo>
                    <a:pt x="6097" y="257"/>
                    <a:pt x="5980" y="252"/>
                    <a:pt x="5866" y="242"/>
                  </a:cubicBezTo>
                  <a:lnTo>
                    <a:pt x="26" y="442"/>
                  </a:lnTo>
                  <a:lnTo>
                    <a:pt x="1" y="8563"/>
                  </a:lnTo>
                  <a:cubicBezTo>
                    <a:pt x="3059" y="7861"/>
                    <a:pt x="5540" y="7836"/>
                    <a:pt x="9149" y="7786"/>
                  </a:cubicBezTo>
                  <a:lnTo>
                    <a:pt x="9249" y="16"/>
                  </a:lnTo>
                  <a:cubicBezTo>
                    <a:pt x="9134" y="6"/>
                    <a:pt x="9018" y="1"/>
                    <a:pt x="8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5775225" y="2846525"/>
              <a:ext cx="231850" cy="296400"/>
            </a:xfrm>
            <a:custGeom>
              <a:avLst/>
              <a:gdLst/>
              <a:ahLst/>
              <a:cxnLst/>
              <a:rect l="l" t="t" r="r" b="b"/>
              <a:pathLst>
                <a:path w="9274" h="11856" extrusionOk="0">
                  <a:moveTo>
                    <a:pt x="51" y="0"/>
                  </a:moveTo>
                  <a:lnTo>
                    <a:pt x="0" y="11855"/>
                  </a:lnTo>
                  <a:cubicBezTo>
                    <a:pt x="3083" y="10702"/>
                    <a:pt x="6141" y="9725"/>
                    <a:pt x="9224" y="8898"/>
                  </a:cubicBezTo>
                  <a:lnTo>
                    <a:pt x="9274" y="1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5124225" y="2813950"/>
              <a:ext cx="236850" cy="688000"/>
            </a:xfrm>
            <a:custGeom>
              <a:avLst/>
              <a:gdLst/>
              <a:ahLst/>
              <a:cxnLst/>
              <a:rect l="l" t="t" r="r" b="b"/>
              <a:pathLst>
                <a:path w="9474" h="27520" extrusionOk="0">
                  <a:moveTo>
                    <a:pt x="301" y="0"/>
                  </a:moveTo>
                  <a:lnTo>
                    <a:pt x="0" y="27519"/>
                  </a:lnTo>
                  <a:cubicBezTo>
                    <a:pt x="2958" y="25238"/>
                    <a:pt x="6316" y="22707"/>
                    <a:pt x="9449" y="21003"/>
                  </a:cubicBezTo>
                  <a:lnTo>
                    <a:pt x="9474" y="1128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5457550" y="2827100"/>
              <a:ext cx="235000" cy="457425"/>
            </a:xfrm>
            <a:custGeom>
              <a:avLst/>
              <a:gdLst/>
              <a:ahLst/>
              <a:cxnLst/>
              <a:rect l="l" t="t" r="r" b="b"/>
              <a:pathLst>
                <a:path w="9400" h="18297" extrusionOk="0">
                  <a:moveTo>
                    <a:pt x="201" y="0"/>
                  </a:moveTo>
                  <a:lnTo>
                    <a:pt x="1" y="18296"/>
                  </a:lnTo>
                  <a:cubicBezTo>
                    <a:pt x="2532" y="16993"/>
                    <a:pt x="5063" y="15740"/>
                    <a:pt x="7620" y="14612"/>
                  </a:cubicBezTo>
                  <a:cubicBezTo>
                    <a:pt x="8171" y="14361"/>
                    <a:pt x="8697" y="14136"/>
                    <a:pt x="9249" y="13910"/>
                  </a:cubicBezTo>
                  <a:lnTo>
                    <a:pt x="9399" y="602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4741375" y="2710550"/>
              <a:ext cx="291400" cy="1037000"/>
            </a:xfrm>
            <a:custGeom>
              <a:avLst/>
              <a:gdLst/>
              <a:ahLst/>
              <a:cxnLst/>
              <a:rect l="l" t="t" r="r" b="b"/>
              <a:pathLst>
                <a:path w="11656" h="41480" extrusionOk="0">
                  <a:moveTo>
                    <a:pt x="1" y="1"/>
                  </a:moveTo>
                  <a:lnTo>
                    <a:pt x="2056" y="41480"/>
                  </a:lnTo>
                  <a:cubicBezTo>
                    <a:pt x="5615" y="38522"/>
                    <a:pt x="8071" y="36417"/>
                    <a:pt x="11329" y="34136"/>
                  </a:cubicBezTo>
                  <a:lnTo>
                    <a:pt x="11655" y="33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4741375" y="2630975"/>
              <a:ext cx="1478750" cy="111500"/>
            </a:xfrm>
            <a:custGeom>
              <a:avLst/>
              <a:gdLst/>
              <a:ahLst/>
              <a:cxnLst/>
              <a:rect l="l" t="t" r="r" b="b"/>
              <a:pathLst>
                <a:path w="59150" h="4460" extrusionOk="0">
                  <a:moveTo>
                    <a:pt x="1" y="1"/>
                  </a:moveTo>
                  <a:cubicBezTo>
                    <a:pt x="1" y="1"/>
                    <a:pt x="201" y="101"/>
                    <a:pt x="627" y="251"/>
                  </a:cubicBezTo>
                  <a:cubicBezTo>
                    <a:pt x="1028" y="377"/>
                    <a:pt x="1630" y="577"/>
                    <a:pt x="2432" y="828"/>
                  </a:cubicBezTo>
                  <a:cubicBezTo>
                    <a:pt x="3209" y="1053"/>
                    <a:pt x="4161" y="1329"/>
                    <a:pt x="5264" y="1580"/>
                  </a:cubicBezTo>
                  <a:cubicBezTo>
                    <a:pt x="6367" y="1855"/>
                    <a:pt x="7620" y="2156"/>
                    <a:pt x="8998" y="2407"/>
                  </a:cubicBezTo>
                  <a:cubicBezTo>
                    <a:pt x="9675" y="2532"/>
                    <a:pt x="10402" y="2683"/>
                    <a:pt x="11129" y="2808"/>
                  </a:cubicBezTo>
                  <a:cubicBezTo>
                    <a:pt x="11881" y="2908"/>
                    <a:pt x="12658" y="3058"/>
                    <a:pt x="13460" y="3159"/>
                  </a:cubicBezTo>
                  <a:cubicBezTo>
                    <a:pt x="14237" y="3284"/>
                    <a:pt x="15064" y="3384"/>
                    <a:pt x="15891" y="3510"/>
                  </a:cubicBezTo>
                  <a:cubicBezTo>
                    <a:pt x="16718" y="3610"/>
                    <a:pt x="17595" y="3685"/>
                    <a:pt x="18447" y="3785"/>
                  </a:cubicBezTo>
                  <a:cubicBezTo>
                    <a:pt x="19324" y="3886"/>
                    <a:pt x="20201" y="3936"/>
                    <a:pt x="21104" y="4011"/>
                  </a:cubicBezTo>
                  <a:cubicBezTo>
                    <a:pt x="22006" y="4086"/>
                    <a:pt x="22908" y="4161"/>
                    <a:pt x="23836" y="4211"/>
                  </a:cubicBezTo>
                  <a:cubicBezTo>
                    <a:pt x="24738" y="4261"/>
                    <a:pt x="25665" y="4312"/>
                    <a:pt x="26592" y="4362"/>
                  </a:cubicBezTo>
                  <a:cubicBezTo>
                    <a:pt x="27520" y="4387"/>
                    <a:pt x="28447" y="4412"/>
                    <a:pt x="29400" y="4437"/>
                  </a:cubicBezTo>
                  <a:cubicBezTo>
                    <a:pt x="30018" y="4454"/>
                    <a:pt x="30639" y="4459"/>
                    <a:pt x="31260" y="4459"/>
                  </a:cubicBezTo>
                  <a:cubicBezTo>
                    <a:pt x="32502" y="4459"/>
                    <a:pt x="33744" y="4437"/>
                    <a:pt x="34963" y="4437"/>
                  </a:cubicBezTo>
                  <a:cubicBezTo>
                    <a:pt x="36793" y="4412"/>
                    <a:pt x="38598" y="4312"/>
                    <a:pt x="40352" y="4261"/>
                  </a:cubicBezTo>
                  <a:cubicBezTo>
                    <a:pt x="42081" y="4136"/>
                    <a:pt x="43786" y="4011"/>
                    <a:pt x="45365" y="3911"/>
                  </a:cubicBezTo>
                  <a:cubicBezTo>
                    <a:pt x="46969" y="3810"/>
                    <a:pt x="48472" y="3660"/>
                    <a:pt x="49876" y="3560"/>
                  </a:cubicBezTo>
                  <a:cubicBezTo>
                    <a:pt x="51279" y="3434"/>
                    <a:pt x="52532" y="3309"/>
                    <a:pt x="53685" y="3184"/>
                  </a:cubicBezTo>
                  <a:cubicBezTo>
                    <a:pt x="54813" y="3084"/>
                    <a:pt x="55791" y="2983"/>
                    <a:pt x="56593" y="2883"/>
                  </a:cubicBezTo>
                  <a:cubicBezTo>
                    <a:pt x="58221" y="2708"/>
                    <a:pt x="59149" y="2607"/>
                    <a:pt x="59149" y="2607"/>
                  </a:cubicBezTo>
                  <a:lnTo>
                    <a:pt x="59149" y="2607"/>
                  </a:lnTo>
                  <a:cubicBezTo>
                    <a:pt x="59149" y="2607"/>
                    <a:pt x="58221" y="2683"/>
                    <a:pt x="56593" y="2808"/>
                  </a:cubicBezTo>
                  <a:cubicBezTo>
                    <a:pt x="55791" y="2883"/>
                    <a:pt x="54788" y="2958"/>
                    <a:pt x="53660" y="3058"/>
                  </a:cubicBezTo>
                  <a:cubicBezTo>
                    <a:pt x="52532" y="3159"/>
                    <a:pt x="51254" y="3234"/>
                    <a:pt x="49851" y="3334"/>
                  </a:cubicBezTo>
                  <a:cubicBezTo>
                    <a:pt x="48472" y="3434"/>
                    <a:pt x="46969" y="3560"/>
                    <a:pt x="45365" y="3635"/>
                  </a:cubicBezTo>
                  <a:cubicBezTo>
                    <a:pt x="43760" y="3710"/>
                    <a:pt x="42081" y="3810"/>
                    <a:pt x="40327" y="3911"/>
                  </a:cubicBezTo>
                  <a:cubicBezTo>
                    <a:pt x="38598" y="3936"/>
                    <a:pt x="36793" y="4036"/>
                    <a:pt x="34963" y="4036"/>
                  </a:cubicBezTo>
                  <a:cubicBezTo>
                    <a:pt x="33904" y="4036"/>
                    <a:pt x="32844" y="4052"/>
                    <a:pt x="31784" y="4052"/>
                  </a:cubicBezTo>
                  <a:cubicBezTo>
                    <a:pt x="30989" y="4052"/>
                    <a:pt x="30194" y="4043"/>
                    <a:pt x="29400" y="4011"/>
                  </a:cubicBezTo>
                  <a:cubicBezTo>
                    <a:pt x="28472" y="3986"/>
                    <a:pt x="27545" y="3961"/>
                    <a:pt x="26618" y="3936"/>
                  </a:cubicBezTo>
                  <a:cubicBezTo>
                    <a:pt x="25690" y="3911"/>
                    <a:pt x="24763" y="3860"/>
                    <a:pt x="23861" y="3810"/>
                  </a:cubicBezTo>
                  <a:cubicBezTo>
                    <a:pt x="22933" y="3785"/>
                    <a:pt x="22031" y="3710"/>
                    <a:pt x="21129" y="3635"/>
                  </a:cubicBezTo>
                  <a:cubicBezTo>
                    <a:pt x="20252" y="3560"/>
                    <a:pt x="19349" y="3510"/>
                    <a:pt x="18497" y="3409"/>
                  </a:cubicBezTo>
                  <a:cubicBezTo>
                    <a:pt x="17620" y="3334"/>
                    <a:pt x="16768" y="3234"/>
                    <a:pt x="15941" y="3159"/>
                  </a:cubicBezTo>
                  <a:cubicBezTo>
                    <a:pt x="15089" y="3058"/>
                    <a:pt x="14287" y="2958"/>
                    <a:pt x="13485" y="2858"/>
                  </a:cubicBezTo>
                  <a:cubicBezTo>
                    <a:pt x="12708" y="2758"/>
                    <a:pt x="11931" y="2632"/>
                    <a:pt x="11179" y="2532"/>
                  </a:cubicBezTo>
                  <a:cubicBezTo>
                    <a:pt x="10452" y="2407"/>
                    <a:pt x="9725" y="2282"/>
                    <a:pt x="9049" y="2156"/>
                  </a:cubicBezTo>
                  <a:cubicBezTo>
                    <a:pt x="8347" y="2056"/>
                    <a:pt x="7695" y="1931"/>
                    <a:pt x="7069" y="1805"/>
                  </a:cubicBezTo>
                  <a:cubicBezTo>
                    <a:pt x="6442" y="1680"/>
                    <a:pt x="5840" y="1555"/>
                    <a:pt x="5289" y="1429"/>
                  </a:cubicBezTo>
                  <a:cubicBezTo>
                    <a:pt x="4186" y="1179"/>
                    <a:pt x="3234" y="953"/>
                    <a:pt x="2457" y="753"/>
                  </a:cubicBezTo>
                  <a:cubicBezTo>
                    <a:pt x="1655" y="527"/>
                    <a:pt x="1053" y="352"/>
                    <a:pt x="627" y="226"/>
                  </a:cubicBezTo>
                  <a:cubicBezTo>
                    <a:pt x="202" y="7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BE5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2813425" y="2315200"/>
              <a:ext cx="1819575" cy="2078425"/>
            </a:xfrm>
            <a:custGeom>
              <a:avLst/>
              <a:gdLst/>
              <a:ahLst/>
              <a:cxnLst/>
              <a:rect l="l" t="t" r="r" b="b"/>
              <a:pathLst>
                <a:path w="72783" h="83137" extrusionOk="0">
                  <a:moveTo>
                    <a:pt x="36392" y="0"/>
                  </a:moveTo>
                  <a:cubicBezTo>
                    <a:pt x="16291" y="0"/>
                    <a:pt x="1" y="16291"/>
                    <a:pt x="1" y="36391"/>
                  </a:cubicBezTo>
                  <a:lnTo>
                    <a:pt x="201" y="79048"/>
                  </a:lnTo>
                  <a:cubicBezTo>
                    <a:pt x="201" y="82729"/>
                    <a:pt x="6614" y="83137"/>
                    <a:pt x="8887" y="83137"/>
                  </a:cubicBezTo>
                  <a:cubicBezTo>
                    <a:pt x="9385" y="83137"/>
                    <a:pt x="9684" y="83117"/>
                    <a:pt x="9675" y="83108"/>
                  </a:cubicBezTo>
                  <a:lnTo>
                    <a:pt x="63084" y="83108"/>
                  </a:lnTo>
                  <a:cubicBezTo>
                    <a:pt x="63134" y="83033"/>
                    <a:pt x="72432" y="76843"/>
                    <a:pt x="72432" y="72356"/>
                  </a:cubicBezTo>
                  <a:lnTo>
                    <a:pt x="72783" y="36391"/>
                  </a:lnTo>
                  <a:cubicBezTo>
                    <a:pt x="72783" y="16291"/>
                    <a:pt x="56492" y="0"/>
                    <a:pt x="36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2990750" y="2492500"/>
              <a:ext cx="1464325" cy="1724350"/>
            </a:xfrm>
            <a:custGeom>
              <a:avLst/>
              <a:gdLst/>
              <a:ahLst/>
              <a:cxnLst/>
              <a:rect l="l" t="t" r="r" b="b"/>
              <a:pathLst>
                <a:path w="58573" h="68974" extrusionOk="0">
                  <a:moveTo>
                    <a:pt x="29299" y="1"/>
                  </a:moveTo>
                  <a:cubicBezTo>
                    <a:pt x="13133" y="1"/>
                    <a:pt x="0" y="13159"/>
                    <a:pt x="0" y="29274"/>
                  </a:cubicBezTo>
                  <a:lnTo>
                    <a:pt x="201" y="65239"/>
                  </a:lnTo>
                  <a:cubicBezTo>
                    <a:pt x="928" y="66167"/>
                    <a:pt x="2757" y="67721"/>
                    <a:pt x="4612" y="68974"/>
                  </a:cubicBezTo>
                  <a:lnTo>
                    <a:pt x="53635" y="68974"/>
                  </a:lnTo>
                  <a:cubicBezTo>
                    <a:pt x="56692" y="66467"/>
                    <a:pt x="57870" y="65114"/>
                    <a:pt x="58246" y="64538"/>
                  </a:cubicBezTo>
                  <a:lnTo>
                    <a:pt x="58572" y="29274"/>
                  </a:lnTo>
                  <a:cubicBezTo>
                    <a:pt x="58572" y="13134"/>
                    <a:pt x="45439" y="1"/>
                    <a:pt x="29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2817825" y="3984375"/>
              <a:ext cx="1822075" cy="419200"/>
            </a:xfrm>
            <a:custGeom>
              <a:avLst/>
              <a:gdLst/>
              <a:ahLst/>
              <a:cxnLst/>
              <a:rect l="l" t="t" r="r" b="b"/>
              <a:pathLst>
                <a:path w="72883" h="16768" extrusionOk="0">
                  <a:moveTo>
                    <a:pt x="72883" y="0"/>
                  </a:moveTo>
                  <a:lnTo>
                    <a:pt x="0" y="51"/>
                  </a:lnTo>
                  <a:lnTo>
                    <a:pt x="25" y="12281"/>
                  </a:lnTo>
                  <a:cubicBezTo>
                    <a:pt x="25" y="15962"/>
                    <a:pt x="6438" y="16370"/>
                    <a:pt x="8711" y="16370"/>
                  </a:cubicBezTo>
                  <a:cubicBezTo>
                    <a:pt x="9209" y="16370"/>
                    <a:pt x="9508" y="16350"/>
                    <a:pt x="9499" y="16341"/>
                  </a:cubicBezTo>
                  <a:lnTo>
                    <a:pt x="62908" y="16341"/>
                  </a:lnTo>
                  <a:cubicBezTo>
                    <a:pt x="62958" y="16266"/>
                    <a:pt x="72256" y="16767"/>
                    <a:pt x="72256" y="12281"/>
                  </a:cubicBezTo>
                  <a:lnTo>
                    <a:pt x="72883" y="0"/>
                  </a:lnTo>
                  <a:close/>
                </a:path>
              </a:pathLst>
            </a:custGeom>
            <a:solidFill>
              <a:srgbClr val="559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2817825" y="3984375"/>
              <a:ext cx="1822075" cy="419200"/>
            </a:xfrm>
            <a:custGeom>
              <a:avLst/>
              <a:gdLst/>
              <a:ahLst/>
              <a:cxnLst/>
              <a:rect l="l" t="t" r="r" b="b"/>
              <a:pathLst>
                <a:path w="72883" h="16768" extrusionOk="0">
                  <a:moveTo>
                    <a:pt x="72883" y="0"/>
                  </a:moveTo>
                  <a:lnTo>
                    <a:pt x="0" y="51"/>
                  </a:lnTo>
                  <a:lnTo>
                    <a:pt x="25" y="12281"/>
                  </a:lnTo>
                  <a:cubicBezTo>
                    <a:pt x="25" y="15962"/>
                    <a:pt x="6438" y="16370"/>
                    <a:pt x="8711" y="16370"/>
                  </a:cubicBezTo>
                  <a:cubicBezTo>
                    <a:pt x="9209" y="16370"/>
                    <a:pt x="9508" y="16350"/>
                    <a:pt x="9499" y="16341"/>
                  </a:cubicBezTo>
                  <a:lnTo>
                    <a:pt x="62908" y="16341"/>
                  </a:lnTo>
                  <a:cubicBezTo>
                    <a:pt x="62958" y="16266"/>
                    <a:pt x="72256" y="16767"/>
                    <a:pt x="72256" y="12281"/>
                  </a:cubicBezTo>
                  <a:lnTo>
                    <a:pt x="728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2965050" y="4074600"/>
              <a:ext cx="198650" cy="198650"/>
            </a:xfrm>
            <a:custGeom>
              <a:avLst/>
              <a:gdLst/>
              <a:ahLst/>
              <a:cxnLst/>
              <a:rect l="l" t="t" r="r" b="b"/>
              <a:pathLst>
                <a:path w="7946" h="7946" extrusionOk="0">
                  <a:moveTo>
                    <a:pt x="3961" y="0"/>
                  </a:moveTo>
                  <a:cubicBezTo>
                    <a:pt x="1780" y="0"/>
                    <a:pt x="1" y="1780"/>
                    <a:pt x="1" y="3960"/>
                  </a:cubicBezTo>
                  <a:cubicBezTo>
                    <a:pt x="1" y="6166"/>
                    <a:pt x="1780" y="7945"/>
                    <a:pt x="3961" y="7945"/>
                  </a:cubicBezTo>
                  <a:cubicBezTo>
                    <a:pt x="6166" y="7945"/>
                    <a:pt x="7946" y="6166"/>
                    <a:pt x="7946" y="3960"/>
                  </a:cubicBezTo>
                  <a:cubicBezTo>
                    <a:pt x="7946" y="1780"/>
                    <a:pt x="6166" y="0"/>
                    <a:pt x="396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2975700" y="4085875"/>
              <a:ext cx="176725" cy="176100"/>
            </a:xfrm>
            <a:custGeom>
              <a:avLst/>
              <a:gdLst/>
              <a:ahLst/>
              <a:cxnLst/>
              <a:rect l="l" t="t" r="r" b="b"/>
              <a:pathLst>
                <a:path w="7069" h="7044" extrusionOk="0">
                  <a:moveTo>
                    <a:pt x="3535" y="1"/>
                  </a:moveTo>
                  <a:cubicBezTo>
                    <a:pt x="1580" y="1"/>
                    <a:pt x="1" y="1580"/>
                    <a:pt x="1" y="3509"/>
                  </a:cubicBezTo>
                  <a:cubicBezTo>
                    <a:pt x="1" y="5464"/>
                    <a:pt x="1580" y="7043"/>
                    <a:pt x="3535" y="7043"/>
                  </a:cubicBezTo>
                  <a:cubicBezTo>
                    <a:pt x="5490" y="7043"/>
                    <a:pt x="7069" y="5464"/>
                    <a:pt x="7069" y="3509"/>
                  </a:cubicBezTo>
                  <a:cubicBezTo>
                    <a:pt x="7069" y="1580"/>
                    <a:pt x="5490" y="1"/>
                    <a:pt x="3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4270200" y="4074600"/>
              <a:ext cx="198650" cy="198650"/>
            </a:xfrm>
            <a:custGeom>
              <a:avLst/>
              <a:gdLst/>
              <a:ahLst/>
              <a:cxnLst/>
              <a:rect l="l" t="t" r="r" b="b"/>
              <a:pathLst>
                <a:path w="7946" h="7946" extrusionOk="0">
                  <a:moveTo>
                    <a:pt x="3961" y="0"/>
                  </a:moveTo>
                  <a:cubicBezTo>
                    <a:pt x="1780" y="0"/>
                    <a:pt x="1" y="1780"/>
                    <a:pt x="1" y="3960"/>
                  </a:cubicBezTo>
                  <a:cubicBezTo>
                    <a:pt x="1" y="6166"/>
                    <a:pt x="1780" y="7945"/>
                    <a:pt x="3961" y="7945"/>
                  </a:cubicBezTo>
                  <a:cubicBezTo>
                    <a:pt x="6166" y="7945"/>
                    <a:pt x="7946" y="6166"/>
                    <a:pt x="7946" y="3960"/>
                  </a:cubicBezTo>
                  <a:cubicBezTo>
                    <a:pt x="7946" y="1780"/>
                    <a:pt x="6166" y="0"/>
                    <a:pt x="396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4281475" y="4085875"/>
              <a:ext cx="176100" cy="176100"/>
            </a:xfrm>
            <a:custGeom>
              <a:avLst/>
              <a:gdLst/>
              <a:ahLst/>
              <a:cxnLst/>
              <a:rect l="l" t="t" r="r" b="b"/>
              <a:pathLst>
                <a:path w="7044" h="7044" extrusionOk="0">
                  <a:moveTo>
                    <a:pt x="3510" y="1"/>
                  </a:moveTo>
                  <a:cubicBezTo>
                    <a:pt x="1580" y="1"/>
                    <a:pt x="1" y="1580"/>
                    <a:pt x="1" y="3509"/>
                  </a:cubicBezTo>
                  <a:cubicBezTo>
                    <a:pt x="1" y="5464"/>
                    <a:pt x="1580" y="7043"/>
                    <a:pt x="3510" y="7043"/>
                  </a:cubicBezTo>
                  <a:cubicBezTo>
                    <a:pt x="5464" y="7043"/>
                    <a:pt x="7043" y="5464"/>
                    <a:pt x="7043" y="3509"/>
                  </a:cubicBezTo>
                  <a:cubicBezTo>
                    <a:pt x="7043" y="1580"/>
                    <a:pt x="5464" y="1"/>
                    <a:pt x="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3237625" y="4080875"/>
              <a:ext cx="960550" cy="21325"/>
            </a:xfrm>
            <a:custGeom>
              <a:avLst/>
              <a:gdLst/>
              <a:ahLst/>
              <a:cxnLst/>
              <a:rect l="l" t="t" r="r" b="b"/>
              <a:pathLst>
                <a:path w="38422" h="853" extrusionOk="0">
                  <a:moveTo>
                    <a:pt x="401" y="0"/>
                  </a:moveTo>
                  <a:cubicBezTo>
                    <a:pt x="176" y="0"/>
                    <a:pt x="0" y="176"/>
                    <a:pt x="0" y="401"/>
                  </a:cubicBezTo>
                  <a:lnTo>
                    <a:pt x="0" y="451"/>
                  </a:lnTo>
                  <a:cubicBezTo>
                    <a:pt x="0" y="677"/>
                    <a:pt x="176" y="852"/>
                    <a:pt x="401" y="852"/>
                  </a:cubicBezTo>
                  <a:lnTo>
                    <a:pt x="38020" y="852"/>
                  </a:lnTo>
                  <a:cubicBezTo>
                    <a:pt x="38246" y="852"/>
                    <a:pt x="38421" y="677"/>
                    <a:pt x="38421" y="451"/>
                  </a:cubicBezTo>
                  <a:lnTo>
                    <a:pt x="38421" y="401"/>
                  </a:lnTo>
                  <a:cubicBezTo>
                    <a:pt x="38421" y="176"/>
                    <a:pt x="38246" y="0"/>
                    <a:pt x="38020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3237625" y="4164825"/>
              <a:ext cx="960550" cy="20700"/>
            </a:xfrm>
            <a:custGeom>
              <a:avLst/>
              <a:gdLst/>
              <a:ahLst/>
              <a:cxnLst/>
              <a:rect l="l" t="t" r="r" b="b"/>
              <a:pathLst>
                <a:path w="38422" h="828" extrusionOk="0">
                  <a:moveTo>
                    <a:pt x="401" y="1"/>
                  </a:moveTo>
                  <a:cubicBezTo>
                    <a:pt x="176" y="1"/>
                    <a:pt x="0" y="176"/>
                    <a:pt x="0" y="402"/>
                  </a:cubicBezTo>
                  <a:lnTo>
                    <a:pt x="0" y="427"/>
                  </a:lnTo>
                  <a:cubicBezTo>
                    <a:pt x="0" y="652"/>
                    <a:pt x="176" y="828"/>
                    <a:pt x="401" y="828"/>
                  </a:cubicBezTo>
                  <a:lnTo>
                    <a:pt x="38020" y="828"/>
                  </a:lnTo>
                  <a:cubicBezTo>
                    <a:pt x="38246" y="828"/>
                    <a:pt x="38421" y="652"/>
                    <a:pt x="38421" y="427"/>
                  </a:cubicBezTo>
                  <a:lnTo>
                    <a:pt x="38421" y="402"/>
                  </a:lnTo>
                  <a:cubicBezTo>
                    <a:pt x="38421" y="176"/>
                    <a:pt x="38246" y="1"/>
                    <a:pt x="3802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3237625" y="4248150"/>
              <a:ext cx="960550" cy="20700"/>
            </a:xfrm>
            <a:custGeom>
              <a:avLst/>
              <a:gdLst/>
              <a:ahLst/>
              <a:cxnLst/>
              <a:rect l="l" t="t" r="r" b="b"/>
              <a:pathLst>
                <a:path w="38422" h="828" extrusionOk="0">
                  <a:moveTo>
                    <a:pt x="401" y="1"/>
                  </a:moveTo>
                  <a:cubicBezTo>
                    <a:pt x="176" y="1"/>
                    <a:pt x="0" y="176"/>
                    <a:pt x="0" y="402"/>
                  </a:cubicBezTo>
                  <a:lnTo>
                    <a:pt x="0" y="427"/>
                  </a:lnTo>
                  <a:cubicBezTo>
                    <a:pt x="0" y="653"/>
                    <a:pt x="176" y="828"/>
                    <a:pt x="401" y="828"/>
                  </a:cubicBezTo>
                  <a:lnTo>
                    <a:pt x="38020" y="828"/>
                  </a:lnTo>
                  <a:cubicBezTo>
                    <a:pt x="38246" y="828"/>
                    <a:pt x="38421" y="653"/>
                    <a:pt x="38421" y="427"/>
                  </a:cubicBezTo>
                  <a:lnTo>
                    <a:pt x="38421" y="402"/>
                  </a:lnTo>
                  <a:cubicBezTo>
                    <a:pt x="38421" y="176"/>
                    <a:pt x="38246" y="1"/>
                    <a:pt x="3802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132975" y="3026350"/>
              <a:ext cx="1201175" cy="647275"/>
            </a:xfrm>
            <a:custGeom>
              <a:avLst/>
              <a:gdLst/>
              <a:ahLst/>
              <a:cxnLst/>
              <a:rect l="l" t="t" r="r" b="b"/>
              <a:pathLst>
                <a:path w="48047" h="25891" extrusionOk="0">
                  <a:moveTo>
                    <a:pt x="1329" y="0"/>
                  </a:moveTo>
                  <a:cubicBezTo>
                    <a:pt x="602" y="0"/>
                    <a:pt x="1" y="602"/>
                    <a:pt x="1" y="1329"/>
                  </a:cubicBezTo>
                  <a:lnTo>
                    <a:pt x="1" y="24562"/>
                  </a:lnTo>
                  <a:cubicBezTo>
                    <a:pt x="1" y="25314"/>
                    <a:pt x="602" y="25890"/>
                    <a:pt x="1329" y="25890"/>
                  </a:cubicBezTo>
                  <a:lnTo>
                    <a:pt x="46718" y="25890"/>
                  </a:lnTo>
                  <a:cubicBezTo>
                    <a:pt x="47445" y="25890"/>
                    <a:pt x="48046" y="25314"/>
                    <a:pt x="48046" y="24562"/>
                  </a:cubicBezTo>
                  <a:lnTo>
                    <a:pt x="48046" y="1329"/>
                  </a:lnTo>
                  <a:cubicBezTo>
                    <a:pt x="48046" y="602"/>
                    <a:pt x="47445" y="0"/>
                    <a:pt x="46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362925" y="2733750"/>
              <a:ext cx="678600" cy="198625"/>
            </a:xfrm>
            <a:custGeom>
              <a:avLst/>
              <a:gdLst/>
              <a:ahLst/>
              <a:cxnLst/>
              <a:rect l="l" t="t" r="r" b="b"/>
              <a:pathLst>
                <a:path w="27144" h="7945" extrusionOk="0">
                  <a:moveTo>
                    <a:pt x="1580" y="0"/>
                  </a:moveTo>
                  <a:cubicBezTo>
                    <a:pt x="803" y="0"/>
                    <a:pt x="1" y="652"/>
                    <a:pt x="1" y="1479"/>
                  </a:cubicBezTo>
                  <a:lnTo>
                    <a:pt x="1" y="6441"/>
                  </a:lnTo>
                  <a:cubicBezTo>
                    <a:pt x="1" y="7268"/>
                    <a:pt x="803" y="7945"/>
                    <a:pt x="1580" y="7945"/>
                  </a:cubicBezTo>
                  <a:lnTo>
                    <a:pt x="25565" y="7945"/>
                  </a:lnTo>
                  <a:cubicBezTo>
                    <a:pt x="26342" y="7945"/>
                    <a:pt x="27144" y="7268"/>
                    <a:pt x="27144" y="6441"/>
                  </a:cubicBezTo>
                  <a:lnTo>
                    <a:pt x="27144" y="1479"/>
                  </a:lnTo>
                  <a:cubicBezTo>
                    <a:pt x="27144" y="652"/>
                    <a:pt x="26342" y="0"/>
                    <a:pt x="25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404275" y="2765075"/>
              <a:ext cx="21325" cy="125325"/>
            </a:xfrm>
            <a:custGeom>
              <a:avLst/>
              <a:gdLst/>
              <a:ahLst/>
              <a:cxnLst/>
              <a:rect l="l" t="t" r="r" b="b"/>
              <a:pathLst>
                <a:path w="853" h="5013" extrusionOk="0">
                  <a:moveTo>
                    <a:pt x="427" y="0"/>
                  </a:moveTo>
                  <a:cubicBezTo>
                    <a:pt x="201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201" y="5013"/>
                    <a:pt x="427" y="5013"/>
                  </a:cubicBezTo>
                  <a:cubicBezTo>
                    <a:pt x="652" y="5013"/>
                    <a:pt x="853" y="4837"/>
                    <a:pt x="853" y="4612"/>
                  </a:cubicBezTo>
                  <a:lnTo>
                    <a:pt x="853" y="426"/>
                  </a:lnTo>
                  <a:cubicBezTo>
                    <a:pt x="853" y="201"/>
                    <a:pt x="652" y="0"/>
                    <a:pt x="42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456925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01" y="0"/>
                  </a:moveTo>
                  <a:cubicBezTo>
                    <a:pt x="176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176" y="5013"/>
                    <a:pt x="401" y="5013"/>
                  </a:cubicBezTo>
                  <a:cubicBezTo>
                    <a:pt x="652" y="5013"/>
                    <a:pt x="827" y="4837"/>
                    <a:pt x="827" y="4612"/>
                  </a:cubicBezTo>
                  <a:lnTo>
                    <a:pt x="827" y="426"/>
                  </a:lnTo>
                  <a:cubicBezTo>
                    <a:pt x="827" y="201"/>
                    <a:pt x="652" y="0"/>
                    <a:pt x="40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3508925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26" y="0"/>
                  </a:moveTo>
                  <a:cubicBezTo>
                    <a:pt x="176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176" y="5013"/>
                    <a:pt x="426" y="5013"/>
                  </a:cubicBezTo>
                  <a:cubicBezTo>
                    <a:pt x="652" y="5013"/>
                    <a:pt x="827" y="4837"/>
                    <a:pt x="827" y="4612"/>
                  </a:cubicBezTo>
                  <a:lnTo>
                    <a:pt x="827" y="426"/>
                  </a:lnTo>
                  <a:cubicBezTo>
                    <a:pt x="827" y="201"/>
                    <a:pt x="652" y="0"/>
                    <a:pt x="42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3560925" y="2765075"/>
              <a:ext cx="21325" cy="125325"/>
            </a:xfrm>
            <a:custGeom>
              <a:avLst/>
              <a:gdLst/>
              <a:ahLst/>
              <a:cxnLst/>
              <a:rect l="l" t="t" r="r" b="b"/>
              <a:pathLst>
                <a:path w="853" h="5013" extrusionOk="0">
                  <a:moveTo>
                    <a:pt x="427" y="0"/>
                  </a:moveTo>
                  <a:cubicBezTo>
                    <a:pt x="201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201" y="5013"/>
                    <a:pt x="427" y="5013"/>
                  </a:cubicBezTo>
                  <a:cubicBezTo>
                    <a:pt x="652" y="5013"/>
                    <a:pt x="853" y="4837"/>
                    <a:pt x="853" y="4612"/>
                  </a:cubicBezTo>
                  <a:lnTo>
                    <a:pt x="853" y="426"/>
                  </a:lnTo>
                  <a:cubicBezTo>
                    <a:pt x="853" y="201"/>
                    <a:pt x="652" y="0"/>
                    <a:pt x="42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613550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02" y="0"/>
                  </a:moveTo>
                  <a:cubicBezTo>
                    <a:pt x="176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176" y="5013"/>
                    <a:pt x="402" y="5013"/>
                  </a:cubicBezTo>
                  <a:cubicBezTo>
                    <a:pt x="652" y="5013"/>
                    <a:pt x="828" y="4837"/>
                    <a:pt x="828" y="4612"/>
                  </a:cubicBezTo>
                  <a:lnTo>
                    <a:pt x="828" y="426"/>
                  </a:lnTo>
                  <a:cubicBezTo>
                    <a:pt x="828" y="201"/>
                    <a:pt x="652" y="0"/>
                    <a:pt x="40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3665575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26" y="0"/>
                  </a:moveTo>
                  <a:cubicBezTo>
                    <a:pt x="175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175" y="5013"/>
                    <a:pt x="426" y="5013"/>
                  </a:cubicBezTo>
                  <a:cubicBezTo>
                    <a:pt x="652" y="5013"/>
                    <a:pt x="827" y="4837"/>
                    <a:pt x="827" y="4612"/>
                  </a:cubicBezTo>
                  <a:lnTo>
                    <a:pt x="827" y="426"/>
                  </a:lnTo>
                  <a:cubicBezTo>
                    <a:pt x="827" y="201"/>
                    <a:pt x="652" y="0"/>
                    <a:pt x="42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3717575" y="2765075"/>
              <a:ext cx="21325" cy="125325"/>
            </a:xfrm>
            <a:custGeom>
              <a:avLst/>
              <a:gdLst/>
              <a:ahLst/>
              <a:cxnLst/>
              <a:rect l="l" t="t" r="r" b="b"/>
              <a:pathLst>
                <a:path w="853" h="5013" extrusionOk="0">
                  <a:moveTo>
                    <a:pt x="426" y="0"/>
                  </a:moveTo>
                  <a:cubicBezTo>
                    <a:pt x="201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201" y="5013"/>
                    <a:pt x="426" y="5013"/>
                  </a:cubicBezTo>
                  <a:cubicBezTo>
                    <a:pt x="652" y="5013"/>
                    <a:pt x="852" y="4837"/>
                    <a:pt x="852" y="4612"/>
                  </a:cubicBezTo>
                  <a:lnTo>
                    <a:pt x="852" y="426"/>
                  </a:lnTo>
                  <a:cubicBezTo>
                    <a:pt x="852" y="201"/>
                    <a:pt x="652" y="0"/>
                    <a:pt x="42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3770200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02" y="0"/>
                  </a:moveTo>
                  <a:cubicBezTo>
                    <a:pt x="176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176" y="5013"/>
                    <a:pt x="402" y="5013"/>
                  </a:cubicBezTo>
                  <a:cubicBezTo>
                    <a:pt x="652" y="5013"/>
                    <a:pt x="828" y="4837"/>
                    <a:pt x="828" y="4612"/>
                  </a:cubicBezTo>
                  <a:lnTo>
                    <a:pt x="828" y="426"/>
                  </a:lnTo>
                  <a:cubicBezTo>
                    <a:pt x="828" y="201"/>
                    <a:pt x="652" y="0"/>
                    <a:pt x="40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3822200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27" y="0"/>
                  </a:moveTo>
                  <a:cubicBezTo>
                    <a:pt x="176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176" y="5013"/>
                    <a:pt x="427" y="5013"/>
                  </a:cubicBezTo>
                  <a:cubicBezTo>
                    <a:pt x="652" y="5013"/>
                    <a:pt x="828" y="4837"/>
                    <a:pt x="828" y="4612"/>
                  </a:cubicBezTo>
                  <a:lnTo>
                    <a:pt x="828" y="426"/>
                  </a:lnTo>
                  <a:cubicBezTo>
                    <a:pt x="828" y="201"/>
                    <a:pt x="652" y="0"/>
                    <a:pt x="42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3874200" y="2765075"/>
              <a:ext cx="21350" cy="125325"/>
            </a:xfrm>
            <a:custGeom>
              <a:avLst/>
              <a:gdLst/>
              <a:ahLst/>
              <a:cxnLst/>
              <a:rect l="l" t="t" r="r" b="b"/>
              <a:pathLst>
                <a:path w="854" h="5013" extrusionOk="0">
                  <a:moveTo>
                    <a:pt x="427" y="0"/>
                  </a:moveTo>
                  <a:cubicBezTo>
                    <a:pt x="201" y="0"/>
                    <a:pt x="1" y="201"/>
                    <a:pt x="1" y="426"/>
                  </a:cubicBezTo>
                  <a:lnTo>
                    <a:pt x="1" y="4612"/>
                  </a:lnTo>
                  <a:cubicBezTo>
                    <a:pt x="1" y="4837"/>
                    <a:pt x="201" y="5013"/>
                    <a:pt x="427" y="5013"/>
                  </a:cubicBezTo>
                  <a:cubicBezTo>
                    <a:pt x="653" y="5013"/>
                    <a:pt x="853" y="4837"/>
                    <a:pt x="853" y="4612"/>
                  </a:cubicBezTo>
                  <a:lnTo>
                    <a:pt x="853" y="426"/>
                  </a:lnTo>
                  <a:cubicBezTo>
                    <a:pt x="853" y="201"/>
                    <a:pt x="653" y="0"/>
                    <a:pt x="42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3926850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01" y="0"/>
                  </a:moveTo>
                  <a:cubicBezTo>
                    <a:pt x="176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176" y="5013"/>
                    <a:pt x="401" y="5013"/>
                  </a:cubicBezTo>
                  <a:cubicBezTo>
                    <a:pt x="652" y="5013"/>
                    <a:pt x="827" y="4837"/>
                    <a:pt x="827" y="4612"/>
                  </a:cubicBezTo>
                  <a:lnTo>
                    <a:pt x="827" y="426"/>
                  </a:lnTo>
                  <a:cubicBezTo>
                    <a:pt x="827" y="201"/>
                    <a:pt x="652" y="0"/>
                    <a:pt x="40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3978850" y="2765075"/>
              <a:ext cx="20700" cy="125325"/>
            </a:xfrm>
            <a:custGeom>
              <a:avLst/>
              <a:gdLst/>
              <a:ahLst/>
              <a:cxnLst/>
              <a:rect l="l" t="t" r="r" b="b"/>
              <a:pathLst>
                <a:path w="828" h="5013" extrusionOk="0">
                  <a:moveTo>
                    <a:pt x="426" y="0"/>
                  </a:moveTo>
                  <a:cubicBezTo>
                    <a:pt x="176" y="0"/>
                    <a:pt x="0" y="201"/>
                    <a:pt x="0" y="426"/>
                  </a:cubicBezTo>
                  <a:lnTo>
                    <a:pt x="0" y="4612"/>
                  </a:lnTo>
                  <a:cubicBezTo>
                    <a:pt x="0" y="4837"/>
                    <a:pt x="176" y="5013"/>
                    <a:pt x="426" y="5013"/>
                  </a:cubicBezTo>
                  <a:cubicBezTo>
                    <a:pt x="652" y="5013"/>
                    <a:pt x="828" y="4837"/>
                    <a:pt x="828" y="4612"/>
                  </a:cubicBezTo>
                  <a:lnTo>
                    <a:pt x="828" y="426"/>
                  </a:lnTo>
                  <a:cubicBezTo>
                    <a:pt x="828" y="201"/>
                    <a:pt x="652" y="0"/>
                    <a:pt x="42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3344125" y="3273225"/>
              <a:ext cx="193650" cy="193625"/>
            </a:xfrm>
            <a:custGeom>
              <a:avLst/>
              <a:gdLst/>
              <a:ahLst/>
              <a:cxnLst/>
              <a:rect l="l" t="t" r="r" b="b"/>
              <a:pathLst>
                <a:path w="7746" h="7745" fill="none" extrusionOk="0">
                  <a:moveTo>
                    <a:pt x="1" y="0"/>
                  </a:moveTo>
                  <a:lnTo>
                    <a:pt x="7745" y="7745"/>
                  </a:lnTo>
                </a:path>
              </a:pathLst>
            </a:custGeom>
            <a:noFill/>
            <a:ln w="20675" cap="flat" cmpd="sng">
              <a:solidFill>
                <a:srgbClr val="FCFCF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3555275" y="3191775"/>
              <a:ext cx="355925" cy="355900"/>
            </a:xfrm>
            <a:custGeom>
              <a:avLst/>
              <a:gdLst/>
              <a:ahLst/>
              <a:cxnLst/>
              <a:rect l="l" t="t" r="r" b="b"/>
              <a:pathLst>
                <a:path w="14237" h="14236" fill="none" extrusionOk="0">
                  <a:moveTo>
                    <a:pt x="1" y="0"/>
                  </a:moveTo>
                  <a:lnTo>
                    <a:pt x="14237" y="14236"/>
                  </a:lnTo>
                </a:path>
              </a:pathLst>
            </a:custGeom>
            <a:noFill/>
            <a:ln w="20675" cap="flat" cmpd="sng">
              <a:solidFill>
                <a:srgbClr val="FCFCF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3928725" y="3273225"/>
              <a:ext cx="194250" cy="193625"/>
            </a:xfrm>
            <a:custGeom>
              <a:avLst/>
              <a:gdLst/>
              <a:ahLst/>
              <a:cxnLst/>
              <a:rect l="l" t="t" r="r" b="b"/>
              <a:pathLst>
                <a:path w="7770" h="7745" fill="none" extrusionOk="0">
                  <a:moveTo>
                    <a:pt x="0" y="0"/>
                  </a:moveTo>
                  <a:lnTo>
                    <a:pt x="7770" y="7745"/>
                  </a:lnTo>
                </a:path>
              </a:pathLst>
            </a:custGeom>
            <a:noFill/>
            <a:ln w="20675" cap="flat" cmpd="sng">
              <a:solidFill>
                <a:srgbClr val="FCFCFC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3132975" y="3788875"/>
              <a:ext cx="177350" cy="94025"/>
            </a:xfrm>
            <a:custGeom>
              <a:avLst/>
              <a:gdLst/>
              <a:ahLst/>
              <a:cxnLst/>
              <a:rect l="l" t="t" r="r" b="b"/>
              <a:pathLst>
                <a:path w="7094" h="3761" extrusionOk="0">
                  <a:moveTo>
                    <a:pt x="1254" y="1"/>
                  </a:moveTo>
                  <a:cubicBezTo>
                    <a:pt x="552" y="1"/>
                    <a:pt x="1" y="552"/>
                    <a:pt x="1" y="1254"/>
                  </a:cubicBezTo>
                  <a:lnTo>
                    <a:pt x="1" y="2507"/>
                  </a:lnTo>
                  <a:cubicBezTo>
                    <a:pt x="1" y="3184"/>
                    <a:pt x="552" y="3760"/>
                    <a:pt x="1254" y="3760"/>
                  </a:cubicBezTo>
                  <a:lnTo>
                    <a:pt x="5840" y="3760"/>
                  </a:lnTo>
                  <a:cubicBezTo>
                    <a:pt x="6542" y="3760"/>
                    <a:pt x="7093" y="3184"/>
                    <a:pt x="7093" y="2507"/>
                  </a:cubicBezTo>
                  <a:lnTo>
                    <a:pt x="7093" y="1254"/>
                  </a:lnTo>
                  <a:cubicBezTo>
                    <a:pt x="7093" y="552"/>
                    <a:pt x="6542" y="1"/>
                    <a:pt x="5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4156175" y="3788875"/>
              <a:ext cx="177975" cy="94025"/>
            </a:xfrm>
            <a:custGeom>
              <a:avLst/>
              <a:gdLst/>
              <a:ahLst/>
              <a:cxnLst/>
              <a:rect l="l" t="t" r="r" b="b"/>
              <a:pathLst>
                <a:path w="7119" h="3761" extrusionOk="0">
                  <a:moveTo>
                    <a:pt x="1253" y="1"/>
                  </a:moveTo>
                  <a:cubicBezTo>
                    <a:pt x="577" y="1"/>
                    <a:pt x="0" y="552"/>
                    <a:pt x="0" y="1254"/>
                  </a:cubicBezTo>
                  <a:lnTo>
                    <a:pt x="0" y="2507"/>
                  </a:lnTo>
                  <a:cubicBezTo>
                    <a:pt x="0" y="3184"/>
                    <a:pt x="577" y="3760"/>
                    <a:pt x="1253" y="3760"/>
                  </a:cubicBezTo>
                  <a:lnTo>
                    <a:pt x="5865" y="3760"/>
                  </a:lnTo>
                  <a:cubicBezTo>
                    <a:pt x="6542" y="3760"/>
                    <a:pt x="7118" y="3184"/>
                    <a:pt x="7118" y="2507"/>
                  </a:cubicBezTo>
                  <a:lnTo>
                    <a:pt x="7118" y="1254"/>
                  </a:lnTo>
                  <a:cubicBezTo>
                    <a:pt x="7118" y="552"/>
                    <a:pt x="6542" y="1"/>
                    <a:pt x="5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3341625" y="3798900"/>
              <a:ext cx="783250" cy="21325"/>
            </a:xfrm>
            <a:custGeom>
              <a:avLst/>
              <a:gdLst/>
              <a:ahLst/>
              <a:cxnLst/>
              <a:rect l="l" t="t" r="r" b="b"/>
              <a:pathLst>
                <a:path w="31330" h="853" extrusionOk="0">
                  <a:moveTo>
                    <a:pt x="427" y="1"/>
                  </a:moveTo>
                  <a:cubicBezTo>
                    <a:pt x="201" y="1"/>
                    <a:pt x="1" y="201"/>
                    <a:pt x="1" y="427"/>
                  </a:cubicBezTo>
                  <a:cubicBezTo>
                    <a:pt x="1" y="652"/>
                    <a:pt x="201" y="853"/>
                    <a:pt x="427" y="853"/>
                  </a:cubicBezTo>
                  <a:lnTo>
                    <a:pt x="30928" y="853"/>
                  </a:lnTo>
                  <a:cubicBezTo>
                    <a:pt x="31154" y="853"/>
                    <a:pt x="31329" y="652"/>
                    <a:pt x="31329" y="427"/>
                  </a:cubicBezTo>
                  <a:cubicBezTo>
                    <a:pt x="31329" y="201"/>
                    <a:pt x="31154" y="1"/>
                    <a:pt x="30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341625" y="3851550"/>
              <a:ext cx="783250" cy="20700"/>
            </a:xfrm>
            <a:custGeom>
              <a:avLst/>
              <a:gdLst/>
              <a:ahLst/>
              <a:cxnLst/>
              <a:rect l="l" t="t" r="r" b="b"/>
              <a:pathLst>
                <a:path w="31330" h="828" extrusionOk="0">
                  <a:moveTo>
                    <a:pt x="427" y="0"/>
                  </a:moveTo>
                  <a:cubicBezTo>
                    <a:pt x="201" y="0"/>
                    <a:pt x="1" y="176"/>
                    <a:pt x="1" y="401"/>
                  </a:cubicBezTo>
                  <a:cubicBezTo>
                    <a:pt x="1" y="652"/>
                    <a:pt x="201" y="827"/>
                    <a:pt x="427" y="827"/>
                  </a:cubicBezTo>
                  <a:lnTo>
                    <a:pt x="30928" y="827"/>
                  </a:lnTo>
                  <a:cubicBezTo>
                    <a:pt x="31154" y="827"/>
                    <a:pt x="31329" y="652"/>
                    <a:pt x="31329" y="401"/>
                  </a:cubicBezTo>
                  <a:cubicBezTo>
                    <a:pt x="31329" y="176"/>
                    <a:pt x="31154" y="0"/>
                    <a:pt x="30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0" name="Google Shape;1330;p34"/>
            <p:cNvGrpSpPr/>
            <p:nvPr/>
          </p:nvGrpSpPr>
          <p:grpSpPr>
            <a:xfrm>
              <a:off x="3748900" y="238125"/>
              <a:ext cx="2662950" cy="5224975"/>
              <a:chOff x="3748900" y="238125"/>
              <a:chExt cx="2662950" cy="5224975"/>
            </a:xfrm>
          </p:grpSpPr>
          <p:sp>
            <p:nvSpPr>
              <p:cNvPr id="1331" name="Google Shape;1331;p34"/>
              <p:cNvSpPr/>
              <p:nvPr/>
            </p:nvSpPr>
            <p:spPr>
              <a:xfrm>
                <a:off x="4036500" y="1009425"/>
                <a:ext cx="400400" cy="188625"/>
              </a:xfrm>
              <a:custGeom>
                <a:avLst/>
                <a:gdLst/>
                <a:ahLst/>
                <a:cxnLst/>
                <a:rect l="l" t="t" r="r" b="b"/>
                <a:pathLst>
                  <a:path w="16016" h="7545" extrusionOk="0">
                    <a:moveTo>
                      <a:pt x="8020" y="0"/>
                    </a:moveTo>
                    <a:cubicBezTo>
                      <a:pt x="3735" y="0"/>
                      <a:pt x="251" y="3334"/>
                      <a:pt x="0" y="7544"/>
                    </a:cubicBezTo>
                    <a:lnTo>
                      <a:pt x="16015" y="7544"/>
                    </a:lnTo>
                    <a:cubicBezTo>
                      <a:pt x="15765" y="3334"/>
                      <a:pt x="12281" y="0"/>
                      <a:pt x="8020" y="0"/>
                    </a:cubicBezTo>
                    <a:close/>
                  </a:path>
                </a:pathLst>
              </a:custGeom>
              <a:solidFill>
                <a:srgbClr val="CBE5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4"/>
              <p:cNvSpPr/>
              <p:nvPr/>
            </p:nvSpPr>
            <p:spPr>
              <a:xfrm>
                <a:off x="3748900" y="238125"/>
                <a:ext cx="2662950" cy="1755025"/>
              </a:xfrm>
              <a:custGeom>
                <a:avLst/>
                <a:gdLst/>
                <a:ahLst/>
                <a:cxnLst/>
                <a:rect l="l" t="t" r="r" b="b"/>
                <a:pathLst>
                  <a:path w="106518" h="70201" extrusionOk="0">
                    <a:moveTo>
                      <a:pt x="0" y="0"/>
                    </a:moveTo>
                    <a:lnTo>
                      <a:pt x="89023" y="70201"/>
                    </a:lnTo>
                    <a:lnTo>
                      <a:pt x="106517" y="70201"/>
                    </a:lnTo>
                    <a:lnTo>
                      <a:pt x="106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4"/>
              <p:cNvSpPr/>
              <p:nvPr/>
            </p:nvSpPr>
            <p:spPr>
              <a:xfrm>
                <a:off x="3790875" y="394750"/>
                <a:ext cx="2381000" cy="981875"/>
              </a:xfrm>
              <a:custGeom>
                <a:avLst/>
                <a:gdLst/>
                <a:ahLst/>
                <a:cxnLst/>
                <a:rect l="l" t="t" r="r" b="b"/>
                <a:pathLst>
                  <a:path w="95240" h="39275" extrusionOk="0">
                    <a:moveTo>
                      <a:pt x="1" y="1"/>
                    </a:moveTo>
                    <a:lnTo>
                      <a:pt x="1" y="39274"/>
                    </a:lnTo>
                    <a:lnTo>
                      <a:pt x="95239" y="39274"/>
                    </a:lnTo>
                    <a:lnTo>
                      <a:pt x="95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4"/>
              <p:cNvSpPr/>
              <p:nvPr/>
            </p:nvSpPr>
            <p:spPr>
              <a:xfrm>
                <a:off x="4124850" y="248775"/>
                <a:ext cx="94000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7946" extrusionOk="0">
                    <a:moveTo>
                      <a:pt x="0" y="0"/>
                    </a:moveTo>
                    <a:lnTo>
                      <a:pt x="0" y="17945"/>
                    </a:lnTo>
                    <a:lnTo>
                      <a:pt x="3759" y="17945"/>
                    </a:lnTo>
                    <a:lnTo>
                      <a:pt x="37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4"/>
              <p:cNvSpPr/>
              <p:nvPr/>
            </p:nvSpPr>
            <p:spPr>
              <a:xfrm>
                <a:off x="5659925" y="248775"/>
                <a:ext cx="940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17946" extrusionOk="0">
                    <a:moveTo>
                      <a:pt x="1" y="0"/>
                    </a:moveTo>
                    <a:lnTo>
                      <a:pt x="1" y="17945"/>
                    </a:lnTo>
                    <a:lnTo>
                      <a:pt x="3760" y="17945"/>
                    </a:lnTo>
                    <a:lnTo>
                      <a:pt x="37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4"/>
              <p:cNvSpPr/>
              <p:nvPr/>
            </p:nvSpPr>
            <p:spPr>
              <a:xfrm>
                <a:off x="3895525" y="501275"/>
                <a:ext cx="2171700" cy="770075"/>
              </a:xfrm>
              <a:custGeom>
                <a:avLst/>
                <a:gdLst/>
                <a:ahLst/>
                <a:cxnLst/>
                <a:rect l="l" t="t" r="r" b="b"/>
                <a:pathLst>
                  <a:path w="86868" h="30803" extrusionOk="0">
                    <a:moveTo>
                      <a:pt x="0" y="0"/>
                    </a:moveTo>
                    <a:lnTo>
                      <a:pt x="0" y="30803"/>
                    </a:lnTo>
                    <a:lnTo>
                      <a:pt x="86868" y="30803"/>
                    </a:lnTo>
                    <a:lnTo>
                      <a:pt x="868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4"/>
              <p:cNvSpPr/>
              <p:nvPr/>
            </p:nvSpPr>
            <p:spPr>
              <a:xfrm>
                <a:off x="4452525" y="666675"/>
                <a:ext cx="133500" cy="15105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6042" extrusionOk="0">
                    <a:moveTo>
                      <a:pt x="2933" y="1"/>
                    </a:moveTo>
                    <a:cubicBezTo>
                      <a:pt x="2457" y="1"/>
                      <a:pt x="2056" y="101"/>
                      <a:pt x="1680" y="277"/>
                    </a:cubicBezTo>
                    <a:cubicBezTo>
                      <a:pt x="1329" y="452"/>
                      <a:pt x="1028" y="678"/>
                      <a:pt x="778" y="953"/>
                    </a:cubicBezTo>
                    <a:cubicBezTo>
                      <a:pt x="527" y="1229"/>
                      <a:pt x="327" y="1555"/>
                      <a:pt x="201" y="1906"/>
                    </a:cubicBezTo>
                    <a:cubicBezTo>
                      <a:pt x="51" y="2257"/>
                      <a:pt x="1" y="2607"/>
                      <a:pt x="1" y="2983"/>
                    </a:cubicBezTo>
                    <a:cubicBezTo>
                      <a:pt x="1" y="3359"/>
                      <a:pt x="76" y="3735"/>
                      <a:pt x="201" y="4086"/>
                    </a:cubicBezTo>
                    <a:cubicBezTo>
                      <a:pt x="352" y="4462"/>
                      <a:pt x="552" y="4788"/>
                      <a:pt x="803" y="5089"/>
                    </a:cubicBezTo>
                    <a:cubicBezTo>
                      <a:pt x="1054" y="5364"/>
                      <a:pt x="1354" y="5590"/>
                      <a:pt x="1705" y="5765"/>
                    </a:cubicBezTo>
                    <a:cubicBezTo>
                      <a:pt x="2056" y="5941"/>
                      <a:pt x="2457" y="6041"/>
                      <a:pt x="2883" y="6041"/>
                    </a:cubicBezTo>
                    <a:cubicBezTo>
                      <a:pt x="3134" y="6041"/>
                      <a:pt x="3359" y="6016"/>
                      <a:pt x="3610" y="5941"/>
                    </a:cubicBezTo>
                    <a:cubicBezTo>
                      <a:pt x="3861" y="5891"/>
                      <a:pt x="4111" y="5790"/>
                      <a:pt x="4312" y="5690"/>
                    </a:cubicBezTo>
                    <a:cubicBezTo>
                      <a:pt x="4537" y="5565"/>
                      <a:pt x="4738" y="5415"/>
                      <a:pt x="4913" y="5264"/>
                    </a:cubicBezTo>
                    <a:cubicBezTo>
                      <a:pt x="5089" y="5089"/>
                      <a:pt x="5239" y="4888"/>
                      <a:pt x="5339" y="4663"/>
                    </a:cubicBezTo>
                    <a:lnTo>
                      <a:pt x="4387" y="4111"/>
                    </a:lnTo>
                    <a:cubicBezTo>
                      <a:pt x="4312" y="4287"/>
                      <a:pt x="4237" y="4412"/>
                      <a:pt x="4111" y="4537"/>
                    </a:cubicBezTo>
                    <a:cubicBezTo>
                      <a:pt x="4011" y="4638"/>
                      <a:pt x="3886" y="4738"/>
                      <a:pt x="3735" y="4813"/>
                    </a:cubicBezTo>
                    <a:cubicBezTo>
                      <a:pt x="3610" y="4888"/>
                      <a:pt x="3485" y="4938"/>
                      <a:pt x="3334" y="4963"/>
                    </a:cubicBezTo>
                    <a:cubicBezTo>
                      <a:pt x="3184" y="5014"/>
                      <a:pt x="3059" y="5014"/>
                      <a:pt x="2908" y="5014"/>
                    </a:cubicBezTo>
                    <a:cubicBezTo>
                      <a:pt x="2658" y="5014"/>
                      <a:pt x="2432" y="4963"/>
                      <a:pt x="2206" y="4863"/>
                    </a:cubicBezTo>
                    <a:cubicBezTo>
                      <a:pt x="1981" y="4738"/>
                      <a:pt x="1805" y="4587"/>
                      <a:pt x="1655" y="4412"/>
                    </a:cubicBezTo>
                    <a:cubicBezTo>
                      <a:pt x="1505" y="4211"/>
                      <a:pt x="1379" y="4011"/>
                      <a:pt x="1304" y="3760"/>
                    </a:cubicBezTo>
                    <a:cubicBezTo>
                      <a:pt x="1204" y="3535"/>
                      <a:pt x="1179" y="3259"/>
                      <a:pt x="1179" y="3008"/>
                    </a:cubicBezTo>
                    <a:cubicBezTo>
                      <a:pt x="1179" y="2783"/>
                      <a:pt x="1204" y="2532"/>
                      <a:pt x="1279" y="2307"/>
                    </a:cubicBezTo>
                    <a:cubicBezTo>
                      <a:pt x="1354" y="2056"/>
                      <a:pt x="1455" y="1856"/>
                      <a:pt x="1605" y="1655"/>
                    </a:cubicBezTo>
                    <a:cubicBezTo>
                      <a:pt x="1755" y="1480"/>
                      <a:pt x="1931" y="1329"/>
                      <a:pt x="2131" y="1204"/>
                    </a:cubicBezTo>
                    <a:cubicBezTo>
                      <a:pt x="2357" y="1079"/>
                      <a:pt x="2607" y="1029"/>
                      <a:pt x="2908" y="1029"/>
                    </a:cubicBezTo>
                    <a:cubicBezTo>
                      <a:pt x="3033" y="1029"/>
                      <a:pt x="3159" y="1054"/>
                      <a:pt x="3309" y="1079"/>
                    </a:cubicBezTo>
                    <a:cubicBezTo>
                      <a:pt x="3460" y="1104"/>
                      <a:pt x="3585" y="1154"/>
                      <a:pt x="3710" y="1229"/>
                    </a:cubicBezTo>
                    <a:cubicBezTo>
                      <a:pt x="3836" y="1279"/>
                      <a:pt x="3961" y="1379"/>
                      <a:pt x="4061" y="1505"/>
                    </a:cubicBezTo>
                    <a:cubicBezTo>
                      <a:pt x="4186" y="1605"/>
                      <a:pt x="4287" y="1755"/>
                      <a:pt x="4362" y="1931"/>
                    </a:cubicBezTo>
                    <a:lnTo>
                      <a:pt x="5239" y="1304"/>
                    </a:lnTo>
                    <a:cubicBezTo>
                      <a:pt x="5039" y="928"/>
                      <a:pt x="4738" y="602"/>
                      <a:pt x="4337" y="377"/>
                    </a:cubicBezTo>
                    <a:cubicBezTo>
                      <a:pt x="3961" y="126"/>
                      <a:pt x="3485" y="1"/>
                      <a:pt x="29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4"/>
              <p:cNvSpPr/>
              <p:nvPr/>
            </p:nvSpPr>
            <p:spPr>
              <a:xfrm>
                <a:off x="4621700" y="667950"/>
                <a:ext cx="103425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5940" extrusionOk="0">
                    <a:moveTo>
                      <a:pt x="1" y="0"/>
                    </a:moveTo>
                    <a:lnTo>
                      <a:pt x="1" y="5940"/>
                    </a:lnTo>
                    <a:lnTo>
                      <a:pt x="4136" y="5940"/>
                    </a:lnTo>
                    <a:lnTo>
                      <a:pt x="4136" y="4937"/>
                    </a:lnTo>
                    <a:lnTo>
                      <a:pt x="1179" y="4937"/>
                    </a:lnTo>
                    <a:lnTo>
                      <a:pt x="1179" y="3384"/>
                    </a:lnTo>
                    <a:lnTo>
                      <a:pt x="3660" y="3384"/>
                    </a:lnTo>
                    <a:lnTo>
                      <a:pt x="3660" y="2431"/>
                    </a:lnTo>
                    <a:lnTo>
                      <a:pt x="1179" y="2431"/>
                    </a:lnTo>
                    <a:lnTo>
                      <a:pt x="1179" y="1003"/>
                    </a:lnTo>
                    <a:lnTo>
                      <a:pt x="4061" y="1003"/>
                    </a:lnTo>
                    <a:lnTo>
                      <a:pt x="40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4"/>
              <p:cNvSpPr/>
              <p:nvPr/>
            </p:nvSpPr>
            <p:spPr>
              <a:xfrm>
                <a:off x="4764575" y="667950"/>
                <a:ext cx="129100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940" extrusionOk="0">
                    <a:moveTo>
                      <a:pt x="0" y="0"/>
                    </a:moveTo>
                    <a:lnTo>
                      <a:pt x="0" y="5940"/>
                    </a:lnTo>
                    <a:lnTo>
                      <a:pt x="1153" y="5940"/>
                    </a:lnTo>
                    <a:lnTo>
                      <a:pt x="1153" y="2130"/>
                    </a:lnTo>
                    <a:lnTo>
                      <a:pt x="4211" y="5940"/>
                    </a:lnTo>
                    <a:lnTo>
                      <a:pt x="5163" y="5940"/>
                    </a:lnTo>
                    <a:lnTo>
                      <a:pt x="5163" y="0"/>
                    </a:lnTo>
                    <a:lnTo>
                      <a:pt x="3985" y="0"/>
                    </a:lnTo>
                    <a:lnTo>
                      <a:pt x="3985" y="3885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4"/>
              <p:cNvSpPr/>
              <p:nvPr/>
            </p:nvSpPr>
            <p:spPr>
              <a:xfrm>
                <a:off x="4928725" y="667950"/>
                <a:ext cx="123450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940" extrusionOk="0">
                    <a:moveTo>
                      <a:pt x="1" y="0"/>
                    </a:moveTo>
                    <a:lnTo>
                      <a:pt x="1" y="1003"/>
                    </a:lnTo>
                    <a:lnTo>
                      <a:pt x="1905" y="1003"/>
                    </a:lnTo>
                    <a:lnTo>
                      <a:pt x="1905" y="5940"/>
                    </a:lnTo>
                    <a:lnTo>
                      <a:pt x="3033" y="5940"/>
                    </a:lnTo>
                    <a:lnTo>
                      <a:pt x="3033" y="1003"/>
                    </a:lnTo>
                    <a:lnTo>
                      <a:pt x="4938" y="1003"/>
                    </a:lnTo>
                    <a:lnTo>
                      <a:pt x="49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4"/>
              <p:cNvSpPr/>
              <p:nvPr/>
            </p:nvSpPr>
            <p:spPr>
              <a:xfrm>
                <a:off x="5087875" y="667950"/>
                <a:ext cx="119700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5940" extrusionOk="0">
                    <a:moveTo>
                      <a:pt x="2532" y="1003"/>
                    </a:moveTo>
                    <a:cubicBezTo>
                      <a:pt x="2632" y="1003"/>
                      <a:pt x="2732" y="1028"/>
                      <a:pt x="2833" y="1078"/>
                    </a:cubicBezTo>
                    <a:cubicBezTo>
                      <a:pt x="2933" y="1128"/>
                      <a:pt x="3033" y="1203"/>
                      <a:pt x="3108" y="1278"/>
                    </a:cubicBezTo>
                    <a:cubicBezTo>
                      <a:pt x="3184" y="1353"/>
                      <a:pt x="3234" y="1454"/>
                      <a:pt x="3284" y="1579"/>
                    </a:cubicBezTo>
                    <a:cubicBezTo>
                      <a:pt x="3334" y="1704"/>
                      <a:pt x="3359" y="1830"/>
                      <a:pt x="3359" y="1980"/>
                    </a:cubicBezTo>
                    <a:cubicBezTo>
                      <a:pt x="3359" y="2105"/>
                      <a:pt x="3334" y="2231"/>
                      <a:pt x="3284" y="2356"/>
                    </a:cubicBezTo>
                    <a:cubicBezTo>
                      <a:pt x="3259" y="2456"/>
                      <a:pt x="3209" y="2556"/>
                      <a:pt x="3133" y="2657"/>
                    </a:cubicBezTo>
                    <a:cubicBezTo>
                      <a:pt x="3058" y="2732"/>
                      <a:pt x="2983" y="2807"/>
                      <a:pt x="2883" y="2857"/>
                    </a:cubicBezTo>
                    <a:cubicBezTo>
                      <a:pt x="2808" y="2907"/>
                      <a:pt x="2707" y="2932"/>
                      <a:pt x="2582" y="2932"/>
                    </a:cubicBezTo>
                    <a:lnTo>
                      <a:pt x="1153" y="2932"/>
                    </a:lnTo>
                    <a:lnTo>
                      <a:pt x="1153" y="1003"/>
                    </a:lnTo>
                    <a:close/>
                    <a:moveTo>
                      <a:pt x="1" y="0"/>
                    </a:moveTo>
                    <a:lnTo>
                      <a:pt x="1" y="5940"/>
                    </a:lnTo>
                    <a:lnTo>
                      <a:pt x="1153" y="5940"/>
                    </a:lnTo>
                    <a:lnTo>
                      <a:pt x="1153" y="3935"/>
                    </a:lnTo>
                    <a:lnTo>
                      <a:pt x="2281" y="3935"/>
                    </a:lnTo>
                    <a:lnTo>
                      <a:pt x="3509" y="5940"/>
                    </a:lnTo>
                    <a:lnTo>
                      <a:pt x="4788" y="5940"/>
                    </a:lnTo>
                    <a:lnTo>
                      <a:pt x="3434" y="3709"/>
                    </a:lnTo>
                    <a:cubicBezTo>
                      <a:pt x="3760" y="3559"/>
                      <a:pt x="4036" y="3333"/>
                      <a:pt x="4211" y="3033"/>
                    </a:cubicBezTo>
                    <a:cubicBezTo>
                      <a:pt x="4412" y="2707"/>
                      <a:pt x="4512" y="2356"/>
                      <a:pt x="4512" y="1980"/>
                    </a:cubicBezTo>
                    <a:cubicBezTo>
                      <a:pt x="4512" y="1729"/>
                      <a:pt x="4462" y="1479"/>
                      <a:pt x="4361" y="1253"/>
                    </a:cubicBezTo>
                    <a:cubicBezTo>
                      <a:pt x="4286" y="1028"/>
                      <a:pt x="4136" y="802"/>
                      <a:pt x="3986" y="627"/>
                    </a:cubicBezTo>
                    <a:cubicBezTo>
                      <a:pt x="3810" y="426"/>
                      <a:pt x="3610" y="276"/>
                      <a:pt x="3384" y="176"/>
                    </a:cubicBezTo>
                    <a:cubicBezTo>
                      <a:pt x="3133" y="50"/>
                      <a:pt x="2883" y="0"/>
                      <a:pt x="2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4"/>
              <p:cNvSpPr/>
              <p:nvPr/>
            </p:nvSpPr>
            <p:spPr>
              <a:xfrm>
                <a:off x="5226975" y="667950"/>
                <a:ext cx="138500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40" extrusionOk="0">
                    <a:moveTo>
                      <a:pt x="2782" y="1303"/>
                    </a:moveTo>
                    <a:lnTo>
                      <a:pt x="3610" y="3634"/>
                    </a:lnTo>
                    <a:lnTo>
                      <a:pt x="1930" y="3634"/>
                    </a:lnTo>
                    <a:lnTo>
                      <a:pt x="2782" y="1303"/>
                    </a:lnTo>
                    <a:close/>
                    <a:moveTo>
                      <a:pt x="2256" y="0"/>
                    </a:moveTo>
                    <a:lnTo>
                      <a:pt x="1" y="5940"/>
                    </a:lnTo>
                    <a:lnTo>
                      <a:pt x="1178" y="5940"/>
                    </a:lnTo>
                    <a:lnTo>
                      <a:pt x="1730" y="4461"/>
                    </a:lnTo>
                    <a:lnTo>
                      <a:pt x="3810" y="4461"/>
                    </a:lnTo>
                    <a:lnTo>
                      <a:pt x="4361" y="5940"/>
                    </a:lnTo>
                    <a:lnTo>
                      <a:pt x="5539" y="5940"/>
                    </a:lnTo>
                    <a:lnTo>
                      <a:pt x="32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4"/>
              <p:cNvSpPr/>
              <p:nvPr/>
            </p:nvSpPr>
            <p:spPr>
              <a:xfrm>
                <a:off x="5398650" y="667950"/>
                <a:ext cx="104675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5940" extrusionOk="0">
                    <a:moveTo>
                      <a:pt x="1" y="0"/>
                    </a:moveTo>
                    <a:lnTo>
                      <a:pt x="1" y="5940"/>
                    </a:lnTo>
                    <a:lnTo>
                      <a:pt x="4186" y="5940"/>
                    </a:lnTo>
                    <a:lnTo>
                      <a:pt x="4186" y="4937"/>
                    </a:lnTo>
                    <a:lnTo>
                      <a:pt x="1154" y="4937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4"/>
              <p:cNvSpPr/>
              <p:nvPr/>
            </p:nvSpPr>
            <p:spPr>
              <a:xfrm>
                <a:off x="4235125" y="885350"/>
                <a:ext cx="177950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7118" h="9174" extrusionOk="0">
                    <a:moveTo>
                      <a:pt x="3659" y="1"/>
                    </a:moveTo>
                    <a:cubicBezTo>
                      <a:pt x="3183" y="1"/>
                      <a:pt x="2757" y="51"/>
                      <a:pt x="2356" y="176"/>
                    </a:cubicBezTo>
                    <a:cubicBezTo>
                      <a:pt x="1980" y="302"/>
                      <a:pt x="1604" y="477"/>
                      <a:pt x="1303" y="703"/>
                    </a:cubicBezTo>
                    <a:cubicBezTo>
                      <a:pt x="1003" y="953"/>
                      <a:pt x="777" y="1254"/>
                      <a:pt x="602" y="1605"/>
                    </a:cubicBezTo>
                    <a:cubicBezTo>
                      <a:pt x="451" y="1956"/>
                      <a:pt x="351" y="2357"/>
                      <a:pt x="351" y="2833"/>
                    </a:cubicBezTo>
                    <a:cubicBezTo>
                      <a:pt x="351" y="3159"/>
                      <a:pt x="401" y="3460"/>
                      <a:pt x="501" y="3735"/>
                    </a:cubicBezTo>
                    <a:cubicBezTo>
                      <a:pt x="627" y="3961"/>
                      <a:pt x="777" y="4186"/>
                      <a:pt x="1003" y="4387"/>
                    </a:cubicBezTo>
                    <a:cubicBezTo>
                      <a:pt x="1203" y="4562"/>
                      <a:pt x="1479" y="4738"/>
                      <a:pt x="1780" y="4888"/>
                    </a:cubicBezTo>
                    <a:cubicBezTo>
                      <a:pt x="2105" y="5013"/>
                      <a:pt x="2481" y="5139"/>
                      <a:pt x="2907" y="5264"/>
                    </a:cubicBezTo>
                    <a:cubicBezTo>
                      <a:pt x="3258" y="5364"/>
                      <a:pt x="3584" y="5465"/>
                      <a:pt x="3885" y="5540"/>
                    </a:cubicBezTo>
                    <a:cubicBezTo>
                      <a:pt x="4161" y="5640"/>
                      <a:pt x="4411" y="5715"/>
                      <a:pt x="4612" y="5815"/>
                    </a:cubicBezTo>
                    <a:cubicBezTo>
                      <a:pt x="4812" y="5916"/>
                      <a:pt x="4988" y="6041"/>
                      <a:pt x="5088" y="6166"/>
                    </a:cubicBezTo>
                    <a:cubicBezTo>
                      <a:pt x="5188" y="6317"/>
                      <a:pt x="5263" y="6467"/>
                      <a:pt x="5263" y="6668"/>
                    </a:cubicBezTo>
                    <a:cubicBezTo>
                      <a:pt x="5263" y="7294"/>
                      <a:pt x="4762" y="7595"/>
                      <a:pt x="3810" y="7595"/>
                    </a:cubicBezTo>
                    <a:cubicBezTo>
                      <a:pt x="3459" y="7595"/>
                      <a:pt x="3108" y="7570"/>
                      <a:pt x="2782" y="7470"/>
                    </a:cubicBezTo>
                    <a:cubicBezTo>
                      <a:pt x="2456" y="7394"/>
                      <a:pt x="2156" y="7294"/>
                      <a:pt x="1880" y="7169"/>
                    </a:cubicBezTo>
                    <a:cubicBezTo>
                      <a:pt x="1604" y="7044"/>
                      <a:pt x="1379" y="6918"/>
                      <a:pt x="1178" y="6793"/>
                    </a:cubicBezTo>
                    <a:cubicBezTo>
                      <a:pt x="978" y="6668"/>
                      <a:pt x="852" y="6567"/>
                      <a:pt x="777" y="6492"/>
                    </a:cubicBezTo>
                    <a:lnTo>
                      <a:pt x="0" y="8021"/>
                    </a:lnTo>
                    <a:cubicBezTo>
                      <a:pt x="526" y="8372"/>
                      <a:pt x="1103" y="8673"/>
                      <a:pt x="1780" y="8873"/>
                    </a:cubicBezTo>
                    <a:cubicBezTo>
                      <a:pt x="2431" y="9074"/>
                      <a:pt x="3108" y="9174"/>
                      <a:pt x="3785" y="9174"/>
                    </a:cubicBezTo>
                    <a:cubicBezTo>
                      <a:pt x="4211" y="9174"/>
                      <a:pt x="4637" y="9124"/>
                      <a:pt x="5038" y="9049"/>
                    </a:cubicBezTo>
                    <a:cubicBezTo>
                      <a:pt x="5439" y="8948"/>
                      <a:pt x="5790" y="8773"/>
                      <a:pt x="6115" y="8572"/>
                    </a:cubicBezTo>
                    <a:cubicBezTo>
                      <a:pt x="6416" y="8347"/>
                      <a:pt x="6667" y="8071"/>
                      <a:pt x="6842" y="7745"/>
                    </a:cubicBezTo>
                    <a:cubicBezTo>
                      <a:pt x="7018" y="7394"/>
                      <a:pt x="7118" y="6968"/>
                      <a:pt x="7118" y="6492"/>
                    </a:cubicBezTo>
                    <a:cubicBezTo>
                      <a:pt x="7118" y="6091"/>
                      <a:pt x="7043" y="5740"/>
                      <a:pt x="6917" y="5465"/>
                    </a:cubicBezTo>
                    <a:cubicBezTo>
                      <a:pt x="6792" y="5164"/>
                      <a:pt x="6592" y="4913"/>
                      <a:pt x="6341" y="4713"/>
                    </a:cubicBezTo>
                    <a:cubicBezTo>
                      <a:pt x="6090" y="4512"/>
                      <a:pt x="5790" y="4337"/>
                      <a:pt x="5414" y="4211"/>
                    </a:cubicBezTo>
                    <a:cubicBezTo>
                      <a:pt x="5063" y="4061"/>
                      <a:pt x="4662" y="3936"/>
                      <a:pt x="4211" y="3835"/>
                    </a:cubicBezTo>
                    <a:cubicBezTo>
                      <a:pt x="3885" y="3735"/>
                      <a:pt x="3584" y="3660"/>
                      <a:pt x="3308" y="3585"/>
                    </a:cubicBezTo>
                    <a:cubicBezTo>
                      <a:pt x="3058" y="3510"/>
                      <a:pt x="2857" y="3434"/>
                      <a:pt x="2682" y="3334"/>
                    </a:cubicBezTo>
                    <a:cubicBezTo>
                      <a:pt x="2506" y="3234"/>
                      <a:pt x="2381" y="3134"/>
                      <a:pt x="2281" y="3008"/>
                    </a:cubicBezTo>
                    <a:cubicBezTo>
                      <a:pt x="2206" y="2883"/>
                      <a:pt x="2156" y="2733"/>
                      <a:pt x="2156" y="2532"/>
                    </a:cubicBezTo>
                    <a:cubicBezTo>
                      <a:pt x="2156" y="2231"/>
                      <a:pt x="2281" y="1981"/>
                      <a:pt x="2506" y="1805"/>
                    </a:cubicBezTo>
                    <a:cubicBezTo>
                      <a:pt x="2757" y="1605"/>
                      <a:pt x="3108" y="1530"/>
                      <a:pt x="3609" y="1530"/>
                    </a:cubicBezTo>
                    <a:cubicBezTo>
                      <a:pt x="3860" y="1530"/>
                      <a:pt x="4135" y="1555"/>
                      <a:pt x="4411" y="1630"/>
                    </a:cubicBezTo>
                    <a:cubicBezTo>
                      <a:pt x="4662" y="1705"/>
                      <a:pt x="4912" y="1780"/>
                      <a:pt x="5113" y="1881"/>
                    </a:cubicBezTo>
                    <a:cubicBezTo>
                      <a:pt x="5364" y="1981"/>
                      <a:pt x="5539" y="2081"/>
                      <a:pt x="5689" y="2181"/>
                    </a:cubicBezTo>
                    <a:cubicBezTo>
                      <a:pt x="5865" y="2282"/>
                      <a:pt x="5965" y="2357"/>
                      <a:pt x="6015" y="2407"/>
                    </a:cubicBezTo>
                    <a:lnTo>
                      <a:pt x="6792" y="1003"/>
                    </a:lnTo>
                    <a:cubicBezTo>
                      <a:pt x="6416" y="728"/>
                      <a:pt x="5940" y="477"/>
                      <a:pt x="5414" y="302"/>
                    </a:cubicBezTo>
                    <a:cubicBezTo>
                      <a:pt x="4862" y="101"/>
                      <a:pt x="4286" y="1"/>
                      <a:pt x="3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4"/>
              <p:cNvSpPr/>
              <p:nvPr/>
            </p:nvSpPr>
            <p:spPr>
              <a:xfrm>
                <a:off x="4450650" y="886600"/>
                <a:ext cx="1880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9024" extrusionOk="0">
                    <a:moveTo>
                      <a:pt x="1" y="1"/>
                    </a:moveTo>
                    <a:lnTo>
                      <a:pt x="1" y="1530"/>
                    </a:lnTo>
                    <a:lnTo>
                      <a:pt x="2908" y="1530"/>
                    </a:lnTo>
                    <a:lnTo>
                      <a:pt x="2908" y="9024"/>
                    </a:lnTo>
                    <a:lnTo>
                      <a:pt x="4637" y="9024"/>
                    </a:lnTo>
                    <a:lnTo>
                      <a:pt x="4637" y="1530"/>
                    </a:lnTo>
                    <a:lnTo>
                      <a:pt x="7520" y="1530"/>
                    </a:lnTo>
                    <a:lnTo>
                      <a:pt x="75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4"/>
              <p:cNvSpPr/>
              <p:nvPr/>
            </p:nvSpPr>
            <p:spPr>
              <a:xfrm>
                <a:off x="4648025" y="886600"/>
                <a:ext cx="2105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8422" h="9024" extrusionOk="0">
                    <a:moveTo>
                      <a:pt x="4211" y="2006"/>
                    </a:moveTo>
                    <a:lnTo>
                      <a:pt x="5464" y="5540"/>
                    </a:lnTo>
                    <a:lnTo>
                      <a:pt x="2908" y="5540"/>
                    </a:lnTo>
                    <a:lnTo>
                      <a:pt x="4211" y="2006"/>
                    </a:lnTo>
                    <a:close/>
                    <a:moveTo>
                      <a:pt x="3434" y="1"/>
                    </a:moveTo>
                    <a:lnTo>
                      <a:pt x="0" y="9024"/>
                    </a:lnTo>
                    <a:lnTo>
                      <a:pt x="1805" y="9024"/>
                    </a:lnTo>
                    <a:lnTo>
                      <a:pt x="2632" y="6768"/>
                    </a:lnTo>
                    <a:lnTo>
                      <a:pt x="5790" y="6768"/>
                    </a:lnTo>
                    <a:lnTo>
                      <a:pt x="6617" y="9024"/>
                    </a:lnTo>
                    <a:lnTo>
                      <a:pt x="8422" y="9024"/>
                    </a:lnTo>
                    <a:lnTo>
                      <a:pt x="49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4"/>
              <p:cNvSpPr/>
              <p:nvPr/>
            </p:nvSpPr>
            <p:spPr>
              <a:xfrm>
                <a:off x="4867325" y="886600"/>
                <a:ext cx="1880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9024" extrusionOk="0">
                    <a:moveTo>
                      <a:pt x="0" y="1"/>
                    </a:moveTo>
                    <a:lnTo>
                      <a:pt x="0" y="1530"/>
                    </a:lnTo>
                    <a:lnTo>
                      <a:pt x="2883" y="1530"/>
                    </a:lnTo>
                    <a:lnTo>
                      <a:pt x="2883" y="9024"/>
                    </a:lnTo>
                    <a:lnTo>
                      <a:pt x="4637" y="9024"/>
                    </a:lnTo>
                    <a:lnTo>
                      <a:pt x="4637" y="1530"/>
                    </a:lnTo>
                    <a:lnTo>
                      <a:pt x="7519" y="1530"/>
                    </a:lnTo>
                    <a:lnTo>
                      <a:pt x="75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4"/>
              <p:cNvSpPr/>
              <p:nvPr/>
            </p:nvSpPr>
            <p:spPr>
              <a:xfrm>
                <a:off x="5108550" y="886600"/>
                <a:ext cx="439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9024" extrusionOk="0">
                    <a:moveTo>
                      <a:pt x="1" y="1"/>
                    </a:moveTo>
                    <a:lnTo>
                      <a:pt x="1" y="9024"/>
                    </a:lnTo>
                    <a:lnTo>
                      <a:pt x="1755" y="9024"/>
                    </a:lnTo>
                    <a:lnTo>
                      <a:pt x="17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4"/>
              <p:cNvSpPr/>
              <p:nvPr/>
            </p:nvSpPr>
            <p:spPr>
              <a:xfrm>
                <a:off x="5211300" y="885350"/>
                <a:ext cx="21995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9149" extrusionOk="0">
                    <a:moveTo>
                      <a:pt x="4412" y="1555"/>
                    </a:moveTo>
                    <a:cubicBezTo>
                      <a:pt x="4813" y="1555"/>
                      <a:pt x="5189" y="1630"/>
                      <a:pt x="5490" y="1805"/>
                    </a:cubicBezTo>
                    <a:cubicBezTo>
                      <a:pt x="5841" y="1956"/>
                      <a:pt x="6116" y="2181"/>
                      <a:pt x="6317" y="2457"/>
                    </a:cubicBezTo>
                    <a:cubicBezTo>
                      <a:pt x="6567" y="2758"/>
                      <a:pt x="6743" y="3059"/>
                      <a:pt x="6843" y="3434"/>
                    </a:cubicBezTo>
                    <a:cubicBezTo>
                      <a:pt x="6968" y="3785"/>
                      <a:pt x="7044" y="4186"/>
                      <a:pt x="7044" y="4562"/>
                    </a:cubicBezTo>
                    <a:cubicBezTo>
                      <a:pt x="7044" y="4938"/>
                      <a:pt x="6968" y="5314"/>
                      <a:pt x="6868" y="5665"/>
                    </a:cubicBezTo>
                    <a:cubicBezTo>
                      <a:pt x="6743" y="6016"/>
                      <a:pt x="6592" y="6342"/>
                      <a:pt x="6342" y="6643"/>
                    </a:cubicBezTo>
                    <a:cubicBezTo>
                      <a:pt x="6141" y="6918"/>
                      <a:pt x="5866" y="7169"/>
                      <a:pt x="5540" y="7344"/>
                    </a:cubicBezTo>
                    <a:cubicBezTo>
                      <a:pt x="5214" y="7495"/>
                      <a:pt x="4838" y="7595"/>
                      <a:pt x="4412" y="7595"/>
                    </a:cubicBezTo>
                    <a:cubicBezTo>
                      <a:pt x="3986" y="7595"/>
                      <a:pt x="3610" y="7495"/>
                      <a:pt x="3284" y="7344"/>
                    </a:cubicBezTo>
                    <a:cubicBezTo>
                      <a:pt x="2958" y="7169"/>
                      <a:pt x="2683" y="6943"/>
                      <a:pt x="2457" y="6668"/>
                    </a:cubicBezTo>
                    <a:cubicBezTo>
                      <a:pt x="2257" y="6392"/>
                      <a:pt x="2081" y="6066"/>
                      <a:pt x="1956" y="5690"/>
                    </a:cubicBezTo>
                    <a:cubicBezTo>
                      <a:pt x="1831" y="5339"/>
                      <a:pt x="1780" y="4963"/>
                      <a:pt x="1780" y="4562"/>
                    </a:cubicBezTo>
                    <a:cubicBezTo>
                      <a:pt x="1780" y="4186"/>
                      <a:pt x="1831" y="3835"/>
                      <a:pt x="1931" y="3460"/>
                    </a:cubicBezTo>
                    <a:cubicBezTo>
                      <a:pt x="2056" y="3109"/>
                      <a:pt x="2232" y="2783"/>
                      <a:pt x="2457" y="2507"/>
                    </a:cubicBezTo>
                    <a:cubicBezTo>
                      <a:pt x="2683" y="2206"/>
                      <a:pt x="2958" y="1981"/>
                      <a:pt x="3284" y="1830"/>
                    </a:cubicBezTo>
                    <a:cubicBezTo>
                      <a:pt x="3610" y="1630"/>
                      <a:pt x="3986" y="1555"/>
                      <a:pt x="4412" y="1555"/>
                    </a:cubicBezTo>
                    <a:close/>
                    <a:moveTo>
                      <a:pt x="4437" y="1"/>
                    </a:moveTo>
                    <a:cubicBezTo>
                      <a:pt x="3810" y="1"/>
                      <a:pt x="3209" y="126"/>
                      <a:pt x="2658" y="377"/>
                    </a:cubicBezTo>
                    <a:cubicBezTo>
                      <a:pt x="2131" y="627"/>
                      <a:pt x="1655" y="953"/>
                      <a:pt x="1254" y="1379"/>
                    </a:cubicBezTo>
                    <a:cubicBezTo>
                      <a:pt x="878" y="1805"/>
                      <a:pt x="552" y="2282"/>
                      <a:pt x="327" y="2833"/>
                    </a:cubicBezTo>
                    <a:cubicBezTo>
                      <a:pt x="101" y="3384"/>
                      <a:pt x="1" y="3961"/>
                      <a:pt x="1" y="4562"/>
                    </a:cubicBezTo>
                    <a:cubicBezTo>
                      <a:pt x="1" y="5139"/>
                      <a:pt x="101" y="5715"/>
                      <a:pt x="327" y="6267"/>
                    </a:cubicBezTo>
                    <a:cubicBezTo>
                      <a:pt x="527" y="6793"/>
                      <a:pt x="828" y="7294"/>
                      <a:pt x="1204" y="7720"/>
                    </a:cubicBezTo>
                    <a:cubicBezTo>
                      <a:pt x="1605" y="8146"/>
                      <a:pt x="2056" y="8497"/>
                      <a:pt x="2582" y="8748"/>
                    </a:cubicBezTo>
                    <a:cubicBezTo>
                      <a:pt x="3134" y="9023"/>
                      <a:pt x="3735" y="9149"/>
                      <a:pt x="4387" y="9149"/>
                    </a:cubicBezTo>
                    <a:cubicBezTo>
                      <a:pt x="5039" y="9149"/>
                      <a:pt x="5615" y="9023"/>
                      <a:pt x="6166" y="8773"/>
                    </a:cubicBezTo>
                    <a:cubicBezTo>
                      <a:pt x="6693" y="8522"/>
                      <a:pt x="7169" y="8171"/>
                      <a:pt x="7570" y="7770"/>
                    </a:cubicBezTo>
                    <a:cubicBezTo>
                      <a:pt x="7946" y="7344"/>
                      <a:pt x="8247" y="6868"/>
                      <a:pt x="8472" y="6317"/>
                    </a:cubicBezTo>
                    <a:cubicBezTo>
                      <a:pt x="8698" y="5765"/>
                      <a:pt x="8798" y="5189"/>
                      <a:pt x="8798" y="4587"/>
                    </a:cubicBezTo>
                    <a:cubicBezTo>
                      <a:pt x="8798" y="4011"/>
                      <a:pt x="8698" y="3460"/>
                      <a:pt x="8497" y="2908"/>
                    </a:cubicBezTo>
                    <a:cubicBezTo>
                      <a:pt x="8272" y="2357"/>
                      <a:pt x="7971" y="1881"/>
                      <a:pt x="7595" y="1429"/>
                    </a:cubicBezTo>
                    <a:cubicBezTo>
                      <a:pt x="7219" y="1003"/>
                      <a:pt x="6768" y="652"/>
                      <a:pt x="6217" y="402"/>
                    </a:cubicBezTo>
                    <a:cubicBezTo>
                      <a:pt x="5690" y="126"/>
                      <a:pt x="5089" y="1"/>
                      <a:pt x="4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4"/>
              <p:cNvSpPr/>
              <p:nvPr/>
            </p:nvSpPr>
            <p:spPr>
              <a:xfrm>
                <a:off x="5490750" y="886600"/>
                <a:ext cx="195525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9024" extrusionOk="0">
                    <a:moveTo>
                      <a:pt x="1" y="1"/>
                    </a:moveTo>
                    <a:lnTo>
                      <a:pt x="1" y="9024"/>
                    </a:lnTo>
                    <a:lnTo>
                      <a:pt x="1755" y="9024"/>
                    </a:lnTo>
                    <a:lnTo>
                      <a:pt x="1755" y="3234"/>
                    </a:lnTo>
                    <a:lnTo>
                      <a:pt x="6392" y="9024"/>
                    </a:lnTo>
                    <a:lnTo>
                      <a:pt x="7821" y="9024"/>
                    </a:lnTo>
                    <a:lnTo>
                      <a:pt x="7821" y="26"/>
                    </a:lnTo>
                    <a:lnTo>
                      <a:pt x="6066" y="26"/>
                    </a:lnTo>
                    <a:lnTo>
                      <a:pt x="6066" y="5916"/>
                    </a:lnTo>
                    <a:lnTo>
                      <a:pt x="13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6297150" y="1991250"/>
                <a:ext cx="114700" cy="11385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45540" extrusionOk="0">
                    <a:moveTo>
                      <a:pt x="1" y="1"/>
                    </a:moveTo>
                    <a:lnTo>
                      <a:pt x="1" y="45540"/>
                    </a:lnTo>
                    <a:lnTo>
                      <a:pt x="4587" y="45540"/>
                    </a:lnTo>
                    <a:lnTo>
                      <a:pt x="45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4166825" y="5218725"/>
                <a:ext cx="224502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89801" h="9775" extrusionOk="0">
                    <a:moveTo>
                      <a:pt x="89800" y="0"/>
                    </a:moveTo>
                    <a:lnTo>
                      <a:pt x="0" y="401"/>
                    </a:lnTo>
                    <a:lnTo>
                      <a:pt x="0" y="9775"/>
                    </a:lnTo>
                    <a:lnTo>
                      <a:pt x="89800" y="9775"/>
                    </a:lnTo>
                    <a:lnTo>
                      <a:pt x="898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4"/>
              <p:cNvSpPr/>
              <p:nvPr/>
            </p:nvSpPr>
            <p:spPr>
              <a:xfrm>
                <a:off x="4166825" y="3055800"/>
                <a:ext cx="2245025" cy="2172975"/>
              </a:xfrm>
              <a:custGeom>
                <a:avLst/>
                <a:gdLst/>
                <a:ahLst/>
                <a:cxnLst/>
                <a:rect l="l" t="t" r="r" b="b"/>
                <a:pathLst>
                  <a:path w="89801" h="86919" extrusionOk="0">
                    <a:moveTo>
                      <a:pt x="72306" y="0"/>
                    </a:moveTo>
                    <a:lnTo>
                      <a:pt x="0" y="86918"/>
                    </a:lnTo>
                    <a:lnTo>
                      <a:pt x="89800" y="86918"/>
                    </a:lnTo>
                    <a:lnTo>
                      <a:pt x="898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4"/>
              <p:cNvSpPr/>
              <p:nvPr/>
            </p:nvSpPr>
            <p:spPr>
              <a:xfrm>
                <a:off x="4741375" y="4978125"/>
                <a:ext cx="1599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987" h="1" fill="none" extrusionOk="0">
                    <a:moveTo>
                      <a:pt x="1" y="0"/>
                    </a:moveTo>
                    <a:lnTo>
                      <a:pt x="63986" y="0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5002025" y="4716825"/>
                <a:ext cx="1338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36" h="1" fill="none" extrusionOk="0">
                    <a:moveTo>
                      <a:pt x="1" y="1"/>
                    </a:moveTo>
                    <a:lnTo>
                      <a:pt x="53535" y="1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5263325" y="4455550"/>
                <a:ext cx="1074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2983" h="1" fill="none" extrusionOk="0">
                    <a:moveTo>
                      <a:pt x="0" y="1"/>
                    </a:moveTo>
                    <a:lnTo>
                      <a:pt x="42983" y="1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4"/>
              <p:cNvSpPr/>
              <p:nvPr/>
            </p:nvSpPr>
            <p:spPr>
              <a:xfrm>
                <a:off x="5482625" y="4194900"/>
                <a:ext cx="855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236" h="1" fill="none" extrusionOk="0">
                    <a:moveTo>
                      <a:pt x="0" y="1"/>
                    </a:moveTo>
                    <a:lnTo>
                      <a:pt x="34236" y="1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34"/>
              <p:cNvSpPr/>
              <p:nvPr/>
            </p:nvSpPr>
            <p:spPr>
              <a:xfrm>
                <a:off x="5659925" y="3933625"/>
                <a:ext cx="677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094" h="1" fill="none" extrusionOk="0">
                    <a:moveTo>
                      <a:pt x="1" y="0"/>
                    </a:moveTo>
                    <a:lnTo>
                      <a:pt x="27094" y="0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5921225" y="3672350"/>
                <a:ext cx="420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6818" h="1" fill="none" extrusionOk="0">
                    <a:moveTo>
                      <a:pt x="0" y="0"/>
                    </a:moveTo>
                    <a:lnTo>
                      <a:pt x="16817" y="0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6098525" y="3411700"/>
                <a:ext cx="243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1" fill="none" extrusionOk="0">
                    <a:moveTo>
                      <a:pt x="1" y="0"/>
                    </a:moveTo>
                    <a:lnTo>
                      <a:pt x="9725" y="0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6216325" y="3228725"/>
                <a:ext cx="125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" fill="none" extrusionOk="0">
                    <a:moveTo>
                      <a:pt x="1" y="1"/>
                    </a:moveTo>
                    <a:lnTo>
                      <a:pt x="5013" y="1"/>
                    </a:lnTo>
                  </a:path>
                </a:pathLst>
              </a:custGeom>
              <a:noFill/>
              <a:ln w="20675" cap="flat" cmpd="sng">
                <a:solidFill>
                  <a:srgbClr val="FCFCFC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2" name="Google Shape;1362;p34"/>
          <p:cNvSpPr/>
          <p:nvPr/>
        </p:nvSpPr>
        <p:spPr>
          <a:xfrm>
            <a:off x="3743350" y="359025"/>
            <a:ext cx="1149750" cy="1149725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34"/>
          <p:cNvSpPr/>
          <p:nvPr/>
        </p:nvSpPr>
        <p:spPr>
          <a:xfrm>
            <a:off x="1704525" y="271725"/>
            <a:ext cx="3403700" cy="364450"/>
          </a:xfrm>
          <a:custGeom>
            <a:avLst/>
            <a:gdLst/>
            <a:ahLst/>
            <a:cxnLst/>
            <a:rect l="l" t="t" r="r" b="b"/>
            <a:pathLst>
              <a:path w="136148" h="14578" extrusionOk="0">
                <a:moveTo>
                  <a:pt x="102228" y="0"/>
                </a:moveTo>
                <a:cubicBezTo>
                  <a:pt x="82573" y="0"/>
                  <a:pt x="77181" y="2414"/>
                  <a:pt x="85034" y="3088"/>
                </a:cubicBezTo>
                <a:cubicBezTo>
                  <a:pt x="92886" y="3762"/>
                  <a:pt x="106946" y="7900"/>
                  <a:pt x="64140" y="7900"/>
                </a:cubicBezTo>
                <a:cubicBezTo>
                  <a:pt x="46663" y="7900"/>
                  <a:pt x="0" y="14577"/>
                  <a:pt x="71460" y="14577"/>
                </a:cubicBezTo>
                <a:lnTo>
                  <a:pt x="116790" y="14577"/>
                </a:lnTo>
                <a:cubicBezTo>
                  <a:pt x="136147" y="14577"/>
                  <a:pt x="125849" y="8997"/>
                  <a:pt x="112542" y="8997"/>
                </a:cubicBezTo>
                <a:cubicBezTo>
                  <a:pt x="106225" y="8997"/>
                  <a:pt x="134110" y="0"/>
                  <a:pt x="102228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34"/>
          <p:cNvSpPr/>
          <p:nvPr/>
        </p:nvSpPr>
        <p:spPr>
          <a:xfrm rot="-2231248" flipH="1">
            <a:off x="5706368" y="74753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Vocabulary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6" name="Google Shape;2556;p50"/>
          <p:cNvGrpSpPr/>
          <p:nvPr/>
        </p:nvGrpSpPr>
        <p:grpSpPr>
          <a:xfrm>
            <a:off x="1573096" y="3409253"/>
            <a:ext cx="3020209" cy="411403"/>
            <a:chOff x="1626700" y="4110325"/>
            <a:chExt cx="4461825" cy="607775"/>
          </a:xfrm>
        </p:grpSpPr>
        <p:sp>
          <p:nvSpPr>
            <p:cNvPr id="2557" name="Google Shape;2557;p50"/>
            <p:cNvSpPr/>
            <p:nvPr/>
          </p:nvSpPr>
          <p:spPr>
            <a:xfrm>
              <a:off x="2506400" y="4436125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1"/>
                  </a:moveTo>
                  <a:lnTo>
                    <a:pt x="1" y="2507"/>
                  </a:lnTo>
                  <a:lnTo>
                    <a:pt x="6693" y="2507"/>
                  </a:lnTo>
                  <a:lnTo>
                    <a:pt x="6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0"/>
            <p:cNvSpPr/>
            <p:nvPr/>
          </p:nvSpPr>
          <p:spPr>
            <a:xfrm>
              <a:off x="4041500" y="4436125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1"/>
                  </a:moveTo>
                  <a:lnTo>
                    <a:pt x="1" y="2507"/>
                  </a:lnTo>
                  <a:lnTo>
                    <a:pt x="6692" y="2507"/>
                  </a:lnTo>
                  <a:lnTo>
                    <a:pt x="6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0"/>
            <p:cNvSpPr/>
            <p:nvPr/>
          </p:nvSpPr>
          <p:spPr>
            <a:xfrm>
              <a:off x="2506400" y="4561450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6693" y="2507"/>
                  </a:lnTo>
                  <a:lnTo>
                    <a:pt x="6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0"/>
            <p:cNvSpPr/>
            <p:nvPr/>
          </p:nvSpPr>
          <p:spPr>
            <a:xfrm>
              <a:off x="4041500" y="4561450"/>
              <a:ext cx="167325" cy="62675"/>
            </a:xfrm>
            <a:custGeom>
              <a:avLst/>
              <a:gdLst/>
              <a:ahLst/>
              <a:cxnLst/>
              <a:rect l="l" t="t" r="r" b="b"/>
              <a:pathLst>
                <a:path w="669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6692" y="250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0"/>
            <p:cNvSpPr/>
            <p:nvPr/>
          </p:nvSpPr>
          <p:spPr>
            <a:xfrm>
              <a:off x="4960675" y="4279500"/>
              <a:ext cx="636625" cy="52025"/>
            </a:xfrm>
            <a:custGeom>
              <a:avLst/>
              <a:gdLst/>
              <a:ahLst/>
              <a:cxnLst/>
              <a:rect l="l" t="t" r="r" b="b"/>
              <a:pathLst>
                <a:path w="25465" h="2081" extrusionOk="0">
                  <a:moveTo>
                    <a:pt x="1" y="0"/>
                  </a:moveTo>
                  <a:lnTo>
                    <a:pt x="1" y="2080"/>
                  </a:lnTo>
                  <a:lnTo>
                    <a:pt x="25465" y="2080"/>
                  </a:lnTo>
                  <a:lnTo>
                    <a:pt x="254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0"/>
            <p:cNvSpPr/>
            <p:nvPr/>
          </p:nvSpPr>
          <p:spPr>
            <a:xfrm>
              <a:off x="4183725" y="4279500"/>
              <a:ext cx="632250" cy="52025"/>
            </a:xfrm>
            <a:custGeom>
              <a:avLst/>
              <a:gdLst/>
              <a:ahLst/>
              <a:cxnLst/>
              <a:rect l="l" t="t" r="r" b="b"/>
              <a:pathLst>
                <a:path w="25290" h="2081" extrusionOk="0">
                  <a:moveTo>
                    <a:pt x="1" y="0"/>
                  </a:moveTo>
                  <a:lnTo>
                    <a:pt x="1" y="2080"/>
                  </a:lnTo>
                  <a:lnTo>
                    <a:pt x="25289" y="2080"/>
                  </a:lnTo>
                  <a:lnTo>
                    <a:pt x="252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0"/>
            <p:cNvSpPr/>
            <p:nvPr/>
          </p:nvSpPr>
          <p:spPr>
            <a:xfrm>
              <a:off x="4469450" y="4321475"/>
              <a:ext cx="637250" cy="10050"/>
            </a:xfrm>
            <a:custGeom>
              <a:avLst/>
              <a:gdLst/>
              <a:ahLst/>
              <a:cxnLst/>
              <a:rect l="l" t="t" r="r" b="b"/>
              <a:pathLst>
                <a:path w="25490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5489" y="401"/>
                  </a:lnTo>
                  <a:lnTo>
                    <a:pt x="25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0"/>
            <p:cNvSpPr/>
            <p:nvPr/>
          </p:nvSpPr>
          <p:spPr>
            <a:xfrm>
              <a:off x="5239500" y="4110325"/>
              <a:ext cx="235625" cy="187350"/>
            </a:xfrm>
            <a:custGeom>
              <a:avLst/>
              <a:gdLst/>
              <a:ahLst/>
              <a:cxnLst/>
              <a:rect l="l" t="t" r="r" b="b"/>
              <a:pathLst>
                <a:path w="9425" h="7494" extrusionOk="0">
                  <a:moveTo>
                    <a:pt x="1" y="0"/>
                  </a:moveTo>
                  <a:lnTo>
                    <a:pt x="9424" y="749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0"/>
            <p:cNvSpPr/>
            <p:nvPr/>
          </p:nvSpPr>
          <p:spPr>
            <a:xfrm>
              <a:off x="5239500" y="4110325"/>
              <a:ext cx="235625" cy="187350"/>
            </a:xfrm>
            <a:custGeom>
              <a:avLst/>
              <a:gdLst/>
              <a:ahLst/>
              <a:cxnLst/>
              <a:rect l="l" t="t" r="r" b="b"/>
              <a:pathLst>
                <a:path w="9425" h="7494" fill="none" extrusionOk="0">
                  <a:moveTo>
                    <a:pt x="1" y="0"/>
                  </a:moveTo>
                  <a:lnTo>
                    <a:pt x="9424" y="7494"/>
                  </a:lnTo>
                </a:path>
              </a:pathLst>
            </a:custGeom>
            <a:noFill/>
            <a:ln w="206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0"/>
            <p:cNvSpPr/>
            <p:nvPr/>
          </p:nvSpPr>
          <p:spPr>
            <a:xfrm>
              <a:off x="5200650" y="4237500"/>
              <a:ext cx="198650" cy="25"/>
            </a:xfrm>
            <a:custGeom>
              <a:avLst/>
              <a:gdLst/>
              <a:ahLst/>
              <a:cxnLst/>
              <a:rect l="l" t="t" r="r" b="b"/>
              <a:pathLst>
                <a:path w="7946" h="1" extrusionOk="0">
                  <a:moveTo>
                    <a:pt x="1" y="1"/>
                  </a:moveTo>
                  <a:lnTo>
                    <a:pt x="794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0"/>
            <p:cNvSpPr/>
            <p:nvPr/>
          </p:nvSpPr>
          <p:spPr>
            <a:xfrm>
              <a:off x="5200650" y="4237500"/>
              <a:ext cx="198650" cy="25"/>
            </a:xfrm>
            <a:custGeom>
              <a:avLst/>
              <a:gdLst/>
              <a:ahLst/>
              <a:cxnLst/>
              <a:rect l="l" t="t" r="r" b="b"/>
              <a:pathLst>
                <a:path w="7946" h="1" fill="none" extrusionOk="0">
                  <a:moveTo>
                    <a:pt x="1" y="1"/>
                  </a:moveTo>
                  <a:lnTo>
                    <a:pt x="7946" y="1"/>
                  </a:lnTo>
                </a:path>
              </a:pathLst>
            </a:custGeom>
            <a:noFill/>
            <a:ln w="2067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0"/>
            <p:cNvSpPr/>
            <p:nvPr/>
          </p:nvSpPr>
          <p:spPr>
            <a:xfrm>
              <a:off x="4887375" y="4613450"/>
              <a:ext cx="271325" cy="104650"/>
            </a:xfrm>
            <a:custGeom>
              <a:avLst/>
              <a:gdLst/>
              <a:ahLst/>
              <a:cxnLst/>
              <a:rect l="l" t="t" r="r" b="b"/>
              <a:pathLst>
                <a:path w="10853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53" y="4186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0"/>
            <p:cNvSpPr/>
            <p:nvPr/>
          </p:nvSpPr>
          <p:spPr>
            <a:xfrm>
              <a:off x="4183725" y="4330250"/>
              <a:ext cx="1877250" cy="342125"/>
            </a:xfrm>
            <a:custGeom>
              <a:avLst/>
              <a:gdLst/>
              <a:ahLst/>
              <a:cxnLst/>
              <a:rect l="l" t="t" r="r" b="b"/>
              <a:pathLst>
                <a:path w="75090" h="13685" extrusionOk="0">
                  <a:moveTo>
                    <a:pt x="1" y="0"/>
                  </a:moveTo>
                  <a:lnTo>
                    <a:pt x="1" y="13684"/>
                  </a:lnTo>
                  <a:lnTo>
                    <a:pt x="74412" y="13684"/>
                  </a:lnTo>
                  <a:cubicBezTo>
                    <a:pt x="74412" y="13684"/>
                    <a:pt x="75089" y="9825"/>
                    <a:pt x="74513" y="8722"/>
                  </a:cubicBezTo>
                  <a:cubicBezTo>
                    <a:pt x="72558" y="4837"/>
                    <a:pt x="62457" y="952"/>
                    <a:pt x="56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0"/>
            <p:cNvSpPr/>
            <p:nvPr/>
          </p:nvSpPr>
          <p:spPr>
            <a:xfrm>
              <a:off x="5366700" y="4350925"/>
              <a:ext cx="500650" cy="64550"/>
            </a:xfrm>
            <a:custGeom>
              <a:avLst/>
              <a:gdLst/>
              <a:ahLst/>
              <a:cxnLst/>
              <a:rect l="l" t="t" r="r" b="b"/>
              <a:pathLst>
                <a:path w="20026" h="2582" extrusionOk="0">
                  <a:moveTo>
                    <a:pt x="1" y="0"/>
                  </a:moveTo>
                  <a:lnTo>
                    <a:pt x="1" y="2582"/>
                  </a:lnTo>
                  <a:lnTo>
                    <a:pt x="20026" y="2582"/>
                  </a:lnTo>
                  <a:cubicBezTo>
                    <a:pt x="17720" y="1529"/>
                    <a:pt x="15189" y="627"/>
                    <a:pt x="1285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0"/>
            <p:cNvSpPr/>
            <p:nvPr/>
          </p:nvSpPr>
          <p:spPr>
            <a:xfrm>
              <a:off x="4193750" y="4456800"/>
              <a:ext cx="1810200" cy="40750"/>
            </a:xfrm>
            <a:custGeom>
              <a:avLst/>
              <a:gdLst/>
              <a:ahLst/>
              <a:cxnLst/>
              <a:rect l="l" t="t" r="r" b="b"/>
              <a:pathLst>
                <a:path w="72408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72407" y="1630"/>
                  </a:lnTo>
                  <a:cubicBezTo>
                    <a:pt x="71756" y="1078"/>
                    <a:pt x="70954" y="527"/>
                    <a:pt x="70077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0"/>
            <p:cNvSpPr/>
            <p:nvPr/>
          </p:nvSpPr>
          <p:spPr>
            <a:xfrm>
              <a:off x="6057175" y="4572100"/>
              <a:ext cx="31350" cy="83350"/>
            </a:xfrm>
            <a:custGeom>
              <a:avLst/>
              <a:gdLst/>
              <a:ahLst/>
              <a:cxnLst/>
              <a:rect l="l" t="t" r="r" b="b"/>
              <a:pathLst>
                <a:path w="1254" h="3334" extrusionOk="0">
                  <a:moveTo>
                    <a:pt x="1" y="0"/>
                  </a:moveTo>
                  <a:lnTo>
                    <a:pt x="1" y="3334"/>
                  </a:lnTo>
                  <a:lnTo>
                    <a:pt x="1254" y="333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0"/>
            <p:cNvSpPr/>
            <p:nvPr/>
          </p:nvSpPr>
          <p:spPr>
            <a:xfrm>
              <a:off x="5994525" y="4592775"/>
              <a:ext cx="83350" cy="31350"/>
            </a:xfrm>
            <a:custGeom>
              <a:avLst/>
              <a:gdLst/>
              <a:ahLst/>
              <a:cxnLst/>
              <a:rect l="l" t="t" r="r" b="b"/>
              <a:pathLst>
                <a:path w="3334" h="1254" extrusionOk="0">
                  <a:moveTo>
                    <a:pt x="0" y="0"/>
                  </a:moveTo>
                  <a:lnTo>
                    <a:pt x="0" y="1254"/>
                  </a:lnTo>
                  <a:lnTo>
                    <a:pt x="3334" y="125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0"/>
            <p:cNvSpPr/>
            <p:nvPr/>
          </p:nvSpPr>
          <p:spPr>
            <a:xfrm>
              <a:off x="5743900" y="4613450"/>
              <a:ext cx="271325" cy="104650"/>
            </a:xfrm>
            <a:custGeom>
              <a:avLst/>
              <a:gdLst/>
              <a:ahLst/>
              <a:cxnLst/>
              <a:rect l="l" t="t" r="r" b="b"/>
              <a:pathLst>
                <a:path w="10853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53" y="4186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0"/>
            <p:cNvSpPr/>
            <p:nvPr/>
          </p:nvSpPr>
          <p:spPr>
            <a:xfrm>
              <a:off x="563300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0"/>
            <p:cNvSpPr/>
            <p:nvPr/>
          </p:nvSpPr>
          <p:spPr>
            <a:xfrm>
              <a:off x="55183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0"/>
            <p:cNvSpPr/>
            <p:nvPr/>
          </p:nvSpPr>
          <p:spPr>
            <a:xfrm>
              <a:off x="53510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0"/>
            <p:cNvSpPr/>
            <p:nvPr/>
          </p:nvSpPr>
          <p:spPr>
            <a:xfrm>
              <a:off x="52363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0"/>
            <p:cNvSpPr/>
            <p:nvPr/>
          </p:nvSpPr>
          <p:spPr>
            <a:xfrm>
              <a:off x="467245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0"/>
            <p:cNvSpPr/>
            <p:nvPr/>
          </p:nvSpPr>
          <p:spPr>
            <a:xfrm>
              <a:off x="45578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0"/>
            <p:cNvSpPr/>
            <p:nvPr/>
          </p:nvSpPr>
          <p:spPr>
            <a:xfrm>
              <a:off x="43905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0"/>
            <p:cNvSpPr/>
            <p:nvPr/>
          </p:nvSpPr>
          <p:spPr>
            <a:xfrm>
              <a:off x="42758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0"/>
            <p:cNvSpPr/>
            <p:nvPr/>
          </p:nvSpPr>
          <p:spPr>
            <a:xfrm>
              <a:off x="4193750" y="4540775"/>
              <a:ext cx="1300800" cy="31350"/>
            </a:xfrm>
            <a:custGeom>
              <a:avLst/>
              <a:gdLst/>
              <a:ahLst/>
              <a:cxnLst/>
              <a:rect l="l" t="t" r="r" b="b"/>
              <a:pathLst>
                <a:path w="52032" h="1254" extrusionOk="0">
                  <a:moveTo>
                    <a:pt x="1" y="0"/>
                  </a:moveTo>
                  <a:lnTo>
                    <a:pt x="1" y="1253"/>
                  </a:lnTo>
                  <a:lnTo>
                    <a:pt x="52031" y="1253"/>
                  </a:lnTo>
                  <a:lnTo>
                    <a:pt x="5203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0"/>
            <p:cNvSpPr/>
            <p:nvPr/>
          </p:nvSpPr>
          <p:spPr>
            <a:xfrm>
              <a:off x="5012700" y="4352800"/>
              <a:ext cx="333975" cy="62675"/>
            </a:xfrm>
            <a:custGeom>
              <a:avLst/>
              <a:gdLst/>
              <a:ahLst/>
              <a:cxnLst/>
              <a:rect l="l" t="t" r="r" b="b"/>
              <a:pathLst>
                <a:path w="13359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0"/>
            <p:cNvSpPr/>
            <p:nvPr/>
          </p:nvSpPr>
          <p:spPr>
            <a:xfrm>
              <a:off x="4626100" y="4352800"/>
              <a:ext cx="334600" cy="62675"/>
            </a:xfrm>
            <a:custGeom>
              <a:avLst/>
              <a:gdLst/>
              <a:ahLst/>
              <a:cxnLst/>
              <a:rect l="l" t="t" r="r" b="b"/>
              <a:pathLst>
                <a:path w="13384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0"/>
            <p:cNvSpPr/>
            <p:nvPr/>
          </p:nvSpPr>
          <p:spPr>
            <a:xfrm>
              <a:off x="4240125" y="4352800"/>
              <a:ext cx="334000" cy="62675"/>
            </a:xfrm>
            <a:custGeom>
              <a:avLst/>
              <a:gdLst/>
              <a:ahLst/>
              <a:cxnLst/>
              <a:rect l="l" t="t" r="r" b="b"/>
              <a:pathLst>
                <a:path w="13360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0"/>
            <p:cNvSpPr/>
            <p:nvPr/>
          </p:nvSpPr>
          <p:spPr>
            <a:xfrm>
              <a:off x="2589750" y="4321475"/>
              <a:ext cx="1535125" cy="344625"/>
            </a:xfrm>
            <a:custGeom>
              <a:avLst/>
              <a:gdLst/>
              <a:ahLst/>
              <a:cxnLst/>
              <a:rect l="l" t="t" r="r" b="b"/>
              <a:pathLst>
                <a:path w="61405" h="13785" extrusionOk="0">
                  <a:moveTo>
                    <a:pt x="0" y="0"/>
                  </a:moveTo>
                  <a:lnTo>
                    <a:pt x="0" y="13785"/>
                  </a:lnTo>
                  <a:lnTo>
                    <a:pt x="61404" y="13785"/>
                  </a:lnTo>
                  <a:lnTo>
                    <a:pt x="614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0"/>
            <p:cNvSpPr/>
            <p:nvPr/>
          </p:nvSpPr>
          <p:spPr>
            <a:xfrm>
              <a:off x="3247650" y="4613450"/>
              <a:ext cx="271950" cy="104650"/>
            </a:xfrm>
            <a:custGeom>
              <a:avLst/>
              <a:gdLst/>
              <a:ahLst/>
              <a:cxnLst/>
              <a:rect l="l" t="t" r="r" b="b"/>
              <a:pathLst>
                <a:path w="10878" h="4186" extrusionOk="0">
                  <a:moveTo>
                    <a:pt x="0" y="0"/>
                  </a:moveTo>
                  <a:lnTo>
                    <a:pt x="0" y="4186"/>
                  </a:lnTo>
                  <a:lnTo>
                    <a:pt x="10877" y="4186"/>
                  </a:lnTo>
                  <a:lnTo>
                    <a:pt x="10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0"/>
            <p:cNvSpPr/>
            <p:nvPr/>
          </p:nvSpPr>
          <p:spPr>
            <a:xfrm>
              <a:off x="39938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0"/>
            <p:cNvSpPr/>
            <p:nvPr/>
          </p:nvSpPr>
          <p:spPr>
            <a:xfrm>
              <a:off x="38786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0"/>
            <p:cNvSpPr/>
            <p:nvPr/>
          </p:nvSpPr>
          <p:spPr>
            <a:xfrm>
              <a:off x="37119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0"/>
            <p:cNvSpPr/>
            <p:nvPr/>
          </p:nvSpPr>
          <p:spPr>
            <a:xfrm>
              <a:off x="35966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0"/>
            <p:cNvSpPr/>
            <p:nvPr/>
          </p:nvSpPr>
          <p:spPr>
            <a:xfrm>
              <a:off x="303272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0"/>
            <p:cNvSpPr/>
            <p:nvPr/>
          </p:nvSpPr>
          <p:spPr>
            <a:xfrm>
              <a:off x="2918075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0"/>
            <p:cNvSpPr/>
            <p:nvPr/>
          </p:nvSpPr>
          <p:spPr>
            <a:xfrm>
              <a:off x="2750775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0"/>
            <p:cNvSpPr/>
            <p:nvPr/>
          </p:nvSpPr>
          <p:spPr>
            <a:xfrm>
              <a:off x="26361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60" y="2682"/>
                    <a:pt x="3460" y="1730"/>
                  </a:cubicBezTo>
                  <a:cubicBezTo>
                    <a:pt x="3460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0"/>
            <p:cNvSpPr/>
            <p:nvPr/>
          </p:nvSpPr>
          <p:spPr>
            <a:xfrm>
              <a:off x="2600400" y="4540775"/>
              <a:ext cx="657925" cy="31350"/>
            </a:xfrm>
            <a:custGeom>
              <a:avLst/>
              <a:gdLst/>
              <a:ahLst/>
              <a:cxnLst/>
              <a:rect l="l" t="t" r="r" b="b"/>
              <a:pathLst>
                <a:path w="26317" h="1254" extrusionOk="0">
                  <a:moveTo>
                    <a:pt x="0" y="0"/>
                  </a:moveTo>
                  <a:lnTo>
                    <a:pt x="0" y="1253"/>
                  </a:lnTo>
                  <a:lnTo>
                    <a:pt x="26316" y="1253"/>
                  </a:lnTo>
                  <a:lnTo>
                    <a:pt x="2631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0"/>
            <p:cNvSpPr/>
            <p:nvPr/>
          </p:nvSpPr>
          <p:spPr>
            <a:xfrm>
              <a:off x="3456925" y="4540775"/>
              <a:ext cx="657925" cy="31350"/>
            </a:xfrm>
            <a:custGeom>
              <a:avLst/>
              <a:gdLst/>
              <a:ahLst/>
              <a:cxnLst/>
              <a:rect l="l" t="t" r="r" b="b"/>
              <a:pathLst>
                <a:path w="26317" h="1254" extrusionOk="0">
                  <a:moveTo>
                    <a:pt x="0" y="0"/>
                  </a:moveTo>
                  <a:lnTo>
                    <a:pt x="0" y="1253"/>
                  </a:lnTo>
                  <a:lnTo>
                    <a:pt x="26316" y="1253"/>
                  </a:lnTo>
                  <a:lnTo>
                    <a:pt x="26316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0"/>
            <p:cNvSpPr/>
            <p:nvPr/>
          </p:nvSpPr>
          <p:spPr>
            <a:xfrm>
              <a:off x="3425575" y="4352800"/>
              <a:ext cx="334000" cy="62675"/>
            </a:xfrm>
            <a:custGeom>
              <a:avLst/>
              <a:gdLst/>
              <a:ahLst/>
              <a:cxnLst/>
              <a:rect l="l" t="t" r="r" b="b"/>
              <a:pathLst>
                <a:path w="13360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3790875" y="4352800"/>
              <a:ext cx="271325" cy="62675"/>
            </a:xfrm>
            <a:custGeom>
              <a:avLst/>
              <a:gdLst/>
              <a:ahLst/>
              <a:cxnLst/>
              <a:rect l="l" t="t" r="r" b="b"/>
              <a:pathLst>
                <a:path w="1085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0853" y="2507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3039000" y="4352800"/>
              <a:ext cx="333975" cy="62675"/>
            </a:xfrm>
            <a:custGeom>
              <a:avLst/>
              <a:gdLst/>
              <a:ahLst/>
              <a:cxnLst/>
              <a:rect l="l" t="t" r="r" b="b"/>
              <a:pathLst>
                <a:path w="13359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59" y="2507"/>
                  </a:lnTo>
                  <a:lnTo>
                    <a:pt x="13359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2652400" y="4352800"/>
              <a:ext cx="334625" cy="62675"/>
            </a:xfrm>
            <a:custGeom>
              <a:avLst/>
              <a:gdLst/>
              <a:ahLst/>
              <a:cxnLst/>
              <a:rect l="l" t="t" r="r" b="b"/>
              <a:pathLst>
                <a:path w="13385" h="2507" extrusionOk="0">
                  <a:moveTo>
                    <a:pt x="0" y="0"/>
                  </a:moveTo>
                  <a:lnTo>
                    <a:pt x="0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1717550" y="4321475"/>
              <a:ext cx="822100" cy="344625"/>
            </a:xfrm>
            <a:custGeom>
              <a:avLst/>
              <a:gdLst/>
              <a:ahLst/>
              <a:cxnLst/>
              <a:rect l="l" t="t" r="r" b="b"/>
              <a:pathLst>
                <a:path w="32884" h="13785" extrusionOk="0">
                  <a:moveTo>
                    <a:pt x="1" y="0"/>
                  </a:moveTo>
                  <a:lnTo>
                    <a:pt x="1" y="13785"/>
                  </a:lnTo>
                  <a:lnTo>
                    <a:pt x="32883" y="13785"/>
                  </a:lnTo>
                  <a:lnTo>
                    <a:pt x="3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1717550" y="4613450"/>
              <a:ext cx="216200" cy="75225"/>
            </a:xfrm>
            <a:custGeom>
              <a:avLst/>
              <a:gdLst/>
              <a:ahLst/>
              <a:cxnLst/>
              <a:rect l="l" t="t" r="r" b="b"/>
              <a:pathLst>
                <a:path w="8648" h="3009" extrusionOk="0">
                  <a:moveTo>
                    <a:pt x="1" y="0"/>
                  </a:moveTo>
                  <a:lnTo>
                    <a:pt x="1" y="3008"/>
                  </a:lnTo>
                  <a:lnTo>
                    <a:pt x="8647" y="3008"/>
                  </a:lnTo>
                  <a:lnTo>
                    <a:pt x="8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1673700" y="4473725"/>
              <a:ext cx="33850" cy="215575"/>
            </a:xfrm>
            <a:custGeom>
              <a:avLst/>
              <a:gdLst/>
              <a:ahLst/>
              <a:cxnLst/>
              <a:rect l="l" t="t" r="r" b="b"/>
              <a:pathLst>
                <a:path w="1354" h="8623" extrusionOk="0">
                  <a:moveTo>
                    <a:pt x="0" y="0"/>
                  </a:moveTo>
                  <a:lnTo>
                    <a:pt x="0" y="8622"/>
                  </a:lnTo>
                  <a:lnTo>
                    <a:pt x="1354" y="8622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1626700" y="4518825"/>
              <a:ext cx="33875" cy="125350"/>
            </a:xfrm>
            <a:custGeom>
              <a:avLst/>
              <a:gdLst/>
              <a:ahLst/>
              <a:cxnLst/>
              <a:rect l="l" t="t" r="r" b="b"/>
              <a:pathLst>
                <a:path w="1355" h="5014" extrusionOk="0">
                  <a:moveTo>
                    <a:pt x="1" y="1"/>
                  </a:moveTo>
                  <a:lnTo>
                    <a:pt x="1" y="5014"/>
                  </a:lnTo>
                  <a:lnTo>
                    <a:pt x="1354" y="5014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240615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3" y="3459"/>
                    <a:pt x="3459" y="2682"/>
                    <a:pt x="3459" y="1730"/>
                  </a:cubicBezTo>
                  <a:cubicBezTo>
                    <a:pt x="3459" y="777"/>
                    <a:pt x="2683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229150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30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2124200" y="4631625"/>
              <a:ext cx="86500" cy="86475"/>
            </a:xfrm>
            <a:custGeom>
              <a:avLst/>
              <a:gdLst/>
              <a:ahLst/>
              <a:cxnLst/>
              <a:rect l="l" t="t" r="r" b="b"/>
              <a:pathLst>
                <a:path w="3460" h="3459" extrusionOk="0">
                  <a:moveTo>
                    <a:pt x="1730" y="0"/>
                  </a:moveTo>
                  <a:cubicBezTo>
                    <a:pt x="778" y="0"/>
                    <a:pt x="1" y="777"/>
                    <a:pt x="1" y="1730"/>
                  </a:cubicBezTo>
                  <a:cubicBezTo>
                    <a:pt x="1" y="2682"/>
                    <a:pt x="778" y="3459"/>
                    <a:pt x="1730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2009550" y="4631625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729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29" y="3459"/>
                  </a:cubicBezTo>
                  <a:cubicBezTo>
                    <a:pt x="2682" y="3459"/>
                    <a:pt x="3459" y="2682"/>
                    <a:pt x="3459" y="1730"/>
                  </a:cubicBezTo>
                  <a:cubicBezTo>
                    <a:pt x="3459" y="777"/>
                    <a:pt x="2682" y="0"/>
                    <a:pt x="1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1837850" y="4540775"/>
              <a:ext cx="689250" cy="31350"/>
            </a:xfrm>
            <a:custGeom>
              <a:avLst/>
              <a:gdLst/>
              <a:ahLst/>
              <a:cxnLst/>
              <a:rect l="l" t="t" r="r" b="b"/>
              <a:pathLst>
                <a:path w="27570" h="1254" extrusionOk="0">
                  <a:moveTo>
                    <a:pt x="1" y="0"/>
                  </a:moveTo>
                  <a:lnTo>
                    <a:pt x="1" y="1253"/>
                  </a:lnTo>
                  <a:lnTo>
                    <a:pt x="27570" y="1253"/>
                  </a:lnTo>
                  <a:lnTo>
                    <a:pt x="2757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1837850" y="4352800"/>
              <a:ext cx="334625" cy="62675"/>
            </a:xfrm>
            <a:custGeom>
              <a:avLst/>
              <a:gdLst/>
              <a:ahLst/>
              <a:cxnLst/>
              <a:rect l="l" t="t" r="r" b="b"/>
              <a:pathLst>
                <a:path w="13385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3384" y="2507"/>
                  </a:lnTo>
                  <a:lnTo>
                    <a:pt x="13384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2203775" y="4352800"/>
              <a:ext cx="271325" cy="62675"/>
            </a:xfrm>
            <a:custGeom>
              <a:avLst/>
              <a:gdLst/>
              <a:ahLst/>
              <a:cxnLst/>
              <a:rect l="l" t="t" r="r" b="b"/>
              <a:pathLst>
                <a:path w="10853" h="2507" extrusionOk="0">
                  <a:moveTo>
                    <a:pt x="1" y="0"/>
                  </a:moveTo>
                  <a:lnTo>
                    <a:pt x="1" y="2507"/>
                  </a:lnTo>
                  <a:lnTo>
                    <a:pt x="10853" y="2507"/>
                  </a:lnTo>
                  <a:lnTo>
                    <a:pt x="10853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4" name="Google Shape;2664;p50"/>
          <p:cNvSpPr/>
          <p:nvPr/>
        </p:nvSpPr>
        <p:spPr>
          <a:xfrm flipH="1">
            <a:off x="8118089" y="481487"/>
            <a:ext cx="822761" cy="822743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50"/>
          <p:cNvSpPr/>
          <p:nvPr/>
        </p:nvSpPr>
        <p:spPr>
          <a:xfrm flipH="1">
            <a:off x="7188076" y="930600"/>
            <a:ext cx="1815399" cy="293979"/>
          </a:xfrm>
          <a:custGeom>
            <a:avLst/>
            <a:gdLst/>
            <a:ahLst/>
            <a:cxnLst/>
            <a:rect l="l" t="t" r="r" b="b"/>
            <a:pathLst>
              <a:path w="121533" h="3413" extrusionOk="0">
                <a:moveTo>
                  <a:pt x="3294" y="2308"/>
                </a:moveTo>
                <a:cubicBezTo>
                  <a:pt x="8457" y="2208"/>
                  <a:pt x="15016" y="967"/>
                  <a:pt x="19888" y="1341"/>
                </a:cubicBezTo>
                <a:cubicBezTo>
                  <a:pt x="28034" y="1971"/>
                  <a:pt x="29758" y="137"/>
                  <a:pt x="36801" y="621"/>
                </a:cubicBezTo>
                <a:cubicBezTo>
                  <a:pt x="44966" y="1223"/>
                  <a:pt x="55457" y="1314"/>
                  <a:pt x="61551" y="1150"/>
                </a:cubicBezTo>
                <a:cubicBezTo>
                  <a:pt x="69068" y="958"/>
                  <a:pt x="74232" y="0"/>
                  <a:pt x="81439" y="767"/>
                </a:cubicBezTo>
                <a:cubicBezTo>
                  <a:pt x="84887" y="1150"/>
                  <a:pt x="81119" y="1825"/>
                  <a:pt x="90680" y="1104"/>
                </a:cubicBezTo>
                <a:cubicBezTo>
                  <a:pt x="94292" y="830"/>
                  <a:pt x="95688" y="812"/>
                  <a:pt x="99921" y="958"/>
                </a:cubicBezTo>
                <a:cubicBezTo>
                  <a:pt x="107119" y="1250"/>
                  <a:pt x="115576" y="1104"/>
                  <a:pt x="121533" y="1250"/>
                </a:cubicBezTo>
                <a:cubicBezTo>
                  <a:pt x="116679" y="1442"/>
                  <a:pt x="103515" y="1150"/>
                  <a:pt x="95378" y="1679"/>
                </a:cubicBezTo>
                <a:cubicBezTo>
                  <a:pt x="85352" y="2254"/>
                  <a:pt x="79559" y="2545"/>
                  <a:pt x="69378" y="2062"/>
                </a:cubicBezTo>
                <a:cubicBezTo>
                  <a:pt x="61396" y="1633"/>
                  <a:pt x="51680" y="1487"/>
                  <a:pt x="43534" y="1779"/>
                </a:cubicBezTo>
                <a:cubicBezTo>
                  <a:pt x="34767" y="2016"/>
                  <a:pt x="30069" y="3412"/>
                  <a:pt x="20672" y="2646"/>
                </a:cubicBezTo>
                <a:cubicBezTo>
                  <a:pt x="16448" y="2254"/>
                  <a:pt x="14879" y="2254"/>
                  <a:pt x="10656" y="2354"/>
                </a:cubicBezTo>
                <a:cubicBezTo>
                  <a:pt x="7837" y="2400"/>
                  <a:pt x="4388" y="2500"/>
                  <a:pt x="0" y="2445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50"/>
          <p:cNvSpPr/>
          <p:nvPr/>
        </p:nvSpPr>
        <p:spPr>
          <a:xfrm rot="-2231248" flipH="1">
            <a:off x="1284206" y="645985"/>
            <a:ext cx="240403" cy="114379"/>
          </a:xfrm>
          <a:custGeom>
            <a:avLst/>
            <a:gdLst/>
            <a:ahLst/>
            <a:cxnLst/>
            <a:rect l="l" t="t" r="r" b="b"/>
            <a:pathLst>
              <a:path w="2560" h="1218" extrusionOk="0">
                <a:moveTo>
                  <a:pt x="2192" y="116"/>
                </a:moveTo>
                <a:cubicBezTo>
                  <a:pt x="2088" y="169"/>
                  <a:pt x="1972" y="231"/>
                  <a:pt x="1867" y="305"/>
                </a:cubicBezTo>
                <a:lnTo>
                  <a:pt x="1867" y="305"/>
                </a:lnTo>
                <a:cubicBezTo>
                  <a:pt x="1762" y="378"/>
                  <a:pt x="1668" y="462"/>
                  <a:pt x="1574" y="557"/>
                </a:cubicBezTo>
                <a:lnTo>
                  <a:pt x="1574" y="557"/>
                </a:lnTo>
                <a:cubicBezTo>
                  <a:pt x="1521" y="598"/>
                  <a:pt x="1479" y="651"/>
                  <a:pt x="1437" y="714"/>
                </a:cubicBezTo>
                <a:lnTo>
                  <a:pt x="1437" y="714"/>
                </a:lnTo>
                <a:cubicBezTo>
                  <a:pt x="1354" y="661"/>
                  <a:pt x="1280" y="630"/>
                  <a:pt x="1207" y="609"/>
                </a:cubicBezTo>
                <a:lnTo>
                  <a:pt x="1207" y="609"/>
                </a:lnTo>
                <a:cubicBezTo>
                  <a:pt x="1070" y="557"/>
                  <a:pt x="934" y="525"/>
                  <a:pt x="798" y="515"/>
                </a:cubicBezTo>
                <a:lnTo>
                  <a:pt x="798" y="515"/>
                </a:lnTo>
                <a:cubicBezTo>
                  <a:pt x="672" y="494"/>
                  <a:pt x="536" y="494"/>
                  <a:pt x="399" y="494"/>
                </a:cubicBezTo>
                <a:lnTo>
                  <a:pt x="399" y="494"/>
                </a:lnTo>
                <a:cubicBezTo>
                  <a:pt x="263" y="504"/>
                  <a:pt x="137" y="515"/>
                  <a:pt x="1" y="546"/>
                </a:cubicBezTo>
                <a:lnTo>
                  <a:pt x="1" y="546"/>
                </a:lnTo>
                <a:cubicBezTo>
                  <a:pt x="252" y="630"/>
                  <a:pt x="504" y="703"/>
                  <a:pt x="745" y="787"/>
                </a:cubicBezTo>
                <a:lnTo>
                  <a:pt x="745" y="787"/>
                </a:lnTo>
                <a:cubicBezTo>
                  <a:pt x="861" y="829"/>
                  <a:pt x="976" y="861"/>
                  <a:pt x="1081" y="913"/>
                </a:cubicBezTo>
                <a:lnTo>
                  <a:pt x="1081" y="913"/>
                </a:lnTo>
                <a:cubicBezTo>
                  <a:pt x="1186" y="965"/>
                  <a:pt x="1291" y="1018"/>
                  <a:pt x="1364" y="1081"/>
                </a:cubicBezTo>
                <a:lnTo>
                  <a:pt x="1364" y="1081"/>
                </a:lnTo>
                <a:lnTo>
                  <a:pt x="1521" y="1217"/>
                </a:lnTo>
                <a:lnTo>
                  <a:pt x="1626" y="1039"/>
                </a:lnTo>
                <a:cubicBezTo>
                  <a:pt x="1731" y="861"/>
                  <a:pt x="1888" y="682"/>
                  <a:pt x="2046" y="504"/>
                </a:cubicBezTo>
                <a:lnTo>
                  <a:pt x="2046" y="504"/>
                </a:lnTo>
                <a:cubicBezTo>
                  <a:pt x="2203" y="336"/>
                  <a:pt x="2371" y="169"/>
                  <a:pt x="2559" y="1"/>
                </a:cubicBezTo>
                <a:lnTo>
                  <a:pt x="2559" y="1"/>
                </a:lnTo>
                <a:cubicBezTo>
                  <a:pt x="2434" y="11"/>
                  <a:pt x="2308" y="64"/>
                  <a:pt x="2192" y="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73;p34">
            <a:extLst>
              <a:ext uri="{FF2B5EF4-FFF2-40B4-BE49-F238E27FC236}">
                <a16:creationId xmlns:a16="http://schemas.microsoft.com/office/drawing/2014/main" id="{82F8E382-901B-863A-0CD8-5D4853DAEF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947" y="1224580"/>
            <a:ext cx="8579903" cy="18503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- Work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in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8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groups.</a:t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-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3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hints will be given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/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-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Raise hands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to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guess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the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transportations.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/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- The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fastest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group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to have the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correct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answer using:</a:t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1 hints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gains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3 points | 2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hints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gains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2 points | 3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hints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 gains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1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bel" panose="020B0604020202020204" charset="0"/>
              </a:rPr>
              <a:t>point </a:t>
            </a:r>
            <a:endParaRPr sz="2400" b="1" i="1" dirty="0">
              <a:solidFill>
                <a:schemeClr val="accent2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7" name="Google Shape;1274;p34">
            <a:extLst>
              <a:ext uri="{FF2B5EF4-FFF2-40B4-BE49-F238E27FC236}">
                <a16:creationId xmlns:a16="http://schemas.microsoft.com/office/drawing/2014/main" id="{77CF81AC-5A95-7E29-79BA-2A38F5C5A0CC}"/>
              </a:ext>
            </a:extLst>
          </p:cNvPr>
          <p:cNvSpPr txBox="1">
            <a:spLocks/>
          </p:cNvSpPr>
          <p:nvPr/>
        </p:nvSpPr>
        <p:spPr>
          <a:xfrm>
            <a:off x="1682497" y="42099"/>
            <a:ext cx="5260563" cy="13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 smtClean="0">
                <a:latin typeface="Bakbak One" panose="020B0604020202020204" charset="0"/>
                <a:cs typeface="Bakbak One" panose="020B0604020202020204" charset="0"/>
              </a:rPr>
              <a:t>Let’s warm-up</a:t>
            </a:r>
            <a:endParaRPr lang="en-US" sz="5400" dirty="0">
              <a:latin typeface="Bakbak One" panose="020B0604020202020204" charset="0"/>
              <a:cs typeface="Bakbak On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16277" y="3488586"/>
            <a:ext cx="3476847" cy="658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Flying car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2050" name="Picture 2" descr="Equal png images | PNG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977" y1="73428" x2="59483" y2="76471"/>
                        <a14:foregroundMark x1="68678" y1="73428" x2="68678" y2="7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5009" r="16508" b="18265"/>
          <a:stretch/>
        </p:blipFill>
        <p:spPr bwMode="auto">
          <a:xfrm>
            <a:off x="4010075" y="1808802"/>
            <a:ext cx="1002909" cy="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us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68" y="2645033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ying Bird Icons - Free SVG &amp; PNG Flying Bird Images - Noun Proj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52" y="1670004"/>
            <a:ext cx="1179824" cy="11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r icon png images | PNGEg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6" b="959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52" y="3041963"/>
            <a:ext cx="1551356" cy="15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50496" y="293102"/>
            <a:ext cx="2296668" cy="658111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2 words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4" name="Picture 4" descr="Plus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72" y="1223410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207;p31"/>
          <p:cNvSpPr/>
          <p:nvPr/>
        </p:nvSpPr>
        <p:spPr>
          <a:xfrm>
            <a:off x="7909541" y="180375"/>
            <a:ext cx="883583" cy="883564"/>
          </a:xfrm>
          <a:custGeom>
            <a:avLst/>
            <a:gdLst/>
            <a:ahLst/>
            <a:cxnLst/>
            <a:rect l="l" t="t" r="r" b="b"/>
            <a:pathLst>
              <a:path w="45990" h="45989" extrusionOk="0">
                <a:moveTo>
                  <a:pt x="1" y="22995"/>
                </a:moveTo>
                <a:cubicBezTo>
                  <a:pt x="1" y="35691"/>
                  <a:pt x="10299" y="45989"/>
                  <a:pt x="22995" y="45989"/>
                </a:cubicBezTo>
                <a:lnTo>
                  <a:pt x="22995" y="45989"/>
                </a:lnTo>
                <a:cubicBezTo>
                  <a:pt x="35691" y="45989"/>
                  <a:pt x="45989" y="35691"/>
                  <a:pt x="45989" y="22995"/>
                </a:cubicBezTo>
                <a:lnTo>
                  <a:pt x="45989" y="22995"/>
                </a:lnTo>
                <a:cubicBezTo>
                  <a:pt x="45989" y="10298"/>
                  <a:pt x="35691" y="0"/>
                  <a:pt x="22995" y="0"/>
                </a:cubicBezTo>
                <a:lnTo>
                  <a:pt x="22995" y="0"/>
                </a:lnTo>
                <a:cubicBezTo>
                  <a:pt x="10299" y="0"/>
                  <a:pt x="1" y="10298"/>
                  <a:pt x="1" y="229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845;p40"/>
          <p:cNvSpPr/>
          <p:nvPr/>
        </p:nvSpPr>
        <p:spPr>
          <a:xfrm flipH="1">
            <a:off x="-720473" y="3735725"/>
            <a:ext cx="2867400" cy="1881300"/>
          </a:xfrm>
          <a:custGeom>
            <a:avLst/>
            <a:gdLst/>
            <a:ahLst/>
            <a:cxnLst/>
            <a:rect l="l" t="t" r="r" b="b"/>
            <a:pathLst>
              <a:path w="96888" h="75252" extrusionOk="0">
                <a:moveTo>
                  <a:pt x="96887" y="1214"/>
                </a:moveTo>
                <a:cubicBezTo>
                  <a:pt x="96887" y="1214"/>
                  <a:pt x="84809" y="1"/>
                  <a:pt x="53970" y="19173"/>
                </a:cubicBezTo>
                <a:cubicBezTo>
                  <a:pt x="48967" y="22290"/>
                  <a:pt x="34928" y="39670"/>
                  <a:pt x="28992" y="40510"/>
                </a:cubicBezTo>
                <a:cubicBezTo>
                  <a:pt x="23037" y="41350"/>
                  <a:pt x="21301" y="42918"/>
                  <a:pt x="16970" y="46185"/>
                </a:cubicBezTo>
                <a:cubicBezTo>
                  <a:pt x="12620" y="49471"/>
                  <a:pt x="7748" y="52271"/>
                  <a:pt x="7188" y="55930"/>
                </a:cubicBezTo>
                <a:cubicBezTo>
                  <a:pt x="6628" y="59570"/>
                  <a:pt x="1" y="67131"/>
                  <a:pt x="113" y="69651"/>
                </a:cubicBezTo>
                <a:cubicBezTo>
                  <a:pt x="206" y="72171"/>
                  <a:pt x="2763" y="75251"/>
                  <a:pt x="2763" y="75251"/>
                </a:cubicBezTo>
                <a:cubicBezTo>
                  <a:pt x="2763" y="75251"/>
                  <a:pt x="41350" y="73571"/>
                  <a:pt x="45606" y="73571"/>
                </a:cubicBezTo>
                <a:cubicBezTo>
                  <a:pt x="49863" y="73571"/>
                  <a:pt x="56396" y="74131"/>
                  <a:pt x="68139" y="73011"/>
                </a:cubicBezTo>
                <a:cubicBezTo>
                  <a:pt x="79899" y="71891"/>
                  <a:pt x="91119" y="73851"/>
                  <a:pt x="91119" y="738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846;p40"/>
          <p:cNvGrpSpPr/>
          <p:nvPr/>
        </p:nvGrpSpPr>
        <p:grpSpPr>
          <a:xfrm>
            <a:off x="-156625" y="3620000"/>
            <a:ext cx="1589000" cy="1889925"/>
            <a:chOff x="1364600" y="3586175"/>
            <a:chExt cx="1589000" cy="1889925"/>
          </a:xfrm>
        </p:grpSpPr>
        <p:sp>
          <p:nvSpPr>
            <p:cNvPr id="18" name="Google Shape;1847;p40"/>
            <p:cNvSpPr/>
            <p:nvPr/>
          </p:nvSpPr>
          <p:spPr>
            <a:xfrm>
              <a:off x="1623625" y="3849875"/>
              <a:ext cx="222200" cy="1626225"/>
            </a:xfrm>
            <a:custGeom>
              <a:avLst/>
              <a:gdLst/>
              <a:ahLst/>
              <a:cxnLst/>
              <a:rect l="l" t="t" r="r" b="b"/>
              <a:pathLst>
                <a:path w="8888" h="65049" extrusionOk="0">
                  <a:moveTo>
                    <a:pt x="0" y="0"/>
                  </a:moveTo>
                  <a:cubicBezTo>
                    <a:pt x="7336" y="26647"/>
                    <a:pt x="8887" y="65049"/>
                    <a:pt x="8887" y="65049"/>
                  </a:cubicBezTo>
                  <a:lnTo>
                    <a:pt x="8887" y="26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48;p40"/>
            <p:cNvSpPr/>
            <p:nvPr/>
          </p:nvSpPr>
          <p:spPr>
            <a:xfrm>
              <a:off x="1845800" y="3953325"/>
              <a:ext cx="228475" cy="1522775"/>
            </a:xfrm>
            <a:custGeom>
              <a:avLst/>
              <a:gdLst/>
              <a:ahLst/>
              <a:cxnLst/>
              <a:rect l="l" t="t" r="r" b="b"/>
              <a:pathLst>
                <a:path w="9139" h="60911" extrusionOk="0">
                  <a:moveTo>
                    <a:pt x="9139" y="0"/>
                  </a:moveTo>
                  <a:lnTo>
                    <a:pt x="4233" y="15314"/>
                  </a:lnTo>
                  <a:lnTo>
                    <a:pt x="0" y="60911"/>
                  </a:lnTo>
                  <a:lnTo>
                    <a:pt x="4233" y="60911"/>
                  </a:lnTo>
                  <a:lnTo>
                    <a:pt x="9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49;p40"/>
            <p:cNvSpPr/>
            <p:nvPr/>
          </p:nvSpPr>
          <p:spPr>
            <a:xfrm>
              <a:off x="2077000" y="4137100"/>
              <a:ext cx="148952" cy="1339000"/>
            </a:xfrm>
            <a:custGeom>
              <a:avLst/>
              <a:gdLst/>
              <a:ahLst/>
              <a:cxnLst/>
              <a:rect l="l" t="t" r="r" b="b"/>
              <a:pathLst>
                <a:path w="9562" h="53560" extrusionOk="0">
                  <a:moveTo>
                    <a:pt x="9562" y="1"/>
                  </a:moveTo>
                  <a:lnTo>
                    <a:pt x="0" y="22148"/>
                  </a:lnTo>
                  <a:cubicBezTo>
                    <a:pt x="0" y="22148"/>
                    <a:pt x="3292" y="50425"/>
                    <a:pt x="3292" y="53560"/>
                  </a:cubicBezTo>
                  <a:lnTo>
                    <a:pt x="6944" y="53560"/>
                  </a:lnTo>
                  <a:lnTo>
                    <a:pt x="9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50;p40"/>
            <p:cNvSpPr/>
            <p:nvPr/>
          </p:nvSpPr>
          <p:spPr>
            <a:xfrm>
              <a:off x="1634200" y="3632775"/>
              <a:ext cx="61150" cy="1843325"/>
            </a:xfrm>
            <a:custGeom>
              <a:avLst/>
              <a:gdLst/>
              <a:ahLst/>
              <a:cxnLst/>
              <a:rect l="l" t="t" r="r" b="b"/>
              <a:pathLst>
                <a:path w="2446" h="73733" extrusionOk="0">
                  <a:moveTo>
                    <a:pt x="0" y="1"/>
                  </a:moveTo>
                  <a:lnTo>
                    <a:pt x="0" y="73733"/>
                  </a:lnTo>
                  <a:lnTo>
                    <a:pt x="2446" y="737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51;p40"/>
            <p:cNvSpPr/>
            <p:nvPr/>
          </p:nvSpPr>
          <p:spPr>
            <a:xfrm>
              <a:off x="1558175" y="3598675"/>
              <a:ext cx="152450" cy="242600"/>
            </a:xfrm>
            <a:custGeom>
              <a:avLst/>
              <a:gdLst/>
              <a:ahLst/>
              <a:cxnLst/>
              <a:rect l="l" t="t" r="r" b="b"/>
              <a:pathLst>
                <a:path w="6098" h="9704" extrusionOk="0">
                  <a:moveTo>
                    <a:pt x="3041" y="1"/>
                  </a:moveTo>
                  <a:cubicBezTo>
                    <a:pt x="1364" y="1"/>
                    <a:pt x="1" y="3387"/>
                    <a:pt x="1" y="6067"/>
                  </a:cubicBezTo>
                  <a:cubicBezTo>
                    <a:pt x="1" y="8747"/>
                    <a:pt x="1364" y="9703"/>
                    <a:pt x="3041" y="9703"/>
                  </a:cubicBezTo>
                  <a:cubicBezTo>
                    <a:pt x="4734" y="9703"/>
                    <a:pt x="6098" y="8747"/>
                    <a:pt x="6098" y="6067"/>
                  </a:cubicBezTo>
                  <a:cubicBezTo>
                    <a:pt x="6098" y="3387"/>
                    <a:pt x="4734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52;p40"/>
            <p:cNvSpPr/>
            <p:nvPr/>
          </p:nvSpPr>
          <p:spPr>
            <a:xfrm>
              <a:off x="1647525" y="3695075"/>
              <a:ext cx="134425" cy="659150"/>
            </a:xfrm>
            <a:custGeom>
              <a:avLst/>
              <a:gdLst/>
              <a:ahLst/>
              <a:cxnLst/>
              <a:rect l="l" t="t" r="r" b="b"/>
              <a:pathLst>
                <a:path w="5377" h="26366" extrusionOk="0">
                  <a:moveTo>
                    <a:pt x="5377" y="1"/>
                  </a:moveTo>
                  <a:cubicBezTo>
                    <a:pt x="5376" y="3"/>
                    <a:pt x="0" y="20393"/>
                    <a:pt x="0" y="21334"/>
                  </a:cubicBezTo>
                  <a:lnTo>
                    <a:pt x="0" y="26365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53;p40"/>
            <p:cNvSpPr/>
            <p:nvPr/>
          </p:nvSpPr>
          <p:spPr>
            <a:xfrm>
              <a:off x="1728250" y="3586175"/>
              <a:ext cx="123450" cy="156325"/>
            </a:xfrm>
            <a:custGeom>
              <a:avLst/>
              <a:gdLst/>
              <a:ahLst/>
              <a:cxnLst/>
              <a:rect l="l" t="t" r="r" b="b"/>
              <a:pathLst>
                <a:path w="4938" h="6253" extrusionOk="0">
                  <a:moveTo>
                    <a:pt x="3451" y="1"/>
                  </a:moveTo>
                  <a:cubicBezTo>
                    <a:pt x="2420" y="1"/>
                    <a:pt x="1066" y="1679"/>
                    <a:pt x="564" y="3213"/>
                  </a:cubicBezTo>
                  <a:cubicBezTo>
                    <a:pt x="0" y="4890"/>
                    <a:pt x="658" y="5783"/>
                    <a:pt x="1709" y="6128"/>
                  </a:cubicBezTo>
                  <a:cubicBezTo>
                    <a:pt x="1953" y="6208"/>
                    <a:pt x="2199" y="6253"/>
                    <a:pt x="2438" y="6253"/>
                  </a:cubicBezTo>
                  <a:cubicBezTo>
                    <a:pt x="3227" y="6253"/>
                    <a:pt x="3952" y="5769"/>
                    <a:pt x="4373" y="4482"/>
                  </a:cubicBezTo>
                  <a:cubicBezTo>
                    <a:pt x="4938" y="2805"/>
                    <a:pt x="4781" y="391"/>
                    <a:pt x="3731" y="46"/>
                  </a:cubicBezTo>
                  <a:cubicBezTo>
                    <a:pt x="3641" y="16"/>
                    <a:pt x="3547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54;p40"/>
            <p:cNvSpPr/>
            <p:nvPr/>
          </p:nvSpPr>
          <p:spPr>
            <a:xfrm>
              <a:off x="1512325" y="3986225"/>
              <a:ext cx="141500" cy="694400"/>
            </a:xfrm>
            <a:custGeom>
              <a:avLst/>
              <a:gdLst/>
              <a:ahLst/>
              <a:cxnLst/>
              <a:rect l="l" t="t" r="r" b="b"/>
              <a:pathLst>
                <a:path w="5660" h="27776" extrusionOk="0">
                  <a:moveTo>
                    <a:pt x="1" y="1"/>
                  </a:moveTo>
                  <a:lnTo>
                    <a:pt x="5659" y="27776"/>
                  </a:lnTo>
                  <a:lnTo>
                    <a:pt x="5659" y="22494"/>
                  </a:lnTo>
                  <a:cubicBezTo>
                    <a:pt x="5659" y="21490"/>
                    <a:pt x="1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55;p40"/>
            <p:cNvSpPr/>
            <p:nvPr/>
          </p:nvSpPr>
          <p:spPr>
            <a:xfrm>
              <a:off x="1438650" y="3871425"/>
              <a:ext cx="130125" cy="164725"/>
            </a:xfrm>
            <a:custGeom>
              <a:avLst/>
              <a:gdLst/>
              <a:ahLst/>
              <a:cxnLst/>
              <a:rect l="l" t="t" r="r" b="b"/>
              <a:pathLst>
                <a:path w="5205" h="6589" extrusionOk="0">
                  <a:moveTo>
                    <a:pt x="1565" y="0"/>
                  </a:moveTo>
                  <a:cubicBezTo>
                    <a:pt x="1463" y="0"/>
                    <a:pt x="1365" y="15"/>
                    <a:pt x="1270" y="47"/>
                  </a:cubicBezTo>
                  <a:cubicBezTo>
                    <a:pt x="158" y="408"/>
                    <a:pt x="1" y="2947"/>
                    <a:pt x="596" y="4718"/>
                  </a:cubicBezTo>
                  <a:cubicBezTo>
                    <a:pt x="1042" y="6079"/>
                    <a:pt x="1802" y="6588"/>
                    <a:pt x="2634" y="6588"/>
                  </a:cubicBezTo>
                  <a:cubicBezTo>
                    <a:pt x="2886" y="6588"/>
                    <a:pt x="3144" y="6542"/>
                    <a:pt x="3402" y="6458"/>
                  </a:cubicBezTo>
                  <a:cubicBezTo>
                    <a:pt x="4515" y="6082"/>
                    <a:pt x="5205" y="5157"/>
                    <a:pt x="4609" y="3386"/>
                  </a:cubicBezTo>
                  <a:cubicBezTo>
                    <a:pt x="4078" y="1765"/>
                    <a:pt x="2655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56;p40"/>
            <p:cNvSpPr/>
            <p:nvPr/>
          </p:nvSpPr>
          <p:spPr>
            <a:xfrm>
              <a:off x="1653800" y="4387100"/>
              <a:ext cx="108950" cy="132075"/>
            </a:xfrm>
            <a:custGeom>
              <a:avLst/>
              <a:gdLst/>
              <a:ahLst/>
              <a:cxnLst/>
              <a:rect l="l" t="t" r="r" b="b"/>
              <a:pathLst>
                <a:path w="4358" h="5283" extrusionOk="0">
                  <a:moveTo>
                    <a:pt x="4358" y="1"/>
                  </a:moveTo>
                  <a:cubicBezTo>
                    <a:pt x="157" y="1161"/>
                    <a:pt x="0" y="5283"/>
                    <a:pt x="0" y="5283"/>
                  </a:cubicBezTo>
                  <a:cubicBezTo>
                    <a:pt x="2586" y="4060"/>
                    <a:pt x="4357" y="1"/>
                    <a:pt x="4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57;p40"/>
            <p:cNvSpPr/>
            <p:nvPr/>
          </p:nvSpPr>
          <p:spPr>
            <a:xfrm>
              <a:off x="1364600" y="4260925"/>
              <a:ext cx="313500" cy="345650"/>
            </a:xfrm>
            <a:custGeom>
              <a:avLst/>
              <a:gdLst/>
              <a:ahLst/>
              <a:cxnLst/>
              <a:rect l="l" t="t" r="r" b="b"/>
              <a:pathLst>
                <a:path w="12540" h="1382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0" y="11631"/>
                    <a:pt x="11568" y="13825"/>
                  </a:cubicBezTo>
                  <a:cubicBezTo>
                    <a:pt x="11568" y="13825"/>
                    <a:pt x="12540" y="1061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58;p40"/>
            <p:cNvSpPr/>
            <p:nvPr/>
          </p:nvSpPr>
          <p:spPr>
            <a:xfrm>
              <a:off x="2368000" y="4170400"/>
              <a:ext cx="86625" cy="1305700"/>
            </a:xfrm>
            <a:custGeom>
              <a:avLst/>
              <a:gdLst/>
              <a:ahLst/>
              <a:cxnLst/>
              <a:rect l="l" t="t" r="r" b="b"/>
              <a:pathLst>
                <a:path w="3465" h="52228" extrusionOk="0">
                  <a:moveTo>
                    <a:pt x="3339" y="1"/>
                  </a:moveTo>
                  <a:lnTo>
                    <a:pt x="0" y="52228"/>
                  </a:lnTo>
                  <a:lnTo>
                    <a:pt x="690" y="52228"/>
                  </a:lnTo>
                  <a:lnTo>
                    <a:pt x="3464" y="16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59;p40"/>
            <p:cNvSpPr/>
            <p:nvPr/>
          </p:nvSpPr>
          <p:spPr>
            <a:xfrm>
              <a:off x="2384450" y="4072200"/>
              <a:ext cx="105050" cy="131475"/>
            </a:xfrm>
            <a:custGeom>
              <a:avLst/>
              <a:gdLst/>
              <a:ahLst/>
              <a:cxnLst/>
              <a:rect l="l" t="t" r="r" b="b"/>
              <a:pathLst>
                <a:path w="4202" h="5259" extrusionOk="0">
                  <a:moveTo>
                    <a:pt x="1188" y="0"/>
                  </a:moveTo>
                  <a:cubicBezTo>
                    <a:pt x="1103" y="0"/>
                    <a:pt x="1020" y="13"/>
                    <a:pt x="941" y="42"/>
                  </a:cubicBezTo>
                  <a:cubicBezTo>
                    <a:pt x="63" y="371"/>
                    <a:pt x="1" y="2408"/>
                    <a:pt x="502" y="3803"/>
                  </a:cubicBezTo>
                  <a:cubicBezTo>
                    <a:pt x="890" y="4861"/>
                    <a:pt x="1490" y="5258"/>
                    <a:pt x="2136" y="5258"/>
                  </a:cubicBezTo>
                  <a:cubicBezTo>
                    <a:pt x="2351" y="5258"/>
                    <a:pt x="2571" y="5214"/>
                    <a:pt x="2791" y="5136"/>
                  </a:cubicBezTo>
                  <a:cubicBezTo>
                    <a:pt x="3669" y="4822"/>
                    <a:pt x="4202" y="4054"/>
                    <a:pt x="3700" y="2659"/>
                  </a:cubicBezTo>
                  <a:cubicBezTo>
                    <a:pt x="3229" y="1375"/>
                    <a:pt x="2057" y="0"/>
                    <a:pt x="1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60;p40"/>
            <p:cNvSpPr/>
            <p:nvPr/>
          </p:nvSpPr>
          <p:spPr>
            <a:xfrm>
              <a:off x="2419325" y="4072875"/>
              <a:ext cx="105450" cy="131025"/>
            </a:xfrm>
            <a:custGeom>
              <a:avLst/>
              <a:gdLst/>
              <a:ahLst/>
              <a:cxnLst/>
              <a:rect l="l" t="t" r="r" b="b"/>
              <a:pathLst>
                <a:path w="4218" h="5241" extrusionOk="0">
                  <a:moveTo>
                    <a:pt x="3047" y="0"/>
                  </a:moveTo>
                  <a:cubicBezTo>
                    <a:pt x="2177" y="0"/>
                    <a:pt x="1001" y="1353"/>
                    <a:pt x="518" y="2617"/>
                  </a:cubicBezTo>
                  <a:cubicBezTo>
                    <a:pt x="1" y="4012"/>
                    <a:pt x="518" y="4780"/>
                    <a:pt x="1396" y="5109"/>
                  </a:cubicBezTo>
                  <a:cubicBezTo>
                    <a:pt x="1621" y="5193"/>
                    <a:pt x="1848" y="5241"/>
                    <a:pt x="2069" y="5241"/>
                  </a:cubicBezTo>
                  <a:cubicBezTo>
                    <a:pt x="2709" y="5241"/>
                    <a:pt x="3304" y="4844"/>
                    <a:pt x="3700" y="3808"/>
                  </a:cubicBezTo>
                  <a:cubicBezTo>
                    <a:pt x="4217" y="2413"/>
                    <a:pt x="4186" y="375"/>
                    <a:pt x="3308" y="46"/>
                  </a:cubicBezTo>
                  <a:cubicBezTo>
                    <a:pt x="3225" y="15"/>
                    <a:pt x="3138" y="0"/>
                    <a:pt x="3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61;p40"/>
            <p:cNvSpPr/>
            <p:nvPr/>
          </p:nvSpPr>
          <p:spPr>
            <a:xfrm>
              <a:off x="2411875" y="4072450"/>
              <a:ext cx="85075" cy="135600"/>
            </a:xfrm>
            <a:custGeom>
              <a:avLst/>
              <a:gdLst/>
              <a:ahLst/>
              <a:cxnLst/>
              <a:rect l="l" t="t" r="r" b="b"/>
              <a:pathLst>
                <a:path w="3403" h="5424" extrusionOk="0">
                  <a:moveTo>
                    <a:pt x="1725" y="0"/>
                  </a:moveTo>
                  <a:cubicBezTo>
                    <a:pt x="785" y="0"/>
                    <a:pt x="17" y="1881"/>
                    <a:pt x="1" y="3386"/>
                  </a:cubicBezTo>
                  <a:cubicBezTo>
                    <a:pt x="1" y="4875"/>
                    <a:pt x="753" y="5408"/>
                    <a:pt x="1694" y="5424"/>
                  </a:cubicBezTo>
                  <a:cubicBezTo>
                    <a:pt x="2634" y="5424"/>
                    <a:pt x="3387" y="4891"/>
                    <a:pt x="3402" y="3402"/>
                  </a:cubicBezTo>
                  <a:cubicBezTo>
                    <a:pt x="3402" y="1913"/>
                    <a:pt x="2666" y="16"/>
                    <a:pt x="1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62;p40"/>
            <p:cNvSpPr/>
            <p:nvPr/>
          </p:nvSpPr>
          <p:spPr>
            <a:xfrm>
              <a:off x="2442850" y="4106150"/>
              <a:ext cx="144225" cy="283725"/>
            </a:xfrm>
            <a:custGeom>
              <a:avLst/>
              <a:gdLst/>
              <a:ahLst/>
              <a:cxnLst/>
              <a:rect l="l" t="t" r="r" b="b"/>
              <a:pathLst>
                <a:path w="5769" h="11349" extrusionOk="0">
                  <a:moveTo>
                    <a:pt x="5768" y="0"/>
                  </a:moveTo>
                  <a:lnTo>
                    <a:pt x="5768" y="0"/>
                  </a:lnTo>
                  <a:cubicBezTo>
                    <a:pt x="612" y="3903"/>
                    <a:pt x="0" y="11348"/>
                    <a:pt x="0" y="11348"/>
                  </a:cubicBezTo>
                  <a:lnTo>
                    <a:pt x="5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63;p40"/>
            <p:cNvSpPr/>
            <p:nvPr/>
          </p:nvSpPr>
          <p:spPr>
            <a:xfrm>
              <a:off x="2318225" y="4097125"/>
              <a:ext cx="124650" cy="292750"/>
            </a:xfrm>
            <a:custGeom>
              <a:avLst/>
              <a:gdLst/>
              <a:ahLst/>
              <a:cxnLst/>
              <a:rect l="l" t="t" r="r" b="b"/>
              <a:pathLst>
                <a:path w="4986" h="11710" extrusionOk="0">
                  <a:moveTo>
                    <a:pt x="1" y="1"/>
                  </a:moveTo>
                  <a:lnTo>
                    <a:pt x="4985" y="11709"/>
                  </a:lnTo>
                  <a:cubicBezTo>
                    <a:pt x="4985" y="11709"/>
                    <a:pt x="4876" y="42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64;p40"/>
            <p:cNvSpPr/>
            <p:nvPr/>
          </p:nvSpPr>
          <p:spPr>
            <a:xfrm>
              <a:off x="2023700" y="3918050"/>
              <a:ext cx="103475" cy="1558050"/>
            </a:xfrm>
            <a:custGeom>
              <a:avLst/>
              <a:gdLst/>
              <a:ahLst/>
              <a:cxnLst/>
              <a:rect l="l" t="t" r="r" b="b"/>
              <a:pathLst>
                <a:path w="4139" h="62322" extrusionOk="0">
                  <a:moveTo>
                    <a:pt x="3982" y="1"/>
                  </a:moveTo>
                  <a:lnTo>
                    <a:pt x="1" y="62322"/>
                  </a:lnTo>
                  <a:lnTo>
                    <a:pt x="831" y="62322"/>
                  </a:lnTo>
                  <a:lnTo>
                    <a:pt x="4139" y="16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65;p40"/>
            <p:cNvSpPr/>
            <p:nvPr/>
          </p:nvSpPr>
          <p:spPr>
            <a:xfrm>
              <a:off x="2043300" y="3800725"/>
              <a:ext cx="125425" cy="156850"/>
            </a:xfrm>
            <a:custGeom>
              <a:avLst/>
              <a:gdLst/>
              <a:ahLst/>
              <a:cxnLst/>
              <a:rect l="l" t="t" r="r" b="b"/>
              <a:pathLst>
                <a:path w="5017" h="6274" extrusionOk="0">
                  <a:moveTo>
                    <a:pt x="1437" y="0"/>
                  </a:moveTo>
                  <a:cubicBezTo>
                    <a:pt x="1330" y="0"/>
                    <a:pt x="1227" y="17"/>
                    <a:pt x="1129" y="54"/>
                  </a:cubicBezTo>
                  <a:cubicBezTo>
                    <a:pt x="79" y="430"/>
                    <a:pt x="0" y="2860"/>
                    <a:pt x="612" y="4537"/>
                  </a:cubicBezTo>
                  <a:cubicBezTo>
                    <a:pt x="1057" y="5791"/>
                    <a:pt x="1774" y="6274"/>
                    <a:pt x="2546" y="6274"/>
                  </a:cubicBezTo>
                  <a:cubicBezTo>
                    <a:pt x="2807" y="6274"/>
                    <a:pt x="3074" y="6219"/>
                    <a:pt x="3339" y="6120"/>
                  </a:cubicBezTo>
                  <a:cubicBezTo>
                    <a:pt x="4389" y="5744"/>
                    <a:pt x="5016" y="4835"/>
                    <a:pt x="4420" y="3157"/>
                  </a:cubicBezTo>
                  <a:cubicBezTo>
                    <a:pt x="3866" y="1637"/>
                    <a:pt x="2474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66;p40"/>
            <p:cNvSpPr/>
            <p:nvPr/>
          </p:nvSpPr>
          <p:spPr>
            <a:xfrm>
              <a:off x="2084825" y="3801375"/>
              <a:ext cx="126200" cy="156500"/>
            </a:xfrm>
            <a:custGeom>
              <a:avLst/>
              <a:gdLst/>
              <a:ahLst/>
              <a:cxnLst/>
              <a:rect l="l" t="t" r="r" b="b"/>
              <a:pathLst>
                <a:path w="5048" h="6260" extrusionOk="0">
                  <a:moveTo>
                    <a:pt x="3629" y="1"/>
                  </a:moveTo>
                  <a:cubicBezTo>
                    <a:pt x="2590" y="1"/>
                    <a:pt x="1194" y="1616"/>
                    <a:pt x="628" y="3116"/>
                  </a:cubicBezTo>
                  <a:cubicBezTo>
                    <a:pt x="1" y="4793"/>
                    <a:pt x="628" y="5702"/>
                    <a:pt x="1678" y="6094"/>
                  </a:cubicBezTo>
                  <a:cubicBezTo>
                    <a:pt x="1952" y="6200"/>
                    <a:pt x="2227" y="6260"/>
                    <a:pt x="2494" y="6260"/>
                  </a:cubicBezTo>
                  <a:cubicBezTo>
                    <a:pt x="3254" y="6260"/>
                    <a:pt x="3957" y="5782"/>
                    <a:pt x="4421" y="4542"/>
                  </a:cubicBezTo>
                  <a:cubicBezTo>
                    <a:pt x="5048" y="2881"/>
                    <a:pt x="5001" y="451"/>
                    <a:pt x="3951" y="59"/>
                  </a:cubicBezTo>
                  <a:cubicBezTo>
                    <a:pt x="3849" y="20"/>
                    <a:pt x="3741" y="1"/>
                    <a:pt x="3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67;p40"/>
            <p:cNvSpPr/>
            <p:nvPr/>
          </p:nvSpPr>
          <p:spPr>
            <a:xfrm>
              <a:off x="2076200" y="3800875"/>
              <a:ext cx="101925" cy="161875"/>
            </a:xfrm>
            <a:custGeom>
              <a:avLst/>
              <a:gdLst/>
              <a:ahLst/>
              <a:cxnLst/>
              <a:rect l="l" t="t" r="r" b="b"/>
              <a:pathLst>
                <a:path w="4077" h="6475" extrusionOk="0">
                  <a:moveTo>
                    <a:pt x="2054" y="1"/>
                  </a:moveTo>
                  <a:cubicBezTo>
                    <a:pt x="941" y="1"/>
                    <a:pt x="17" y="2258"/>
                    <a:pt x="1" y="4029"/>
                  </a:cubicBezTo>
                  <a:cubicBezTo>
                    <a:pt x="1" y="5816"/>
                    <a:pt x="894" y="6459"/>
                    <a:pt x="2023" y="6474"/>
                  </a:cubicBezTo>
                  <a:cubicBezTo>
                    <a:pt x="3136" y="6474"/>
                    <a:pt x="4045" y="5847"/>
                    <a:pt x="4061" y="4061"/>
                  </a:cubicBezTo>
                  <a:cubicBezTo>
                    <a:pt x="4076" y="2274"/>
                    <a:pt x="3183" y="17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68;p40"/>
            <p:cNvSpPr/>
            <p:nvPr/>
          </p:nvSpPr>
          <p:spPr>
            <a:xfrm>
              <a:off x="2113450" y="3841250"/>
              <a:ext cx="171650" cy="338575"/>
            </a:xfrm>
            <a:custGeom>
              <a:avLst/>
              <a:gdLst/>
              <a:ahLst/>
              <a:cxnLst/>
              <a:rect l="l" t="t" r="r" b="b"/>
              <a:pathLst>
                <a:path w="6866" h="13543" extrusionOk="0">
                  <a:moveTo>
                    <a:pt x="6865" y="0"/>
                  </a:moveTo>
                  <a:cubicBezTo>
                    <a:pt x="721" y="4656"/>
                    <a:pt x="0" y="13543"/>
                    <a:pt x="0" y="13543"/>
                  </a:cubicBezTo>
                  <a:lnTo>
                    <a:pt x="68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69;p40"/>
            <p:cNvSpPr/>
            <p:nvPr/>
          </p:nvSpPr>
          <p:spPr>
            <a:xfrm>
              <a:off x="1964525" y="3830675"/>
              <a:ext cx="148950" cy="349150"/>
            </a:xfrm>
            <a:custGeom>
              <a:avLst/>
              <a:gdLst/>
              <a:ahLst/>
              <a:cxnLst/>
              <a:rect l="l" t="t" r="r" b="b"/>
              <a:pathLst>
                <a:path w="5958" h="13966" extrusionOk="0">
                  <a:moveTo>
                    <a:pt x="1" y="0"/>
                  </a:moveTo>
                  <a:lnTo>
                    <a:pt x="5957" y="13966"/>
                  </a:lnTo>
                  <a:cubicBezTo>
                    <a:pt x="5957" y="13966"/>
                    <a:pt x="5816" y="504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70;p40"/>
            <p:cNvSpPr/>
            <p:nvPr/>
          </p:nvSpPr>
          <p:spPr>
            <a:xfrm>
              <a:off x="2640475" y="5156725"/>
              <a:ext cx="40800" cy="319375"/>
            </a:xfrm>
            <a:custGeom>
              <a:avLst/>
              <a:gdLst/>
              <a:ahLst/>
              <a:cxnLst/>
              <a:rect l="l" t="t" r="r" b="b"/>
              <a:pathLst>
                <a:path w="1632" h="12775" extrusionOk="0">
                  <a:moveTo>
                    <a:pt x="1" y="0"/>
                  </a:moveTo>
                  <a:lnTo>
                    <a:pt x="1" y="12775"/>
                  </a:lnTo>
                  <a:lnTo>
                    <a:pt x="1631" y="127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1;p40"/>
            <p:cNvSpPr/>
            <p:nvPr/>
          </p:nvSpPr>
          <p:spPr>
            <a:xfrm>
              <a:off x="2546825" y="5002725"/>
              <a:ext cx="49800" cy="473375"/>
            </a:xfrm>
            <a:custGeom>
              <a:avLst/>
              <a:gdLst/>
              <a:ahLst/>
              <a:cxnLst/>
              <a:rect l="l" t="t" r="r" b="b"/>
              <a:pathLst>
                <a:path w="1992" h="18935" extrusionOk="0">
                  <a:moveTo>
                    <a:pt x="1991" y="0"/>
                  </a:moveTo>
                  <a:lnTo>
                    <a:pt x="1145" y="1991"/>
                  </a:lnTo>
                  <a:lnTo>
                    <a:pt x="1" y="7289"/>
                  </a:lnTo>
                  <a:lnTo>
                    <a:pt x="455" y="18935"/>
                  </a:lnTo>
                  <a:lnTo>
                    <a:pt x="1145" y="18935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72;p40"/>
            <p:cNvSpPr/>
            <p:nvPr/>
          </p:nvSpPr>
          <p:spPr>
            <a:xfrm>
              <a:off x="2857975" y="4895350"/>
              <a:ext cx="53700" cy="580750"/>
            </a:xfrm>
            <a:custGeom>
              <a:avLst/>
              <a:gdLst/>
              <a:ahLst/>
              <a:cxnLst/>
              <a:rect l="l" t="t" r="r" b="b"/>
              <a:pathLst>
                <a:path w="2148" h="23230" extrusionOk="0">
                  <a:moveTo>
                    <a:pt x="0" y="0"/>
                  </a:moveTo>
                  <a:lnTo>
                    <a:pt x="1834" y="23230"/>
                  </a:lnTo>
                  <a:lnTo>
                    <a:pt x="2148" y="23230"/>
                  </a:lnTo>
                  <a:lnTo>
                    <a:pt x="1834" y="2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73;p40"/>
            <p:cNvSpPr/>
            <p:nvPr/>
          </p:nvSpPr>
          <p:spPr>
            <a:xfrm>
              <a:off x="2911650" y="4871450"/>
              <a:ext cx="20800" cy="604650"/>
            </a:xfrm>
            <a:custGeom>
              <a:avLst/>
              <a:gdLst/>
              <a:ahLst/>
              <a:cxnLst/>
              <a:rect l="l" t="t" r="r" b="b"/>
              <a:pathLst>
                <a:path w="832" h="24186" extrusionOk="0">
                  <a:moveTo>
                    <a:pt x="831" y="0"/>
                  </a:moveTo>
                  <a:lnTo>
                    <a:pt x="455" y="329"/>
                  </a:lnTo>
                  <a:lnTo>
                    <a:pt x="1" y="24186"/>
                  </a:lnTo>
                  <a:lnTo>
                    <a:pt x="455" y="241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74;p40"/>
            <p:cNvSpPr/>
            <p:nvPr/>
          </p:nvSpPr>
          <p:spPr>
            <a:xfrm>
              <a:off x="2923025" y="5334625"/>
              <a:ext cx="30575" cy="141475"/>
            </a:xfrm>
            <a:custGeom>
              <a:avLst/>
              <a:gdLst/>
              <a:ahLst/>
              <a:cxnLst/>
              <a:rect l="l" t="t" r="r" b="b"/>
              <a:pathLst>
                <a:path w="1223" h="5659" extrusionOk="0">
                  <a:moveTo>
                    <a:pt x="909" y="0"/>
                  </a:moveTo>
                  <a:lnTo>
                    <a:pt x="0" y="5659"/>
                  </a:lnTo>
                  <a:lnTo>
                    <a:pt x="1223" y="5659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2" descr="Comic Flying Car Stock Illustration - Download Image Now - Flying Car, Car,  Futuristic - iStock">
            <a:extLst>
              <a:ext uri="{FF2B5EF4-FFF2-40B4-BE49-F238E27FC236}">
                <a16:creationId xmlns:a16="http://schemas.microsoft.com/office/drawing/2014/main" id="{4A8D5368-9175-29BC-781C-25F691A5F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35" b="96569" l="3594" r="89641">
                        <a14:foregroundMark x1="39112" y1="70915" x2="48203" y2="73856"/>
                        <a14:foregroundMark x1="42072" y1="77288" x2="47780" y2="84314"/>
                        <a14:foregroundMark x1="36998" y1="97222" x2="20507" y2="97549"/>
                        <a14:foregroundMark x1="20507" y1="97549" x2="7400" y2="92484"/>
                        <a14:foregroundMark x1="7400" y1="92484" x2="11205" y2="86111"/>
                        <a14:foregroundMark x1="3805" y1="90523" x2="3594" y2="93627"/>
                        <a14:foregroundMark x1="41649" y1="91013" x2="51163" y2="90523"/>
                        <a14:foregroundMark x1="66173" y1="88889" x2="54968" y2="88889"/>
                        <a14:foregroundMark x1="54968" y1="74346" x2="56448" y2="78595"/>
                        <a14:foregroundMark x1="39958" y1="71732" x2="28753" y2="79412"/>
                        <a14:foregroundMark x1="28753" y1="79412" x2="28330" y2="80882"/>
                        <a14:foregroundMark x1="26004" y1="76961" x2="28753" y2="74020"/>
                        <a14:foregroundMark x1="77378" y1="86928" x2="73362" y2="82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94"/>
          <a:stretch/>
        </p:blipFill>
        <p:spPr bwMode="auto">
          <a:xfrm>
            <a:off x="5657814" y="1392819"/>
            <a:ext cx="3826722" cy="16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1208;p31"/>
          <p:cNvSpPr/>
          <p:nvPr/>
        </p:nvSpPr>
        <p:spPr>
          <a:xfrm>
            <a:off x="5571400" y="723360"/>
            <a:ext cx="3572600" cy="500050"/>
          </a:xfrm>
          <a:custGeom>
            <a:avLst/>
            <a:gdLst/>
            <a:ahLst/>
            <a:cxnLst/>
            <a:rect l="l" t="t" r="r" b="b"/>
            <a:pathLst>
              <a:path w="142904" h="20002" extrusionOk="0">
                <a:moveTo>
                  <a:pt x="1" y="2430"/>
                </a:moveTo>
                <a:cubicBezTo>
                  <a:pt x="1" y="2430"/>
                  <a:pt x="73043" y="2383"/>
                  <a:pt x="78263" y="4876"/>
                </a:cubicBezTo>
                <a:lnTo>
                  <a:pt x="78263" y="4876"/>
                </a:lnTo>
                <a:cubicBezTo>
                  <a:pt x="83482" y="7368"/>
                  <a:pt x="142904" y="20001"/>
                  <a:pt x="142904" y="20001"/>
                </a:cubicBezTo>
                <a:lnTo>
                  <a:pt x="142904" y="20001"/>
                </a:lnTo>
                <a:lnTo>
                  <a:pt x="142904" y="2430"/>
                </a:lnTo>
                <a:cubicBezTo>
                  <a:pt x="142904" y="2430"/>
                  <a:pt x="104125" y="7916"/>
                  <a:pt x="96179" y="2430"/>
                </a:cubicBezTo>
                <a:lnTo>
                  <a:pt x="96179" y="2430"/>
                </a:lnTo>
                <a:cubicBezTo>
                  <a:pt x="93530" y="612"/>
                  <a:pt x="81962" y="1"/>
                  <a:pt x="67714" y="1"/>
                </a:cubicBezTo>
                <a:lnTo>
                  <a:pt x="67714" y="1"/>
                </a:lnTo>
                <a:cubicBezTo>
                  <a:pt x="39218" y="1"/>
                  <a:pt x="1" y="2430"/>
                  <a:pt x="1" y="2430"/>
                </a:cubicBezTo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7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518618" y="1447800"/>
            <a:ext cx="2895600" cy="978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Bakbak One" panose="020B0604020202020204" charset="0"/>
                <a:cs typeface="Bakbak One" panose="020B0604020202020204" charset="0"/>
              </a:rPr>
              <a:t>Solar-powered ship</a:t>
            </a:r>
            <a:endParaRPr lang="en-US" sz="28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2" name="Picture 2" descr="Equal png images | PNGE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977" y1="73428" x2="59483" y2="76471"/>
                        <a14:foregroundMark x1="68678" y1="73428" x2="68678" y2="7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5009" r="16508" b="18265"/>
          <a:stretch/>
        </p:blipFill>
        <p:spPr bwMode="auto">
          <a:xfrm>
            <a:off x="4179776" y="2962210"/>
            <a:ext cx="1002909" cy="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lus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34" y="1840521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un - Free nature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4" y="614041"/>
            <a:ext cx="1484472" cy="14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nergy Electricity Power Icon Stock Illustration - Download Image Now -  Lightning, Icon, Fuel and Power Generation - i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02" y="398913"/>
            <a:ext cx="2173348" cy="217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argo ship - Free transport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70" y="2783792"/>
            <a:ext cx="2095260" cy="20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olar powered ship glyph icon Royalty Free Vector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7" b="95093" l="2900" r="97100">
                        <a14:foregroundMark x1="35500" y1="19722" x2="35500" y2="19722"/>
                        <a14:foregroundMark x1="31500" y1="30556" x2="31500" y2="30556"/>
                        <a14:foregroundMark x1="52300" y1="24444" x2="52300" y2="24444"/>
                        <a14:foregroundMark x1="54200" y1="30093" x2="54200" y2="30093"/>
                        <a14:foregroundMark x1="49600" y1="35833" x2="49600" y2="35833"/>
                        <a14:foregroundMark x1="53200" y1="42222" x2="53200" y2="42222"/>
                        <a14:foregroundMark x1="41600" y1="50185" x2="41600" y2="50185"/>
                        <a14:foregroundMark x1="17600" y1="54259" x2="17600" y2="54259"/>
                        <a14:foregroundMark x1="36600" y1="67685" x2="36600" y2="67685"/>
                        <a14:foregroundMark x1="43500" y1="73611" x2="43500" y2="7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7" t="13031" r="6207" b="18228"/>
          <a:stretch/>
        </p:blipFill>
        <p:spPr bwMode="auto">
          <a:xfrm flipH="1">
            <a:off x="6531456" y="2653155"/>
            <a:ext cx="2780184" cy="23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859870" y="2764724"/>
            <a:ext cx="3476847" cy="1479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Bakbak One" panose="020B0604020202020204" charset="0"/>
                <a:cs typeface="Bakbak One" panose="020B0604020202020204" charset="0"/>
              </a:rPr>
              <a:t>HYPERLOOP</a:t>
            </a:r>
            <a:endParaRPr lang="en-US" sz="4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2" name="Picture 2" descr="Equal png images | PNGE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977" y1="73428" x2="59483" y2="76471"/>
                        <a14:foregroundMark x1="68678" y1="73428" x2="68678" y2="7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5009" r="16508" b="18265"/>
          <a:stretch/>
        </p:blipFill>
        <p:spPr bwMode="auto">
          <a:xfrm>
            <a:off x="1046296" y="3168899"/>
            <a:ext cx="1002909" cy="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lus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17" y="1150987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709360" y="1009105"/>
            <a:ext cx="2296668" cy="86915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Starts with H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5" name="Picture 4" descr="Plus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94" y="1150987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889" y1="26222" x2="57333" y2="36000"/>
                        <a14:foregroundMark x1="27111" y1="17778" x2="30222" y2="18667"/>
                        <a14:foregroundMark x1="38222" y1="16000" x2="38222" y2="14667"/>
                        <a14:foregroundMark x1="29778" y1="25333" x2="29778" y2="25333"/>
                        <a14:foregroundMark x1="77333" y1="37778" x2="77333" y2="37778"/>
                        <a14:foregroundMark x1="94222" y1="35111" x2="94222" y2="35111"/>
                        <a14:foregroundMark x1="85333" y1="41778" x2="85333" y2="41778"/>
                        <a14:foregroundMark x1="17333" y1="55111" x2="17333" y2="55111"/>
                        <a14:foregroundMark x1="26222" y1="55111" x2="26222" y2="55111"/>
                        <a14:foregroundMark x1="20889" y1="59556" x2="20889" y2="59556"/>
                        <a14:foregroundMark x1="53333" y1="84000" x2="53333" y2="84000"/>
                        <a14:foregroundMark x1="49333" y1="36889" x2="49333" y2="36889"/>
                        <a14:foregroundMark x1="76889" y1="10667" x2="76889" y2="1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052" y="332468"/>
            <a:ext cx="1915142" cy="1915138"/>
          </a:xfrm>
          <a:prstGeom prst="rect">
            <a:avLst/>
          </a:prstGeom>
        </p:spPr>
      </p:pic>
      <p:pic>
        <p:nvPicPr>
          <p:cNvPr id="2062" name="Picture 14" descr="Circle icon - Free download on Iconfin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09" y="563116"/>
            <a:ext cx="1761136" cy="17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yperloop Vector Icon Design 16423881 Vector Art at Vecteez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" b="100000" l="0" r="100000">
                        <a14:foregroundMark x1="13177" y1="10316" x2="20469" y2="14114"/>
                        <a14:foregroundMark x1="53281" y1="37532" x2="60052" y2="43228"/>
                        <a14:foregroundMark x1="18906" y1="48291" x2="18906" y2="48291"/>
                        <a14:foregroundMark x1="19948" y1="80570" x2="19948" y2="80570"/>
                        <a14:foregroundMark x1="21510" y1="94494" x2="21510" y2="94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61" y="2764724"/>
            <a:ext cx="1798448" cy="14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16277" y="3488586"/>
            <a:ext cx="3476847" cy="658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Bamboo-copter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2050" name="Picture 2" descr="Equal png images | PNG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977" y1="73428" x2="59483" y2="76471"/>
                        <a14:foregroundMark x1="68678" y1="73428" x2="68678" y2="7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5009" r="16508" b="18265"/>
          <a:stretch/>
        </p:blipFill>
        <p:spPr bwMode="auto">
          <a:xfrm>
            <a:off x="4010075" y="1808802"/>
            <a:ext cx="1002909" cy="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us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0" y="3186146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34871" y="290715"/>
            <a:ext cx="2296668" cy="658111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12 letters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4" name="Picture 4" descr="Plus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" y="1798123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995" y="1160518"/>
            <a:ext cx="1554222" cy="1371600"/>
          </a:xfrm>
          <a:prstGeom prst="rect">
            <a:avLst/>
          </a:prstGeom>
        </p:spPr>
      </p:pic>
      <p:pic>
        <p:nvPicPr>
          <p:cNvPr id="4102" name="Picture 6" descr="Helicopter icon flat style Royalty Free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67" b="712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8" b="23638"/>
          <a:stretch/>
        </p:blipFill>
        <p:spPr bwMode="auto">
          <a:xfrm>
            <a:off x="1042131" y="2863516"/>
            <a:ext cx="2815988" cy="16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Characters Doraemon New Png Images - Doraemon Flying With Bamboo  Copter,Cartoon Character Png - free transparent png images - pngaaa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06" b="94894" l="5667" r="94333">
                        <a14:foregroundMark x1="37111" y1="26596" x2="64556" y2="81064"/>
                        <a14:foregroundMark x1="82000" y1="46064" x2="40667" y2="83617"/>
                        <a14:foregroundMark x1="17222" y1="55213" x2="57667" y2="64894"/>
                        <a14:foregroundMark x1="27667" y1="38617" x2="66556" y2="55638"/>
                        <a14:foregroundMark x1="50778" y1="23830" x2="64444" y2="38404"/>
                        <a14:foregroundMark x1="46333" y1="52447" x2="45333" y2="75532"/>
                        <a14:foregroundMark x1="32111" y1="12660" x2="49111" y2="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03" b="13742"/>
          <a:stretch/>
        </p:blipFill>
        <p:spPr bwMode="auto">
          <a:xfrm>
            <a:off x="5303720" y="247312"/>
            <a:ext cx="3501959" cy="316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637;p59"/>
          <p:cNvGrpSpPr/>
          <p:nvPr/>
        </p:nvGrpSpPr>
        <p:grpSpPr>
          <a:xfrm>
            <a:off x="226459" y="3817641"/>
            <a:ext cx="1631344" cy="1023844"/>
            <a:chOff x="-3953475" y="3895725"/>
            <a:chExt cx="2284150" cy="1433550"/>
          </a:xfrm>
        </p:grpSpPr>
        <p:sp>
          <p:nvSpPr>
            <p:cNvPr id="17" name="Google Shape;638;p59"/>
            <p:cNvSpPr/>
            <p:nvPr/>
          </p:nvSpPr>
          <p:spPr>
            <a:xfrm>
              <a:off x="-2517450" y="3895725"/>
              <a:ext cx="848125" cy="965725"/>
            </a:xfrm>
            <a:custGeom>
              <a:avLst/>
              <a:gdLst/>
              <a:ahLst/>
              <a:cxnLst/>
              <a:rect l="l" t="t" r="r" b="b"/>
              <a:pathLst>
                <a:path w="33925" h="38629" extrusionOk="0">
                  <a:moveTo>
                    <a:pt x="19714" y="1"/>
                  </a:moveTo>
                  <a:cubicBezTo>
                    <a:pt x="19247" y="1"/>
                    <a:pt x="18814" y="67"/>
                    <a:pt x="18347" y="101"/>
                  </a:cubicBezTo>
                  <a:cubicBezTo>
                    <a:pt x="17880" y="34"/>
                    <a:pt x="17413" y="1"/>
                    <a:pt x="16946" y="1"/>
                  </a:cubicBezTo>
                  <a:cubicBezTo>
                    <a:pt x="16512" y="1"/>
                    <a:pt x="16045" y="67"/>
                    <a:pt x="15578" y="101"/>
                  </a:cubicBezTo>
                  <a:cubicBezTo>
                    <a:pt x="15111" y="34"/>
                    <a:pt x="14677" y="1"/>
                    <a:pt x="14210" y="1"/>
                  </a:cubicBezTo>
                  <a:cubicBezTo>
                    <a:pt x="6371" y="1"/>
                    <a:pt x="0" y="6405"/>
                    <a:pt x="0" y="14244"/>
                  </a:cubicBezTo>
                  <a:cubicBezTo>
                    <a:pt x="0" y="16846"/>
                    <a:pt x="701" y="19415"/>
                    <a:pt x="2035" y="21616"/>
                  </a:cubicBezTo>
                  <a:lnTo>
                    <a:pt x="11408" y="37094"/>
                  </a:lnTo>
                  <a:cubicBezTo>
                    <a:pt x="12009" y="38028"/>
                    <a:pt x="13043" y="38628"/>
                    <a:pt x="14177" y="38628"/>
                  </a:cubicBezTo>
                  <a:cubicBezTo>
                    <a:pt x="14677" y="38628"/>
                    <a:pt x="15111" y="38495"/>
                    <a:pt x="15545" y="38295"/>
                  </a:cubicBezTo>
                  <a:cubicBezTo>
                    <a:pt x="15945" y="38495"/>
                    <a:pt x="16445" y="38628"/>
                    <a:pt x="16912" y="38628"/>
                  </a:cubicBezTo>
                  <a:cubicBezTo>
                    <a:pt x="17413" y="38628"/>
                    <a:pt x="17880" y="38495"/>
                    <a:pt x="18280" y="38295"/>
                  </a:cubicBezTo>
                  <a:cubicBezTo>
                    <a:pt x="18713" y="38495"/>
                    <a:pt x="19214" y="38628"/>
                    <a:pt x="19681" y="38628"/>
                  </a:cubicBezTo>
                  <a:cubicBezTo>
                    <a:pt x="20782" y="38628"/>
                    <a:pt x="21849" y="38028"/>
                    <a:pt x="22416" y="37094"/>
                  </a:cubicBezTo>
                  <a:lnTo>
                    <a:pt x="31823" y="21616"/>
                  </a:lnTo>
                  <a:cubicBezTo>
                    <a:pt x="33124" y="19415"/>
                    <a:pt x="33858" y="16846"/>
                    <a:pt x="33858" y="14244"/>
                  </a:cubicBezTo>
                  <a:cubicBezTo>
                    <a:pt x="33924" y="6405"/>
                    <a:pt x="27553" y="1"/>
                    <a:pt x="19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9;p59"/>
            <p:cNvSpPr/>
            <p:nvPr/>
          </p:nvSpPr>
          <p:spPr>
            <a:xfrm>
              <a:off x="-3953475" y="4578725"/>
              <a:ext cx="2099025" cy="750550"/>
            </a:xfrm>
            <a:custGeom>
              <a:avLst/>
              <a:gdLst/>
              <a:ahLst/>
              <a:cxnLst/>
              <a:rect l="l" t="t" r="r" b="b"/>
              <a:pathLst>
                <a:path w="83961" h="30022" extrusionOk="0">
                  <a:moveTo>
                    <a:pt x="83193" y="14644"/>
                  </a:moveTo>
                  <a:cubicBezTo>
                    <a:pt x="82726" y="13977"/>
                    <a:pt x="82092" y="13477"/>
                    <a:pt x="81291" y="13143"/>
                  </a:cubicBezTo>
                  <a:cubicBezTo>
                    <a:pt x="80691" y="12876"/>
                    <a:pt x="79991" y="12776"/>
                    <a:pt x="79257" y="12776"/>
                  </a:cubicBezTo>
                  <a:cubicBezTo>
                    <a:pt x="78456" y="12776"/>
                    <a:pt x="77722" y="12943"/>
                    <a:pt x="77122" y="13210"/>
                  </a:cubicBezTo>
                  <a:cubicBezTo>
                    <a:pt x="77055" y="13210"/>
                    <a:pt x="77022" y="13276"/>
                    <a:pt x="76988" y="13276"/>
                  </a:cubicBezTo>
                  <a:cubicBezTo>
                    <a:pt x="76321" y="12943"/>
                    <a:pt x="75554" y="12776"/>
                    <a:pt x="74787" y="12776"/>
                  </a:cubicBezTo>
                  <a:lnTo>
                    <a:pt x="73853" y="12776"/>
                  </a:lnTo>
                  <a:cubicBezTo>
                    <a:pt x="72885" y="12776"/>
                    <a:pt x="72052" y="12976"/>
                    <a:pt x="71318" y="13443"/>
                  </a:cubicBezTo>
                  <a:cubicBezTo>
                    <a:pt x="70884" y="13210"/>
                    <a:pt x="70484" y="13043"/>
                    <a:pt x="70017" y="12976"/>
                  </a:cubicBezTo>
                  <a:cubicBezTo>
                    <a:pt x="69550" y="12843"/>
                    <a:pt x="69149" y="12776"/>
                    <a:pt x="68716" y="12776"/>
                  </a:cubicBezTo>
                  <a:cubicBezTo>
                    <a:pt x="68516" y="12776"/>
                    <a:pt x="68282" y="12709"/>
                    <a:pt x="68015" y="12709"/>
                  </a:cubicBezTo>
                  <a:lnTo>
                    <a:pt x="67782" y="12709"/>
                  </a:lnTo>
                  <a:cubicBezTo>
                    <a:pt x="67515" y="12709"/>
                    <a:pt x="67315" y="12709"/>
                    <a:pt x="67048" y="12776"/>
                  </a:cubicBezTo>
                  <a:cubicBezTo>
                    <a:pt x="66648" y="12809"/>
                    <a:pt x="66214" y="12876"/>
                    <a:pt x="65780" y="12976"/>
                  </a:cubicBezTo>
                  <a:cubicBezTo>
                    <a:pt x="65313" y="13110"/>
                    <a:pt x="64846" y="13276"/>
                    <a:pt x="64379" y="13477"/>
                  </a:cubicBezTo>
                  <a:cubicBezTo>
                    <a:pt x="64379" y="13477"/>
                    <a:pt x="64346" y="13477"/>
                    <a:pt x="64346" y="13510"/>
                  </a:cubicBezTo>
                  <a:cubicBezTo>
                    <a:pt x="64313" y="13510"/>
                    <a:pt x="64313" y="13477"/>
                    <a:pt x="64279" y="13477"/>
                  </a:cubicBezTo>
                  <a:cubicBezTo>
                    <a:pt x="63512" y="13010"/>
                    <a:pt x="62645" y="12809"/>
                    <a:pt x="61677" y="12809"/>
                  </a:cubicBezTo>
                  <a:cubicBezTo>
                    <a:pt x="61044" y="12809"/>
                    <a:pt x="60477" y="12876"/>
                    <a:pt x="59943" y="13110"/>
                  </a:cubicBezTo>
                  <a:cubicBezTo>
                    <a:pt x="59509" y="12976"/>
                    <a:pt x="59042" y="12843"/>
                    <a:pt x="58609" y="12843"/>
                  </a:cubicBezTo>
                  <a:cubicBezTo>
                    <a:pt x="58308" y="12809"/>
                    <a:pt x="58042" y="12809"/>
                    <a:pt x="57775" y="12809"/>
                  </a:cubicBezTo>
                  <a:lnTo>
                    <a:pt x="54272" y="12809"/>
                  </a:lnTo>
                  <a:cubicBezTo>
                    <a:pt x="53972" y="12809"/>
                    <a:pt x="53705" y="12809"/>
                    <a:pt x="53438" y="12843"/>
                  </a:cubicBezTo>
                  <a:cubicBezTo>
                    <a:pt x="52804" y="12876"/>
                    <a:pt x="52271" y="13010"/>
                    <a:pt x="51704" y="13276"/>
                  </a:cubicBezTo>
                  <a:cubicBezTo>
                    <a:pt x="51670" y="13310"/>
                    <a:pt x="51604" y="13310"/>
                    <a:pt x="51537" y="13343"/>
                  </a:cubicBezTo>
                  <a:lnTo>
                    <a:pt x="51303" y="13210"/>
                  </a:lnTo>
                  <a:cubicBezTo>
                    <a:pt x="50670" y="12976"/>
                    <a:pt x="49969" y="12809"/>
                    <a:pt x="49169" y="12809"/>
                  </a:cubicBezTo>
                  <a:lnTo>
                    <a:pt x="48468" y="12809"/>
                  </a:lnTo>
                  <a:cubicBezTo>
                    <a:pt x="47667" y="12809"/>
                    <a:pt x="46967" y="12943"/>
                    <a:pt x="46333" y="13210"/>
                  </a:cubicBezTo>
                  <a:cubicBezTo>
                    <a:pt x="46133" y="13310"/>
                    <a:pt x="45933" y="13443"/>
                    <a:pt x="45766" y="13510"/>
                  </a:cubicBezTo>
                  <a:cubicBezTo>
                    <a:pt x="45533" y="13377"/>
                    <a:pt x="45332" y="13243"/>
                    <a:pt x="45099" y="13176"/>
                  </a:cubicBezTo>
                  <a:cubicBezTo>
                    <a:pt x="44499" y="12910"/>
                    <a:pt x="43798" y="12809"/>
                    <a:pt x="43031" y="12809"/>
                  </a:cubicBezTo>
                  <a:cubicBezTo>
                    <a:pt x="42264" y="12809"/>
                    <a:pt x="41530" y="12976"/>
                    <a:pt x="40929" y="13276"/>
                  </a:cubicBezTo>
                  <a:cubicBezTo>
                    <a:pt x="40863" y="13276"/>
                    <a:pt x="40829" y="13310"/>
                    <a:pt x="40796" y="13310"/>
                  </a:cubicBezTo>
                  <a:cubicBezTo>
                    <a:pt x="40129" y="12976"/>
                    <a:pt x="39362" y="12809"/>
                    <a:pt x="38594" y="12809"/>
                  </a:cubicBezTo>
                  <a:lnTo>
                    <a:pt x="37660" y="12809"/>
                  </a:lnTo>
                  <a:cubicBezTo>
                    <a:pt x="36860" y="12809"/>
                    <a:pt x="36159" y="12976"/>
                    <a:pt x="35492" y="13276"/>
                  </a:cubicBezTo>
                  <a:cubicBezTo>
                    <a:pt x="35092" y="13043"/>
                    <a:pt x="34658" y="12943"/>
                    <a:pt x="34191" y="12876"/>
                  </a:cubicBezTo>
                  <a:cubicBezTo>
                    <a:pt x="34258" y="12709"/>
                    <a:pt x="34258" y="12543"/>
                    <a:pt x="34258" y="12376"/>
                  </a:cubicBezTo>
                  <a:cubicBezTo>
                    <a:pt x="34258" y="12142"/>
                    <a:pt x="34291" y="11842"/>
                    <a:pt x="34291" y="11609"/>
                  </a:cubicBezTo>
                  <a:lnTo>
                    <a:pt x="34291" y="8707"/>
                  </a:lnTo>
                  <a:cubicBezTo>
                    <a:pt x="34825" y="8373"/>
                    <a:pt x="35292" y="7973"/>
                    <a:pt x="35626" y="7472"/>
                  </a:cubicBezTo>
                  <a:cubicBezTo>
                    <a:pt x="36159" y="6705"/>
                    <a:pt x="36459" y="5771"/>
                    <a:pt x="36459" y="4770"/>
                  </a:cubicBezTo>
                  <a:cubicBezTo>
                    <a:pt x="36459" y="3770"/>
                    <a:pt x="36159" y="2802"/>
                    <a:pt x="35626" y="2002"/>
                  </a:cubicBezTo>
                  <a:cubicBezTo>
                    <a:pt x="35125" y="1335"/>
                    <a:pt x="34458" y="801"/>
                    <a:pt x="33691" y="467"/>
                  </a:cubicBezTo>
                  <a:cubicBezTo>
                    <a:pt x="33157" y="267"/>
                    <a:pt x="32623" y="100"/>
                    <a:pt x="31990" y="34"/>
                  </a:cubicBezTo>
                  <a:cubicBezTo>
                    <a:pt x="31689" y="0"/>
                    <a:pt x="31456" y="0"/>
                    <a:pt x="31156" y="0"/>
                  </a:cubicBezTo>
                  <a:lnTo>
                    <a:pt x="27787" y="0"/>
                  </a:lnTo>
                  <a:cubicBezTo>
                    <a:pt x="27520" y="0"/>
                    <a:pt x="27253" y="0"/>
                    <a:pt x="26953" y="34"/>
                  </a:cubicBezTo>
                  <a:cubicBezTo>
                    <a:pt x="26652" y="100"/>
                    <a:pt x="26319" y="134"/>
                    <a:pt x="26019" y="167"/>
                  </a:cubicBezTo>
                  <a:cubicBezTo>
                    <a:pt x="25618" y="34"/>
                    <a:pt x="25185" y="0"/>
                    <a:pt x="24784" y="0"/>
                  </a:cubicBezTo>
                  <a:cubicBezTo>
                    <a:pt x="24017" y="0"/>
                    <a:pt x="23283" y="200"/>
                    <a:pt x="22616" y="534"/>
                  </a:cubicBezTo>
                  <a:cubicBezTo>
                    <a:pt x="22516" y="601"/>
                    <a:pt x="22449" y="634"/>
                    <a:pt x="22316" y="701"/>
                  </a:cubicBezTo>
                  <a:cubicBezTo>
                    <a:pt x="22249" y="634"/>
                    <a:pt x="22116" y="601"/>
                    <a:pt x="22016" y="534"/>
                  </a:cubicBezTo>
                  <a:cubicBezTo>
                    <a:pt x="21349" y="200"/>
                    <a:pt x="20648" y="0"/>
                    <a:pt x="19914" y="0"/>
                  </a:cubicBezTo>
                  <a:cubicBezTo>
                    <a:pt x="19414" y="0"/>
                    <a:pt x="18947" y="100"/>
                    <a:pt x="18447" y="267"/>
                  </a:cubicBezTo>
                  <a:cubicBezTo>
                    <a:pt x="18080" y="167"/>
                    <a:pt x="17679" y="100"/>
                    <a:pt x="17312" y="34"/>
                  </a:cubicBezTo>
                  <a:cubicBezTo>
                    <a:pt x="17012" y="34"/>
                    <a:pt x="16779" y="0"/>
                    <a:pt x="16479" y="0"/>
                  </a:cubicBezTo>
                  <a:lnTo>
                    <a:pt x="13910" y="0"/>
                  </a:lnTo>
                  <a:cubicBezTo>
                    <a:pt x="13243" y="0"/>
                    <a:pt x="12609" y="134"/>
                    <a:pt x="12009" y="367"/>
                  </a:cubicBezTo>
                  <a:cubicBezTo>
                    <a:pt x="11442" y="134"/>
                    <a:pt x="10774" y="0"/>
                    <a:pt x="10074" y="0"/>
                  </a:cubicBezTo>
                  <a:cubicBezTo>
                    <a:pt x="9307" y="0"/>
                    <a:pt x="8606" y="167"/>
                    <a:pt x="7972" y="467"/>
                  </a:cubicBezTo>
                  <a:cubicBezTo>
                    <a:pt x="7972" y="467"/>
                    <a:pt x="7939" y="467"/>
                    <a:pt x="7939" y="501"/>
                  </a:cubicBezTo>
                  <a:cubicBezTo>
                    <a:pt x="7305" y="167"/>
                    <a:pt x="6571" y="34"/>
                    <a:pt x="5804" y="34"/>
                  </a:cubicBezTo>
                  <a:lnTo>
                    <a:pt x="4937" y="34"/>
                  </a:lnTo>
                  <a:cubicBezTo>
                    <a:pt x="3970" y="34"/>
                    <a:pt x="3102" y="301"/>
                    <a:pt x="2335" y="768"/>
                  </a:cubicBezTo>
                  <a:cubicBezTo>
                    <a:pt x="1601" y="1268"/>
                    <a:pt x="967" y="1968"/>
                    <a:pt x="634" y="2769"/>
                  </a:cubicBezTo>
                  <a:cubicBezTo>
                    <a:pt x="400" y="3303"/>
                    <a:pt x="267" y="3870"/>
                    <a:pt x="234" y="4504"/>
                  </a:cubicBezTo>
                  <a:cubicBezTo>
                    <a:pt x="234" y="4770"/>
                    <a:pt x="167" y="5037"/>
                    <a:pt x="167" y="5304"/>
                  </a:cubicBezTo>
                  <a:lnTo>
                    <a:pt x="167" y="12042"/>
                  </a:lnTo>
                  <a:cubicBezTo>
                    <a:pt x="167" y="12376"/>
                    <a:pt x="234" y="12676"/>
                    <a:pt x="267" y="12976"/>
                  </a:cubicBezTo>
                  <a:cubicBezTo>
                    <a:pt x="334" y="13610"/>
                    <a:pt x="567" y="14210"/>
                    <a:pt x="901" y="14711"/>
                  </a:cubicBezTo>
                  <a:cubicBezTo>
                    <a:pt x="734" y="14978"/>
                    <a:pt x="601" y="15211"/>
                    <a:pt x="467" y="15478"/>
                  </a:cubicBezTo>
                  <a:cubicBezTo>
                    <a:pt x="234" y="16012"/>
                    <a:pt x="100" y="16646"/>
                    <a:pt x="67" y="17279"/>
                  </a:cubicBezTo>
                  <a:cubicBezTo>
                    <a:pt x="67" y="17513"/>
                    <a:pt x="0" y="17813"/>
                    <a:pt x="0" y="18047"/>
                  </a:cubicBezTo>
                  <a:lnTo>
                    <a:pt x="0" y="24551"/>
                  </a:lnTo>
                  <a:cubicBezTo>
                    <a:pt x="0" y="24851"/>
                    <a:pt x="0" y="25118"/>
                    <a:pt x="67" y="25385"/>
                  </a:cubicBezTo>
                  <a:cubicBezTo>
                    <a:pt x="100" y="26019"/>
                    <a:pt x="234" y="26619"/>
                    <a:pt x="467" y="27153"/>
                  </a:cubicBezTo>
                  <a:cubicBezTo>
                    <a:pt x="834" y="28020"/>
                    <a:pt x="1468" y="28721"/>
                    <a:pt x="2268" y="29188"/>
                  </a:cubicBezTo>
                  <a:cubicBezTo>
                    <a:pt x="3002" y="29655"/>
                    <a:pt x="3903" y="29888"/>
                    <a:pt x="4837" y="29888"/>
                  </a:cubicBezTo>
                  <a:lnTo>
                    <a:pt x="7139" y="29888"/>
                  </a:lnTo>
                  <a:lnTo>
                    <a:pt x="7339" y="29888"/>
                  </a:lnTo>
                  <a:cubicBezTo>
                    <a:pt x="8273" y="29855"/>
                    <a:pt x="9140" y="29655"/>
                    <a:pt x="9941" y="29288"/>
                  </a:cubicBezTo>
                  <a:cubicBezTo>
                    <a:pt x="10641" y="29688"/>
                    <a:pt x="11475" y="29888"/>
                    <a:pt x="12409" y="29888"/>
                  </a:cubicBezTo>
                  <a:lnTo>
                    <a:pt x="15111" y="29888"/>
                  </a:lnTo>
                  <a:cubicBezTo>
                    <a:pt x="15411" y="29888"/>
                    <a:pt x="15645" y="29888"/>
                    <a:pt x="15945" y="29855"/>
                  </a:cubicBezTo>
                  <a:cubicBezTo>
                    <a:pt x="16579" y="29822"/>
                    <a:pt x="17112" y="29688"/>
                    <a:pt x="17646" y="29455"/>
                  </a:cubicBezTo>
                  <a:cubicBezTo>
                    <a:pt x="17679" y="29455"/>
                    <a:pt x="17746" y="29388"/>
                    <a:pt x="17779" y="29388"/>
                  </a:cubicBezTo>
                  <a:cubicBezTo>
                    <a:pt x="18080" y="29521"/>
                    <a:pt x="18347" y="29621"/>
                    <a:pt x="18680" y="29688"/>
                  </a:cubicBezTo>
                  <a:cubicBezTo>
                    <a:pt x="19314" y="29855"/>
                    <a:pt x="19981" y="29955"/>
                    <a:pt x="20682" y="29955"/>
                  </a:cubicBezTo>
                  <a:lnTo>
                    <a:pt x="20848" y="29955"/>
                  </a:lnTo>
                  <a:cubicBezTo>
                    <a:pt x="21182" y="29955"/>
                    <a:pt x="21582" y="29888"/>
                    <a:pt x="21949" y="29855"/>
                  </a:cubicBezTo>
                  <a:cubicBezTo>
                    <a:pt x="22416" y="29788"/>
                    <a:pt x="22850" y="29688"/>
                    <a:pt x="23350" y="29521"/>
                  </a:cubicBezTo>
                  <a:cubicBezTo>
                    <a:pt x="23817" y="29355"/>
                    <a:pt x="24251" y="29154"/>
                    <a:pt x="24618" y="28954"/>
                  </a:cubicBezTo>
                  <a:lnTo>
                    <a:pt x="24985" y="29188"/>
                  </a:lnTo>
                  <a:cubicBezTo>
                    <a:pt x="25752" y="29655"/>
                    <a:pt x="26619" y="29888"/>
                    <a:pt x="27620" y="29888"/>
                  </a:cubicBezTo>
                  <a:cubicBezTo>
                    <a:pt x="28621" y="29888"/>
                    <a:pt x="29488" y="29655"/>
                    <a:pt x="30255" y="29188"/>
                  </a:cubicBezTo>
                  <a:cubicBezTo>
                    <a:pt x="30322" y="29154"/>
                    <a:pt x="30355" y="29121"/>
                    <a:pt x="30455" y="29054"/>
                  </a:cubicBezTo>
                  <a:cubicBezTo>
                    <a:pt x="30522" y="29154"/>
                    <a:pt x="30655" y="29188"/>
                    <a:pt x="30755" y="29288"/>
                  </a:cubicBezTo>
                  <a:cubicBezTo>
                    <a:pt x="31489" y="29688"/>
                    <a:pt x="32323" y="29955"/>
                    <a:pt x="33291" y="29955"/>
                  </a:cubicBezTo>
                  <a:cubicBezTo>
                    <a:pt x="34091" y="29955"/>
                    <a:pt x="34792" y="29788"/>
                    <a:pt x="35459" y="29488"/>
                  </a:cubicBezTo>
                  <a:cubicBezTo>
                    <a:pt x="35492" y="29521"/>
                    <a:pt x="35592" y="29521"/>
                    <a:pt x="35626" y="29555"/>
                  </a:cubicBezTo>
                  <a:cubicBezTo>
                    <a:pt x="36259" y="29822"/>
                    <a:pt x="36860" y="29955"/>
                    <a:pt x="37660" y="29955"/>
                  </a:cubicBezTo>
                  <a:cubicBezTo>
                    <a:pt x="38428" y="29955"/>
                    <a:pt x="39128" y="29788"/>
                    <a:pt x="39762" y="29488"/>
                  </a:cubicBezTo>
                  <a:cubicBezTo>
                    <a:pt x="39795" y="29488"/>
                    <a:pt x="39829" y="29455"/>
                    <a:pt x="39862" y="29388"/>
                  </a:cubicBezTo>
                  <a:cubicBezTo>
                    <a:pt x="40529" y="29722"/>
                    <a:pt x="41296" y="29888"/>
                    <a:pt x="42097" y="29888"/>
                  </a:cubicBezTo>
                  <a:lnTo>
                    <a:pt x="42997" y="29888"/>
                  </a:lnTo>
                  <a:cubicBezTo>
                    <a:pt x="43631" y="29888"/>
                    <a:pt x="44198" y="29822"/>
                    <a:pt x="44699" y="29621"/>
                  </a:cubicBezTo>
                  <a:cubicBezTo>
                    <a:pt x="45266" y="29822"/>
                    <a:pt x="45799" y="29888"/>
                    <a:pt x="46433" y="29888"/>
                  </a:cubicBezTo>
                  <a:cubicBezTo>
                    <a:pt x="47301" y="29888"/>
                    <a:pt x="48101" y="29688"/>
                    <a:pt x="48768" y="29321"/>
                  </a:cubicBezTo>
                  <a:cubicBezTo>
                    <a:pt x="49469" y="29688"/>
                    <a:pt x="50203" y="29888"/>
                    <a:pt x="51103" y="29888"/>
                  </a:cubicBezTo>
                  <a:cubicBezTo>
                    <a:pt x="51971" y="29888"/>
                    <a:pt x="52804" y="29688"/>
                    <a:pt x="53505" y="29288"/>
                  </a:cubicBezTo>
                  <a:cubicBezTo>
                    <a:pt x="54205" y="29688"/>
                    <a:pt x="55039" y="29888"/>
                    <a:pt x="55940" y="29888"/>
                  </a:cubicBezTo>
                  <a:cubicBezTo>
                    <a:pt x="56941" y="29888"/>
                    <a:pt x="57808" y="29655"/>
                    <a:pt x="58542" y="29188"/>
                  </a:cubicBezTo>
                  <a:cubicBezTo>
                    <a:pt x="58642" y="29154"/>
                    <a:pt x="58675" y="29121"/>
                    <a:pt x="58775" y="29054"/>
                  </a:cubicBezTo>
                  <a:cubicBezTo>
                    <a:pt x="58842" y="29154"/>
                    <a:pt x="58976" y="29188"/>
                    <a:pt x="59042" y="29288"/>
                  </a:cubicBezTo>
                  <a:cubicBezTo>
                    <a:pt x="59809" y="29688"/>
                    <a:pt x="60643" y="29955"/>
                    <a:pt x="61611" y="29955"/>
                  </a:cubicBezTo>
                  <a:cubicBezTo>
                    <a:pt x="62545" y="29955"/>
                    <a:pt x="63379" y="29722"/>
                    <a:pt x="64113" y="29321"/>
                  </a:cubicBezTo>
                  <a:cubicBezTo>
                    <a:pt x="64146" y="29288"/>
                    <a:pt x="64213" y="29221"/>
                    <a:pt x="64279" y="29221"/>
                  </a:cubicBezTo>
                  <a:cubicBezTo>
                    <a:pt x="64713" y="29488"/>
                    <a:pt x="65213" y="29655"/>
                    <a:pt x="65680" y="29788"/>
                  </a:cubicBezTo>
                  <a:cubicBezTo>
                    <a:pt x="66147" y="29888"/>
                    <a:pt x="66548" y="29988"/>
                    <a:pt x="66981" y="29988"/>
                  </a:cubicBezTo>
                  <a:cubicBezTo>
                    <a:pt x="67215" y="29988"/>
                    <a:pt x="67448" y="30022"/>
                    <a:pt x="67682" y="30022"/>
                  </a:cubicBezTo>
                  <a:lnTo>
                    <a:pt x="67949" y="30022"/>
                  </a:lnTo>
                  <a:cubicBezTo>
                    <a:pt x="68182" y="30022"/>
                    <a:pt x="68382" y="30022"/>
                    <a:pt x="68649" y="29988"/>
                  </a:cubicBezTo>
                  <a:cubicBezTo>
                    <a:pt x="69049" y="29955"/>
                    <a:pt x="69483" y="29855"/>
                    <a:pt x="69950" y="29788"/>
                  </a:cubicBezTo>
                  <a:cubicBezTo>
                    <a:pt x="70350" y="29655"/>
                    <a:pt x="70784" y="29521"/>
                    <a:pt x="71184" y="29321"/>
                  </a:cubicBezTo>
                  <a:cubicBezTo>
                    <a:pt x="71351" y="29388"/>
                    <a:pt x="71551" y="29521"/>
                    <a:pt x="71718" y="29621"/>
                  </a:cubicBezTo>
                  <a:cubicBezTo>
                    <a:pt x="72352" y="29855"/>
                    <a:pt x="72986" y="29988"/>
                    <a:pt x="73786" y="29988"/>
                  </a:cubicBezTo>
                  <a:cubicBezTo>
                    <a:pt x="74520" y="29988"/>
                    <a:pt x="75220" y="29822"/>
                    <a:pt x="75888" y="29521"/>
                  </a:cubicBezTo>
                  <a:cubicBezTo>
                    <a:pt x="75954" y="29521"/>
                    <a:pt x="75988" y="29488"/>
                    <a:pt x="76021" y="29455"/>
                  </a:cubicBezTo>
                  <a:cubicBezTo>
                    <a:pt x="76688" y="29788"/>
                    <a:pt x="77455" y="29955"/>
                    <a:pt x="78223" y="29955"/>
                  </a:cubicBezTo>
                  <a:lnTo>
                    <a:pt x="79157" y="29955"/>
                  </a:lnTo>
                  <a:cubicBezTo>
                    <a:pt x="80157" y="29955"/>
                    <a:pt x="81025" y="29688"/>
                    <a:pt x="81792" y="29221"/>
                  </a:cubicBezTo>
                  <a:cubicBezTo>
                    <a:pt x="82559" y="28721"/>
                    <a:pt x="83159" y="28020"/>
                    <a:pt x="83526" y="27153"/>
                  </a:cubicBezTo>
                  <a:cubicBezTo>
                    <a:pt x="83727" y="26619"/>
                    <a:pt x="83893" y="26019"/>
                    <a:pt x="83893" y="25452"/>
                  </a:cubicBezTo>
                  <a:cubicBezTo>
                    <a:pt x="83893" y="25152"/>
                    <a:pt x="83960" y="24885"/>
                    <a:pt x="83960" y="24618"/>
                  </a:cubicBezTo>
                  <a:lnTo>
                    <a:pt x="83960" y="17613"/>
                  </a:lnTo>
                  <a:cubicBezTo>
                    <a:pt x="83960" y="17246"/>
                    <a:pt x="83893" y="16979"/>
                    <a:pt x="83860" y="16646"/>
                  </a:cubicBezTo>
                  <a:cubicBezTo>
                    <a:pt x="83893" y="15878"/>
                    <a:pt x="83626" y="15211"/>
                    <a:pt x="83193" y="146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40;p59"/>
            <p:cNvSpPr/>
            <p:nvPr/>
          </p:nvSpPr>
          <p:spPr>
            <a:xfrm>
              <a:off x="-2338175" y="3937425"/>
              <a:ext cx="627150" cy="882325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81" y="1"/>
                    <a:pt x="25085" y="5638"/>
                    <a:pt x="25085" y="12576"/>
                  </a:cubicBezTo>
                  <a:cubicBezTo>
                    <a:pt x="25085" y="14945"/>
                    <a:pt x="24418" y="17180"/>
                    <a:pt x="23251" y="19081"/>
                  </a:cubicBezTo>
                  <a:lnTo>
                    <a:pt x="13877" y="34525"/>
                  </a:lnTo>
                  <a:cubicBezTo>
                    <a:pt x="13644" y="34992"/>
                    <a:pt x="13144" y="35293"/>
                    <a:pt x="12543" y="35293"/>
                  </a:cubicBezTo>
                  <a:cubicBezTo>
                    <a:pt x="12009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34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80" y="9674"/>
                    <a:pt x="15479" y="7339"/>
                    <a:pt x="12543" y="73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41;p59"/>
            <p:cNvSpPr/>
            <p:nvPr/>
          </p:nvSpPr>
          <p:spPr>
            <a:xfrm>
              <a:off x="-2407375" y="3937425"/>
              <a:ext cx="627975" cy="882325"/>
            </a:xfrm>
            <a:custGeom>
              <a:avLst/>
              <a:gdLst/>
              <a:ahLst/>
              <a:cxnLst/>
              <a:rect l="l" t="t" r="r" b="b"/>
              <a:pathLst>
                <a:path w="25119" h="35293" extrusionOk="0">
                  <a:moveTo>
                    <a:pt x="12543" y="1"/>
                  </a:moveTo>
                  <a:cubicBezTo>
                    <a:pt x="19481" y="1"/>
                    <a:pt x="25118" y="5638"/>
                    <a:pt x="25118" y="12576"/>
                  </a:cubicBezTo>
                  <a:cubicBezTo>
                    <a:pt x="25118" y="14945"/>
                    <a:pt x="24451" y="17180"/>
                    <a:pt x="23284" y="19081"/>
                  </a:cubicBezTo>
                  <a:lnTo>
                    <a:pt x="13910" y="34525"/>
                  </a:lnTo>
                  <a:cubicBezTo>
                    <a:pt x="13643" y="34992"/>
                    <a:pt x="13143" y="35293"/>
                    <a:pt x="12576" y="35293"/>
                  </a:cubicBezTo>
                  <a:cubicBezTo>
                    <a:pt x="12009" y="35293"/>
                    <a:pt x="11508" y="34992"/>
                    <a:pt x="11242" y="34525"/>
                  </a:cubicBezTo>
                  <a:lnTo>
                    <a:pt x="1835" y="19081"/>
                  </a:lnTo>
                  <a:cubicBezTo>
                    <a:pt x="667" y="17180"/>
                    <a:pt x="0" y="14945"/>
                    <a:pt x="0" y="12576"/>
                  </a:cubicBezTo>
                  <a:cubicBezTo>
                    <a:pt x="0" y="5638"/>
                    <a:pt x="5638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4" y="7339"/>
                    <a:pt x="7339" y="9674"/>
                    <a:pt x="7339" y="12576"/>
                  </a:cubicBezTo>
                  <a:cubicBezTo>
                    <a:pt x="7339" y="15445"/>
                    <a:pt x="9674" y="17780"/>
                    <a:pt x="12543" y="17780"/>
                  </a:cubicBezTo>
                  <a:cubicBezTo>
                    <a:pt x="15445" y="17780"/>
                    <a:pt x="17780" y="15445"/>
                    <a:pt x="17780" y="12576"/>
                  </a:cubicBezTo>
                  <a:cubicBezTo>
                    <a:pt x="17813" y="9674"/>
                    <a:pt x="15445" y="7339"/>
                    <a:pt x="12543" y="73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42;p59"/>
            <p:cNvSpPr/>
            <p:nvPr/>
          </p:nvSpPr>
          <p:spPr>
            <a:xfrm>
              <a:off x="-3899275" y="4624575"/>
              <a:ext cx="2007275" cy="667175"/>
            </a:xfrm>
            <a:custGeom>
              <a:avLst/>
              <a:gdLst/>
              <a:ahLst/>
              <a:cxnLst/>
              <a:rect l="l" t="t" r="r" b="b"/>
              <a:pathLst>
                <a:path w="80291" h="26687" extrusionOk="0">
                  <a:moveTo>
                    <a:pt x="29288" y="12843"/>
                  </a:moveTo>
                  <a:cubicBezTo>
                    <a:pt x="29288" y="12843"/>
                    <a:pt x="29321" y="12843"/>
                    <a:pt x="29321" y="12877"/>
                  </a:cubicBezTo>
                  <a:cubicBezTo>
                    <a:pt x="29421" y="12944"/>
                    <a:pt x="29521" y="12977"/>
                    <a:pt x="29621" y="13044"/>
                  </a:cubicBezTo>
                  <a:lnTo>
                    <a:pt x="29655" y="13044"/>
                  </a:lnTo>
                  <a:cubicBezTo>
                    <a:pt x="30155" y="12710"/>
                    <a:pt x="30789" y="12610"/>
                    <a:pt x="31389" y="12610"/>
                  </a:cubicBezTo>
                  <a:cubicBezTo>
                    <a:pt x="31956" y="12610"/>
                    <a:pt x="32590" y="12710"/>
                    <a:pt x="33091" y="13044"/>
                  </a:cubicBezTo>
                  <a:cubicBezTo>
                    <a:pt x="33257" y="13144"/>
                    <a:pt x="33424" y="13277"/>
                    <a:pt x="33558" y="13377"/>
                  </a:cubicBezTo>
                  <a:cubicBezTo>
                    <a:pt x="33658" y="13277"/>
                    <a:pt x="33791" y="13144"/>
                    <a:pt x="33958" y="13044"/>
                  </a:cubicBezTo>
                  <a:cubicBezTo>
                    <a:pt x="34458" y="12710"/>
                    <a:pt x="35092" y="12610"/>
                    <a:pt x="35659" y="12610"/>
                  </a:cubicBezTo>
                  <a:lnTo>
                    <a:pt x="36593" y="12610"/>
                  </a:lnTo>
                  <a:cubicBezTo>
                    <a:pt x="37160" y="12610"/>
                    <a:pt x="37761" y="12710"/>
                    <a:pt x="38261" y="13044"/>
                  </a:cubicBezTo>
                  <a:cubicBezTo>
                    <a:pt x="38461" y="13177"/>
                    <a:pt x="38628" y="13310"/>
                    <a:pt x="38795" y="13477"/>
                  </a:cubicBezTo>
                  <a:cubicBezTo>
                    <a:pt x="39062" y="13210"/>
                    <a:pt x="39295" y="13044"/>
                    <a:pt x="39595" y="12877"/>
                  </a:cubicBezTo>
                  <a:cubicBezTo>
                    <a:pt x="40062" y="12677"/>
                    <a:pt x="40496" y="12610"/>
                    <a:pt x="40996" y="12610"/>
                  </a:cubicBezTo>
                  <a:cubicBezTo>
                    <a:pt x="41463" y="12610"/>
                    <a:pt x="41930" y="12677"/>
                    <a:pt x="42397" y="12843"/>
                  </a:cubicBezTo>
                  <a:cubicBezTo>
                    <a:pt x="42831" y="13044"/>
                    <a:pt x="43265" y="13344"/>
                    <a:pt x="43598" y="13811"/>
                  </a:cubicBezTo>
                  <a:cubicBezTo>
                    <a:pt x="43631" y="13844"/>
                    <a:pt x="43631" y="13878"/>
                    <a:pt x="43665" y="13944"/>
                  </a:cubicBezTo>
                  <a:cubicBezTo>
                    <a:pt x="43732" y="13844"/>
                    <a:pt x="43798" y="13777"/>
                    <a:pt x="43832" y="13711"/>
                  </a:cubicBezTo>
                  <a:cubicBezTo>
                    <a:pt x="44165" y="13377"/>
                    <a:pt x="44532" y="13110"/>
                    <a:pt x="44966" y="12944"/>
                  </a:cubicBezTo>
                  <a:cubicBezTo>
                    <a:pt x="45433" y="12710"/>
                    <a:pt x="45933" y="12643"/>
                    <a:pt x="46433" y="12643"/>
                  </a:cubicBezTo>
                  <a:lnTo>
                    <a:pt x="47134" y="12643"/>
                  </a:lnTo>
                  <a:cubicBezTo>
                    <a:pt x="47634" y="12643"/>
                    <a:pt x="48135" y="12710"/>
                    <a:pt x="48602" y="12944"/>
                  </a:cubicBezTo>
                  <a:cubicBezTo>
                    <a:pt x="48935" y="13044"/>
                    <a:pt x="49202" y="13277"/>
                    <a:pt x="49502" y="13511"/>
                  </a:cubicBezTo>
                  <a:cubicBezTo>
                    <a:pt x="49769" y="13310"/>
                    <a:pt x="50036" y="13110"/>
                    <a:pt x="50336" y="12977"/>
                  </a:cubicBezTo>
                  <a:cubicBezTo>
                    <a:pt x="50703" y="12810"/>
                    <a:pt x="51103" y="12710"/>
                    <a:pt x="51504" y="12677"/>
                  </a:cubicBezTo>
                  <a:cubicBezTo>
                    <a:pt x="51771" y="12677"/>
                    <a:pt x="51971" y="12643"/>
                    <a:pt x="52204" y="12643"/>
                  </a:cubicBezTo>
                  <a:lnTo>
                    <a:pt x="55707" y="12643"/>
                  </a:lnTo>
                  <a:cubicBezTo>
                    <a:pt x="55974" y="12643"/>
                    <a:pt x="56174" y="12643"/>
                    <a:pt x="56441" y="12677"/>
                  </a:cubicBezTo>
                  <a:cubicBezTo>
                    <a:pt x="56841" y="12710"/>
                    <a:pt x="57208" y="12810"/>
                    <a:pt x="57608" y="12977"/>
                  </a:cubicBezTo>
                  <a:cubicBezTo>
                    <a:pt x="57675" y="13010"/>
                    <a:pt x="57808" y="13044"/>
                    <a:pt x="57875" y="13144"/>
                  </a:cubicBezTo>
                  <a:lnTo>
                    <a:pt x="57942" y="13144"/>
                  </a:lnTo>
                  <a:cubicBezTo>
                    <a:pt x="58442" y="12810"/>
                    <a:pt x="59042" y="12677"/>
                    <a:pt x="59643" y="12677"/>
                  </a:cubicBezTo>
                  <a:cubicBezTo>
                    <a:pt x="60210" y="12677"/>
                    <a:pt x="60844" y="12810"/>
                    <a:pt x="61344" y="13144"/>
                  </a:cubicBezTo>
                  <a:cubicBezTo>
                    <a:pt x="61644" y="13344"/>
                    <a:pt x="61945" y="13544"/>
                    <a:pt x="62145" y="13844"/>
                  </a:cubicBezTo>
                  <a:cubicBezTo>
                    <a:pt x="62445" y="13611"/>
                    <a:pt x="62712" y="13444"/>
                    <a:pt x="63045" y="13277"/>
                  </a:cubicBezTo>
                  <a:cubicBezTo>
                    <a:pt x="63379" y="13110"/>
                    <a:pt x="63779" y="12977"/>
                    <a:pt x="64146" y="12843"/>
                  </a:cubicBezTo>
                  <a:cubicBezTo>
                    <a:pt x="64480" y="12777"/>
                    <a:pt x="64813" y="12677"/>
                    <a:pt x="65147" y="12677"/>
                  </a:cubicBezTo>
                  <a:cubicBezTo>
                    <a:pt x="65347" y="12677"/>
                    <a:pt x="65514" y="12643"/>
                    <a:pt x="65714" y="12643"/>
                  </a:cubicBezTo>
                  <a:lnTo>
                    <a:pt x="65981" y="12643"/>
                  </a:lnTo>
                  <a:cubicBezTo>
                    <a:pt x="66148" y="12643"/>
                    <a:pt x="66348" y="12643"/>
                    <a:pt x="66548" y="12677"/>
                  </a:cubicBezTo>
                  <a:cubicBezTo>
                    <a:pt x="66881" y="12710"/>
                    <a:pt x="67215" y="12777"/>
                    <a:pt x="67549" y="12843"/>
                  </a:cubicBezTo>
                  <a:cubicBezTo>
                    <a:pt x="67949" y="12944"/>
                    <a:pt x="68282" y="13110"/>
                    <a:pt x="68649" y="13277"/>
                  </a:cubicBezTo>
                  <a:cubicBezTo>
                    <a:pt x="68950" y="13377"/>
                    <a:pt x="69183" y="13544"/>
                    <a:pt x="69450" y="13777"/>
                  </a:cubicBezTo>
                  <a:cubicBezTo>
                    <a:pt x="69617" y="13544"/>
                    <a:pt x="69850" y="13344"/>
                    <a:pt x="70117" y="13177"/>
                  </a:cubicBezTo>
                  <a:cubicBezTo>
                    <a:pt x="70617" y="12843"/>
                    <a:pt x="71218" y="12710"/>
                    <a:pt x="71818" y="12710"/>
                  </a:cubicBezTo>
                  <a:lnTo>
                    <a:pt x="72719" y="12710"/>
                  </a:lnTo>
                  <a:cubicBezTo>
                    <a:pt x="73319" y="12710"/>
                    <a:pt x="73886" y="12843"/>
                    <a:pt x="74387" y="13177"/>
                  </a:cubicBezTo>
                  <a:cubicBezTo>
                    <a:pt x="74620" y="13310"/>
                    <a:pt x="74787" y="13444"/>
                    <a:pt x="74954" y="13611"/>
                  </a:cubicBezTo>
                  <a:cubicBezTo>
                    <a:pt x="75187" y="13344"/>
                    <a:pt x="75454" y="13177"/>
                    <a:pt x="75721" y="13010"/>
                  </a:cubicBezTo>
                  <a:cubicBezTo>
                    <a:pt x="76188" y="12810"/>
                    <a:pt x="76655" y="12710"/>
                    <a:pt x="77155" y="12710"/>
                  </a:cubicBezTo>
                  <a:cubicBezTo>
                    <a:pt x="77622" y="12710"/>
                    <a:pt x="78056" y="12810"/>
                    <a:pt x="78523" y="12977"/>
                  </a:cubicBezTo>
                  <a:cubicBezTo>
                    <a:pt x="78990" y="13177"/>
                    <a:pt x="79390" y="13477"/>
                    <a:pt x="79724" y="13944"/>
                  </a:cubicBezTo>
                  <a:cubicBezTo>
                    <a:pt x="80024" y="14311"/>
                    <a:pt x="80191" y="14711"/>
                    <a:pt x="80224" y="15178"/>
                  </a:cubicBezTo>
                  <a:cubicBezTo>
                    <a:pt x="80291" y="15445"/>
                    <a:pt x="80291" y="15645"/>
                    <a:pt x="80291" y="15879"/>
                  </a:cubicBezTo>
                  <a:lnTo>
                    <a:pt x="80291" y="22884"/>
                  </a:lnTo>
                  <a:lnTo>
                    <a:pt x="80291" y="23618"/>
                  </a:lnTo>
                  <a:cubicBezTo>
                    <a:pt x="80224" y="24018"/>
                    <a:pt x="80158" y="24385"/>
                    <a:pt x="80024" y="24785"/>
                  </a:cubicBezTo>
                  <a:cubicBezTo>
                    <a:pt x="79824" y="25319"/>
                    <a:pt x="79390" y="25786"/>
                    <a:pt x="78890" y="26120"/>
                  </a:cubicBezTo>
                  <a:cubicBezTo>
                    <a:pt x="78390" y="26453"/>
                    <a:pt x="77789" y="26553"/>
                    <a:pt x="77189" y="26553"/>
                  </a:cubicBezTo>
                  <a:lnTo>
                    <a:pt x="76288" y="26553"/>
                  </a:lnTo>
                  <a:cubicBezTo>
                    <a:pt x="75688" y="26553"/>
                    <a:pt x="75154" y="26453"/>
                    <a:pt x="74687" y="26153"/>
                  </a:cubicBezTo>
                  <a:cubicBezTo>
                    <a:pt x="74487" y="26020"/>
                    <a:pt x="74287" y="25853"/>
                    <a:pt x="74053" y="25686"/>
                  </a:cubicBezTo>
                  <a:cubicBezTo>
                    <a:pt x="73820" y="25953"/>
                    <a:pt x="73553" y="26120"/>
                    <a:pt x="73219" y="26286"/>
                  </a:cubicBezTo>
                  <a:cubicBezTo>
                    <a:pt x="72786" y="26487"/>
                    <a:pt x="72319" y="26553"/>
                    <a:pt x="71852" y="26553"/>
                  </a:cubicBezTo>
                  <a:cubicBezTo>
                    <a:pt x="71385" y="26553"/>
                    <a:pt x="70884" y="26487"/>
                    <a:pt x="70484" y="26320"/>
                  </a:cubicBezTo>
                  <a:cubicBezTo>
                    <a:pt x="70050" y="26153"/>
                    <a:pt x="69683" y="25886"/>
                    <a:pt x="69450" y="25553"/>
                  </a:cubicBezTo>
                  <a:cubicBezTo>
                    <a:pt x="69216" y="25719"/>
                    <a:pt x="68983" y="25886"/>
                    <a:pt x="68716" y="26020"/>
                  </a:cubicBezTo>
                  <a:cubicBezTo>
                    <a:pt x="68382" y="26186"/>
                    <a:pt x="68016" y="26353"/>
                    <a:pt x="67649" y="26453"/>
                  </a:cubicBezTo>
                  <a:cubicBezTo>
                    <a:pt x="67315" y="26520"/>
                    <a:pt x="66981" y="26620"/>
                    <a:pt x="66648" y="26620"/>
                  </a:cubicBezTo>
                  <a:cubicBezTo>
                    <a:pt x="66481" y="26620"/>
                    <a:pt x="66281" y="26653"/>
                    <a:pt x="66047" y="26653"/>
                  </a:cubicBezTo>
                  <a:lnTo>
                    <a:pt x="65814" y="26653"/>
                  </a:lnTo>
                  <a:cubicBezTo>
                    <a:pt x="65614" y="26653"/>
                    <a:pt x="65447" y="26653"/>
                    <a:pt x="65214" y="26620"/>
                  </a:cubicBezTo>
                  <a:cubicBezTo>
                    <a:pt x="64880" y="26553"/>
                    <a:pt x="64546" y="26520"/>
                    <a:pt x="64213" y="26453"/>
                  </a:cubicBezTo>
                  <a:cubicBezTo>
                    <a:pt x="63846" y="26353"/>
                    <a:pt x="63479" y="26186"/>
                    <a:pt x="63112" y="26020"/>
                  </a:cubicBezTo>
                  <a:cubicBezTo>
                    <a:pt x="62778" y="25853"/>
                    <a:pt x="62478" y="25686"/>
                    <a:pt x="62211" y="25452"/>
                  </a:cubicBezTo>
                  <a:cubicBezTo>
                    <a:pt x="61978" y="25719"/>
                    <a:pt x="61711" y="25986"/>
                    <a:pt x="61377" y="26186"/>
                  </a:cubicBezTo>
                  <a:cubicBezTo>
                    <a:pt x="60877" y="26487"/>
                    <a:pt x="60310" y="26620"/>
                    <a:pt x="59710" y="26620"/>
                  </a:cubicBezTo>
                  <a:cubicBezTo>
                    <a:pt x="59143" y="26620"/>
                    <a:pt x="58542" y="26487"/>
                    <a:pt x="58008" y="26186"/>
                  </a:cubicBezTo>
                  <a:cubicBezTo>
                    <a:pt x="57508" y="25886"/>
                    <a:pt x="57141" y="25486"/>
                    <a:pt x="56874" y="24985"/>
                  </a:cubicBezTo>
                  <a:cubicBezTo>
                    <a:pt x="56874" y="24985"/>
                    <a:pt x="56874" y="24952"/>
                    <a:pt x="56841" y="24952"/>
                  </a:cubicBezTo>
                  <a:cubicBezTo>
                    <a:pt x="56607" y="25452"/>
                    <a:pt x="56207" y="25853"/>
                    <a:pt x="55773" y="26153"/>
                  </a:cubicBezTo>
                  <a:cubicBezTo>
                    <a:pt x="55206" y="26487"/>
                    <a:pt x="54639" y="26620"/>
                    <a:pt x="54039" y="26620"/>
                  </a:cubicBezTo>
                  <a:cubicBezTo>
                    <a:pt x="53438" y="26620"/>
                    <a:pt x="52838" y="26487"/>
                    <a:pt x="52338" y="26153"/>
                  </a:cubicBezTo>
                  <a:cubicBezTo>
                    <a:pt x="52037" y="25986"/>
                    <a:pt x="51837" y="25786"/>
                    <a:pt x="51637" y="25519"/>
                  </a:cubicBezTo>
                  <a:cubicBezTo>
                    <a:pt x="51437" y="25786"/>
                    <a:pt x="51170" y="26020"/>
                    <a:pt x="50837" y="26186"/>
                  </a:cubicBezTo>
                  <a:cubicBezTo>
                    <a:pt x="50336" y="26487"/>
                    <a:pt x="49803" y="26620"/>
                    <a:pt x="49202" y="26620"/>
                  </a:cubicBezTo>
                  <a:cubicBezTo>
                    <a:pt x="48635" y="26620"/>
                    <a:pt x="48101" y="26487"/>
                    <a:pt x="47601" y="26186"/>
                  </a:cubicBezTo>
                  <a:cubicBezTo>
                    <a:pt x="47334" y="26020"/>
                    <a:pt x="47101" y="25819"/>
                    <a:pt x="46867" y="25619"/>
                  </a:cubicBezTo>
                  <a:cubicBezTo>
                    <a:pt x="46667" y="25853"/>
                    <a:pt x="46467" y="26020"/>
                    <a:pt x="46167" y="26186"/>
                  </a:cubicBezTo>
                  <a:cubicBezTo>
                    <a:pt x="45666" y="26487"/>
                    <a:pt x="45133" y="26620"/>
                    <a:pt x="44532" y="26620"/>
                  </a:cubicBezTo>
                  <a:cubicBezTo>
                    <a:pt x="43965" y="26620"/>
                    <a:pt x="43431" y="26487"/>
                    <a:pt x="42931" y="26186"/>
                  </a:cubicBezTo>
                  <a:cubicBezTo>
                    <a:pt x="42864" y="26186"/>
                    <a:pt x="42864" y="26153"/>
                    <a:pt x="42831" y="26153"/>
                  </a:cubicBezTo>
                  <a:cubicBezTo>
                    <a:pt x="42331" y="26487"/>
                    <a:pt x="41697" y="26620"/>
                    <a:pt x="41130" y="26620"/>
                  </a:cubicBezTo>
                  <a:lnTo>
                    <a:pt x="40196" y="26620"/>
                  </a:lnTo>
                  <a:cubicBezTo>
                    <a:pt x="39629" y="26620"/>
                    <a:pt x="39095" y="26487"/>
                    <a:pt x="38628" y="26186"/>
                  </a:cubicBezTo>
                  <a:cubicBezTo>
                    <a:pt x="38428" y="26053"/>
                    <a:pt x="38194" y="25886"/>
                    <a:pt x="37994" y="25719"/>
                  </a:cubicBezTo>
                  <a:cubicBezTo>
                    <a:pt x="37761" y="25986"/>
                    <a:pt x="37494" y="26153"/>
                    <a:pt x="37160" y="26320"/>
                  </a:cubicBezTo>
                  <a:cubicBezTo>
                    <a:pt x="36693" y="26520"/>
                    <a:pt x="36260" y="26620"/>
                    <a:pt x="35793" y="26620"/>
                  </a:cubicBezTo>
                  <a:cubicBezTo>
                    <a:pt x="35326" y="26620"/>
                    <a:pt x="34825" y="26520"/>
                    <a:pt x="34425" y="26353"/>
                  </a:cubicBezTo>
                  <a:cubicBezTo>
                    <a:pt x="34125" y="26220"/>
                    <a:pt x="33824" y="26053"/>
                    <a:pt x="33624" y="25853"/>
                  </a:cubicBezTo>
                  <a:cubicBezTo>
                    <a:pt x="33491" y="25986"/>
                    <a:pt x="33324" y="26120"/>
                    <a:pt x="33157" y="26186"/>
                  </a:cubicBezTo>
                  <a:cubicBezTo>
                    <a:pt x="32657" y="26487"/>
                    <a:pt x="32090" y="26620"/>
                    <a:pt x="31489" y="26620"/>
                  </a:cubicBezTo>
                  <a:cubicBezTo>
                    <a:pt x="30922" y="26620"/>
                    <a:pt x="30322" y="26487"/>
                    <a:pt x="29788" y="26186"/>
                  </a:cubicBezTo>
                  <a:cubicBezTo>
                    <a:pt x="29288" y="25886"/>
                    <a:pt x="28921" y="25486"/>
                    <a:pt x="28654" y="24985"/>
                  </a:cubicBezTo>
                  <a:cubicBezTo>
                    <a:pt x="28654" y="24985"/>
                    <a:pt x="28654" y="24952"/>
                    <a:pt x="28621" y="24952"/>
                  </a:cubicBezTo>
                  <a:cubicBezTo>
                    <a:pt x="28354" y="25452"/>
                    <a:pt x="27987" y="25853"/>
                    <a:pt x="27520" y="26153"/>
                  </a:cubicBezTo>
                  <a:cubicBezTo>
                    <a:pt x="26986" y="26487"/>
                    <a:pt x="26419" y="26620"/>
                    <a:pt x="25819" y="26620"/>
                  </a:cubicBezTo>
                  <a:cubicBezTo>
                    <a:pt x="25185" y="26620"/>
                    <a:pt x="24618" y="26487"/>
                    <a:pt x="24118" y="26153"/>
                  </a:cubicBezTo>
                  <a:cubicBezTo>
                    <a:pt x="23651" y="25853"/>
                    <a:pt x="23284" y="25452"/>
                    <a:pt x="23083" y="24985"/>
                  </a:cubicBezTo>
                  <a:cubicBezTo>
                    <a:pt x="22817" y="25319"/>
                    <a:pt x="22483" y="25553"/>
                    <a:pt x="22149" y="25819"/>
                  </a:cubicBezTo>
                  <a:cubicBezTo>
                    <a:pt x="21816" y="26020"/>
                    <a:pt x="21449" y="26220"/>
                    <a:pt x="21082" y="26353"/>
                  </a:cubicBezTo>
                  <a:cubicBezTo>
                    <a:pt x="20748" y="26487"/>
                    <a:pt x="20348" y="26553"/>
                    <a:pt x="19981" y="26620"/>
                  </a:cubicBezTo>
                  <a:cubicBezTo>
                    <a:pt x="19681" y="26653"/>
                    <a:pt x="19414" y="26687"/>
                    <a:pt x="19114" y="26687"/>
                  </a:cubicBezTo>
                  <a:lnTo>
                    <a:pt x="19081" y="26687"/>
                  </a:lnTo>
                  <a:lnTo>
                    <a:pt x="18981" y="26687"/>
                  </a:lnTo>
                  <a:cubicBezTo>
                    <a:pt x="18447" y="26687"/>
                    <a:pt x="17946" y="26653"/>
                    <a:pt x="17446" y="26520"/>
                  </a:cubicBezTo>
                  <a:cubicBezTo>
                    <a:pt x="16979" y="26386"/>
                    <a:pt x="16512" y="26220"/>
                    <a:pt x="16112" y="25986"/>
                  </a:cubicBezTo>
                  <a:cubicBezTo>
                    <a:pt x="16078" y="25986"/>
                    <a:pt x="16078" y="25953"/>
                    <a:pt x="16012" y="25953"/>
                  </a:cubicBezTo>
                  <a:cubicBezTo>
                    <a:pt x="15812" y="26120"/>
                    <a:pt x="15578" y="26286"/>
                    <a:pt x="15311" y="26353"/>
                  </a:cubicBezTo>
                  <a:cubicBezTo>
                    <a:pt x="14944" y="26520"/>
                    <a:pt x="14577" y="26620"/>
                    <a:pt x="14144" y="26653"/>
                  </a:cubicBezTo>
                  <a:cubicBezTo>
                    <a:pt x="13910" y="26653"/>
                    <a:pt x="13677" y="26687"/>
                    <a:pt x="13443" y="26687"/>
                  </a:cubicBezTo>
                  <a:lnTo>
                    <a:pt x="10741" y="26687"/>
                  </a:lnTo>
                  <a:cubicBezTo>
                    <a:pt x="10108" y="26687"/>
                    <a:pt x="9507" y="26553"/>
                    <a:pt x="8973" y="26186"/>
                  </a:cubicBezTo>
                  <a:cubicBezTo>
                    <a:pt x="8773" y="26053"/>
                    <a:pt x="8573" y="25853"/>
                    <a:pt x="8406" y="25686"/>
                  </a:cubicBezTo>
                  <a:cubicBezTo>
                    <a:pt x="8173" y="25819"/>
                    <a:pt x="8006" y="25986"/>
                    <a:pt x="7773" y="26053"/>
                  </a:cubicBezTo>
                  <a:cubicBezTo>
                    <a:pt x="7105" y="26453"/>
                    <a:pt x="6305" y="26620"/>
                    <a:pt x="5571" y="26653"/>
                  </a:cubicBezTo>
                  <a:lnTo>
                    <a:pt x="5438" y="26653"/>
                  </a:lnTo>
                  <a:lnTo>
                    <a:pt x="3136" y="26653"/>
                  </a:lnTo>
                  <a:cubicBezTo>
                    <a:pt x="2502" y="26653"/>
                    <a:pt x="1935" y="26520"/>
                    <a:pt x="1435" y="26186"/>
                  </a:cubicBezTo>
                  <a:cubicBezTo>
                    <a:pt x="934" y="25853"/>
                    <a:pt x="567" y="25452"/>
                    <a:pt x="301" y="24885"/>
                  </a:cubicBezTo>
                  <a:cubicBezTo>
                    <a:pt x="134" y="24518"/>
                    <a:pt x="67" y="24118"/>
                    <a:pt x="0" y="23685"/>
                  </a:cubicBezTo>
                  <a:lnTo>
                    <a:pt x="0" y="22984"/>
                  </a:lnTo>
                  <a:lnTo>
                    <a:pt x="0" y="16479"/>
                  </a:lnTo>
                  <a:lnTo>
                    <a:pt x="0" y="15779"/>
                  </a:lnTo>
                  <a:cubicBezTo>
                    <a:pt x="67" y="15345"/>
                    <a:pt x="134" y="14945"/>
                    <a:pt x="301" y="14545"/>
                  </a:cubicBezTo>
                  <a:cubicBezTo>
                    <a:pt x="567" y="14011"/>
                    <a:pt x="934" y="13544"/>
                    <a:pt x="1435" y="13277"/>
                  </a:cubicBezTo>
                  <a:cubicBezTo>
                    <a:pt x="1468" y="13210"/>
                    <a:pt x="1568" y="13177"/>
                    <a:pt x="1601" y="13177"/>
                  </a:cubicBezTo>
                  <a:cubicBezTo>
                    <a:pt x="1268" y="12977"/>
                    <a:pt x="934" y="12710"/>
                    <a:pt x="734" y="12376"/>
                  </a:cubicBezTo>
                  <a:cubicBezTo>
                    <a:pt x="467" y="12010"/>
                    <a:pt x="301" y="11609"/>
                    <a:pt x="234" y="11142"/>
                  </a:cubicBezTo>
                  <a:cubicBezTo>
                    <a:pt x="167" y="10875"/>
                    <a:pt x="167" y="10675"/>
                    <a:pt x="167" y="10442"/>
                  </a:cubicBezTo>
                  <a:lnTo>
                    <a:pt x="167" y="3670"/>
                  </a:lnTo>
                  <a:lnTo>
                    <a:pt x="167" y="2970"/>
                  </a:lnTo>
                  <a:cubicBezTo>
                    <a:pt x="234" y="2536"/>
                    <a:pt x="301" y="2136"/>
                    <a:pt x="467" y="1769"/>
                  </a:cubicBezTo>
                  <a:cubicBezTo>
                    <a:pt x="667" y="1202"/>
                    <a:pt x="1101" y="802"/>
                    <a:pt x="1568" y="468"/>
                  </a:cubicBezTo>
                  <a:cubicBezTo>
                    <a:pt x="2068" y="134"/>
                    <a:pt x="2636" y="1"/>
                    <a:pt x="3269" y="1"/>
                  </a:cubicBezTo>
                  <a:lnTo>
                    <a:pt x="4137" y="1"/>
                  </a:lnTo>
                  <a:cubicBezTo>
                    <a:pt x="4737" y="1"/>
                    <a:pt x="5304" y="134"/>
                    <a:pt x="5771" y="468"/>
                  </a:cubicBezTo>
                  <a:cubicBezTo>
                    <a:pt x="5938" y="601"/>
                    <a:pt x="6105" y="668"/>
                    <a:pt x="6271" y="835"/>
                  </a:cubicBezTo>
                  <a:cubicBezTo>
                    <a:pt x="6472" y="635"/>
                    <a:pt x="6738" y="468"/>
                    <a:pt x="7005" y="335"/>
                  </a:cubicBezTo>
                  <a:cubicBezTo>
                    <a:pt x="7439" y="134"/>
                    <a:pt x="7939" y="34"/>
                    <a:pt x="8406" y="34"/>
                  </a:cubicBezTo>
                  <a:cubicBezTo>
                    <a:pt x="8840" y="34"/>
                    <a:pt x="9307" y="134"/>
                    <a:pt x="9774" y="301"/>
                  </a:cubicBezTo>
                  <a:cubicBezTo>
                    <a:pt x="9974" y="368"/>
                    <a:pt x="10174" y="501"/>
                    <a:pt x="10341" y="635"/>
                  </a:cubicBezTo>
                  <a:cubicBezTo>
                    <a:pt x="10408" y="601"/>
                    <a:pt x="10441" y="535"/>
                    <a:pt x="10508" y="501"/>
                  </a:cubicBezTo>
                  <a:cubicBezTo>
                    <a:pt x="11008" y="168"/>
                    <a:pt x="11642" y="34"/>
                    <a:pt x="12242" y="34"/>
                  </a:cubicBezTo>
                  <a:lnTo>
                    <a:pt x="14811" y="34"/>
                  </a:lnTo>
                  <a:cubicBezTo>
                    <a:pt x="15078" y="34"/>
                    <a:pt x="15278" y="34"/>
                    <a:pt x="15511" y="101"/>
                  </a:cubicBezTo>
                  <a:cubicBezTo>
                    <a:pt x="15945" y="134"/>
                    <a:pt x="16312" y="201"/>
                    <a:pt x="16646" y="335"/>
                  </a:cubicBezTo>
                  <a:cubicBezTo>
                    <a:pt x="16679" y="335"/>
                    <a:pt x="16746" y="368"/>
                    <a:pt x="16779" y="368"/>
                  </a:cubicBezTo>
                  <a:cubicBezTo>
                    <a:pt x="17246" y="168"/>
                    <a:pt x="17680" y="34"/>
                    <a:pt x="18180" y="34"/>
                  </a:cubicBezTo>
                  <a:cubicBezTo>
                    <a:pt x="18647" y="34"/>
                    <a:pt x="19114" y="168"/>
                    <a:pt x="19514" y="368"/>
                  </a:cubicBezTo>
                  <a:cubicBezTo>
                    <a:pt x="19814" y="535"/>
                    <a:pt x="20115" y="768"/>
                    <a:pt x="20348" y="1002"/>
                  </a:cubicBezTo>
                  <a:cubicBezTo>
                    <a:pt x="20448" y="1102"/>
                    <a:pt x="20515" y="1202"/>
                    <a:pt x="20648" y="1335"/>
                  </a:cubicBezTo>
                  <a:cubicBezTo>
                    <a:pt x="20748" y="1202"/>
                    <a:pt x="20815" y="1135"/>
                    <a:pt x="20949" y="1002"/>
                  </a:cubicBezTo>
                  <a:cubicBezTo>
                    <a:pt x="21182" y="768"/>
                    <a:pt x="21449" y="535"/>
                    <a:pt x="21749" y="368"/>
                  </a:cubicBezTo>
                  <a:cubicBezTo>
                    <a:pt x="22149" y="134"/>
                    <a:pt x="22616" y="34"/>
                    <a:pt x="23117" y="34"/>
                  </a:cubicBezTo>
                  <a:cubicBezTo>
                    <a:pt x="23450" y="34"/>
                    <a:pt x="23751" y="101"/>
                    <a:pt x="24017" y="201"/>
                  </a:cubicBezTo>
                  <a:cubicBezTo>
                    <a:pt x="24118" y="268"/>
                    <a:pt x="24184" y="301"/>
                    <a:pt x="24318" y="335"/>
                  </a:cubicBezTo>
                  <a:cubicBezTo>
                    <a:pt x="24651" y="201"/>
                    <a:pt x="25018" y="134"/>
                    <a:pt x="25352" y="101"/>
                  </a:cubicBezTo>
                  <a:cubicBezTo>
                    <a:pt x="25619" y="101"/>
                    <a:pt x="25819" y="34"/>
                    <a:pt x="26086" y="34"/>
                  </a:cubicBezTo>
                  <a:lnTo>
                    <a:pt x="29455" y="34"/>
                  </a:lnTo>
                  <a:cubicBezTo>
                    <a:pt x="29688" y="34"/>
                    <a:pt x="29922" y="34"/>
                    <a:pt x="30155" y="101"/>
                  </a:cubicBezTo>
                  <a:cubicBezTo>
                    <a:pt x="30589" y="134"/>
                    <a:pt x="30956" y="201"/>
                    <a:pt x="31323" y="368"/>
                  </a:cubicBezTo>
                  <a:cubicBezTo>
                    <a:pt x="31823" y="601"/>
                    <a:pt x="32257" y="935"/>
                    <a:pt x="32590" y="1369"/>
                  </a:cubicBezTo>
                  <a:cubicBezTo>
                    <a:pt x="32957" y="1869"/>
                    <a:pt x="33124" y="2503"/>
                    <a:pt x="33124" y="3137"/>
                  </a:cubicBezTo>
                  <a:cubicBezTo>
                    <a:pt x="33124" y="3770"/>
                    <a:pt x="32957" y="4371"/>
                    <a:pt x="32590" y="4871"/>
                  </a:cubicBezTo>
                  <a:cubicBezTo>
                    <a:pt x="32257" y="5305"/>
                    <a:pt x="31823" y="5638"/>
                    <a:pt x="31356" y="5872"/>
                  </a:cubicBezTo>
                  <a:cubicBezTo>
                    <a:pt x="31256" y="5939"/>
                    <a:pt x="31089" y="6005"/>
                    <a:pt x="30956" y="6039"/>
                  </a:cubicBezTo>
                  <a:lnTo>
                    <a:pt x="30956" y="10008"/>
                  </a:lnTo>
                  <a:lnTo>
                    <a:pt x="30956" y="10709"/>
                  </a:lnTo>
                  <a:cubicBezTo>
                    <a:pt x="30922" y="11142"/>
                    <a:pt x="30822" y="11509"/>
                    <a:pt x="30656" y="11876"/>
                  </a:cubicBezTo>
                  <a:lnTo>
                    <a:pt x="30656" y="11943"/>
                  </a:lnTo>
                  <a:cubicBezTo>
                    <a:pt x="30122" y="12143"/>
                    <a:pt x="29755" y="12543"/>
                    <a:pt x="29288" y="128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3;p59"/>
            <p:cNvSpPr/>
            <p:nvPr/>
          </p:nvSpPr>
          <p:spPr>
            <a:xfrm>
              <a:off x="-3845900" y="4672950"/>
              <a:ext cx="178475" cy="231850"/>
            </a:xfrm>
            <a:custGeom>
              <a:avLst/>
              <a:gdLst/>
              <a:ahLst/>
              <a:cxnLst/>
              <a:rect l="l" t="t" r="r" b="b"/>
              <a:pathLst>
                <a:path w="7139" h="9274" extrusionOk="0">
                  <a:moveTo>
                    <a:pt x="6138" y="1"/>
                  </a:moveTo>
                  <a:cubicBezTo>
                    <a:pt x="5938" y="1"/>
                    <a:pt x="5771" y="34"/>
                    <a:pt x="5638" y="67"/>
                  </a:cubicBezTo>
                  <a:cubicBezTo>
                    <a:pt x="5537" y="101"/>
                    <a:pt x="5437" y="201"/>
                    <a:pt x="5371" y="268"/>
                  </a:cubicBezTo>
                  <a:cubicBezTo>
                    <a:pt x="5304" y="368"/>
                    <a:pt x="5271" y="501"/>
                    <a:pt x="5271" y="601"/>
                  </a:cubicBezTo>
                  <a:cubicBezTo>
                    <a:pt x="5204" y="735"/>
                    <a:pt x="5204" y="901"/>
                    <a:pt x="5204" y="1035"/>
                  </a:cubicBezTo>
                  <a:lnTo>
                    <a:pt x="5204" y="6539"/>
                  </a:lnTo>
                  <a:lnTo>
                    <a:pt x="5037" y="6539"/>
                  </a:lnTo>
                  <a:lnTo>
                    <a:pt x="3002" y="868"/>
                  </a:lnTo>
                  <a:cubicBezTo>
                    <a:pt x="2936" y="701"/>
                    <a:pt x="2836" y="568"/>
                    <a:pt x="2769" y="434"/>
                  </a:cubicBezTo>
                  <a:cubicBezTo>
                    <a:pt x="2669" y="301"/>
                    <a:pt x="2535" y="234"/>
                    <a:pt x="2435" y="134"/>
                  </a:cubicBezTo>
                  <a:cubicBezTo>
                    <a:pt x="2302" y="67"/>
                    <a:pt x="2102" y="34"/>
                    <a:pt x="1868" y="34"/>
                  </a:cubicBezTo>
                  <a:lnTo>
                    <a:pt x="1001" y="34"/>
                  </a:lnTo>
                  <a:cubicBezTo>
                    <a:pt x="767" y="34"/>
                    <a:pt x="534" y="67"/>
                    <a:pt x="434" y="134"/>
                  </a:cubicBezTo>
                  <a:cubicBezTo>
                    <a:pt x="300" y="234"/>
                    <a:pt x="167" y="368"/>
                    <a:pt x="134" y="501"/>
                  </a:cubicBezTo>
                  <a:cubicBezTo>
                    <a:pt x="34" y="634"/>
                    <a:pt x="0" y="801"/>
                    <a:pt x="0" y="968"/>
                  </a:cubicBezTo>
                  <a:lnTo>
                    <a:pt x="0" y="1535"/>
                  </a:lnTo>
                  <a:lnTo>
                    <a:pt x="0" y="8240"/>
                  </a:lnTo>
                  <a:cubicBezTo>
                    <a:pt x="0" y="8407"/>
                    <a:pt x="34" y="8540"/>
                    <a:pt x="34" y="8674"/>
                  </a:cubicBezTo>
                  <a:cubicBezTo>
                    <a:pt x="34" y="8774"/>
                    <a:pt x="134" y="8907"/>
                    <a:pt x="167" y="9007"/>
                  </a:cubicBezTo>
                  <a:cubicBezTo>
                    <a:pt x="200" y="9074"/>
                    <a:pt x="334" y="9174"/>
                    <a:pt x="467" y="9207"/>
                  </a:cubicBezTo>
                  <a:cubicBezTo>
                    <a:pt x="601" y="9241"/>
                    <a:pt x="767" y="9274"/>
                    <a:pt x="1001" y="9274"/>
                  </a:cubicBezTo>
                  <a:cubicBezTo>
                    <a:pt x="1201" y="9274"/>
                    <a:pt x="1435" y="9241"/>
                    <a:pt x="1501" y="9207"/>
                  </a:cubicBezTo>
                  <a:cubicBezTo>
                    <a:pt x="1601" y="9174"/>
                    <a:pt x="1701" y="9074"/>
                    <a:pt x="1768" y="9007"/>
                  </a:cubicBezTo>
                  <a:cubicBezTo>
                    <a:pt x="1835" y="8907"/>
                    <a:pt x="1868" y="8774"/>
                    <a:pt x="1868" y="8674"/>
                  </a:cubicBezTo>
                  <a:cubicBezTo>
                    <a:pt x="1935" y="8540"/>
                    <a:pt x="1935" y="8373"/>
                    <a:pt x="1935" y="8240"/>
                  </a:cubicBezTo>
                  <a:lnTo>
                    <a:pt x="1935" y="2736"/>
                  </a:lnTo>
                  <a:lnTo>
                    <a:pt x="2102" y="2736"/>
                  </a:lnTo>
                  <a:lnTo>
                    <a:pt x="4103" y="8173"/>
                  </a:lnTo>
                  <a:cubicBezTo>
                    <a:pt x="4136" y="8240"/>
                    <a:pt x="4170" y="8373"/>
                    <a:pt x="4237" y="8507"/>
                  </a:cubicBezTo>
                  <a:cubicBezTo>
                    <a:pt x="4270" y="8607"/>
                    <a:pt x="4337" y="8740"/>
                    <a:pt x="4437" y="8874"/>
                  </a:cubicBezTo>
                  <a:cubicBezTo>
                    <a:pt x="4503" y="9007"/>
                    <a:pt x="4637" y="9074"/>
                    <a:pt x="4770" y="9174"/>
                  </a:cubicBezTo>
                  <a:cubicBezTo>
                    <a:pt x="4904" y="9241"/>
                    <a:pt x="5070" y="9274"/>
                    <a:pt x="5271" y="9274"/>
                  </a:cubicBezTo>
                  <a:lnTo>
                    <a:pt x="6138" y="9274"/>
                  </a:lnTo>
                  <a:cubicBezTo>
                    <a:pt x="6405" y="9274"/>
                    <a:pt x="6605" y="9241"/>
                    <a:pt x="6738" y="9174"/>
                  </a:cubicBezTo>
                  <a:cubicBezTo>
                    <a:pt x="6838" y="9074"/>
                    <a:pt x="6972" y="8940"/>
                    <a:pt x="7005" y="8840"/>
                  </a:cubicBezTo>
                  <a:cubicBezTo>
                    <a:pt x="7105" y="8674"/>
                    <a:pt x="7139" y="8473"/>
                    <a:pt x="7139" y="8340"/>
                  </a:cubicBezTo>
                  <a:lnTo>
                    <a:pt x="7139" y="7740"/>
                  </a:lnTo>
                  <a:lnTo>
                    <a:pt x="7139" y="1035"/>
                  </a:lnTo>
                  <a:cubicBezTo>
                    <a:pt x="7139" y="868"/>
                    <a:pt x="7105" y="735"/>
                    <a:pt x="7105" y="601"/>
                  </a:cubicBezTo>
                  <a:cubicBezTo>
                    <a:pt x="7105" y="501"/>
                    <a:pt x="7039" y="368"/>
                    <a:pt x="6972" y="268"/>
                  </a:cubicBezTo>
                  <a:cubicBezTo>
                    <a:pt x="6872" y="201"/>
                    <a:pt x="6805" y="101"/>
                    <a:pt x="6672" y="67"/>
                  </a:cubicBezTo>
                  <a:cubicBezTo>
                    <a:pt x="6538" y="34"/>
                    <a:pt x="6338" y="1"/>
                    <a:pt x="6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4;p59"/>
            <p:cNvSpPr/>
            <p:nvPr/>
          </p:nvSpPr>
          <p:spPr>
            <a:xfrm>
              <a:off x="-3622425" y="4672950"/>
              <a:ext cx="127625" cy="231850"/>
            </a:xfrm>
            <a:custGeom>
              <a:avLst/>
              <a:gdLst/>
              <a:ahLst/>
              <a:cxnLst/>
              <a:rect l="l" t="t" r="r" b="b"/>
              <a:pathLst>
                <a:path w="5105" h="9274" extrusionOk="0">
                  <a:moveTo>
                    <a:pt x="3570" y="1"/>
                  </a:moveTo>
                  <a:lnTo>
                    <a:pt x="3570" y="34"/>
                  </a:lnTo>
                  <a:lnTo>
                    <a:pt x="1002" y="34"/>
                  </a:lnTo>
                  <a:cubicBezTo>
                    <a:pt x="735" y="34"/>
                    <a:pt x="535" y="67"/>
                    <a:pt x="401" y="167"/>
                  </a:cubicBezTo>
                  <a:cubicBezTo>
                    <a:pt x="268" y="234"/>
                    <a:pt x="168" y="368"/>
                    <a:pt x="101" y="501"/>
                  </a:cubicBezTo>
                  <a:cubicBezTo>
                    <a:pt x="34" y="668"/>
                    <a:pt x="1" y="835"/>
                    <a:pt x="1" y="1001"/>
                  </a:cubicBezTo>
                  <a:lnTo>
                    <a:pt x="1" y="1535"/>
                  </a:lnTo>
                  <a:lnTo>
                    <a:pt x="1" y="7773"/>
                  </a:lnTo>
                  <a:lnTo>
                    <a:pt x="1" y="8340"/>
                  </a:lnTo>
                  <a:cubicBezTo>
                    <a:pt x="34" y="8540"/>
                    <a:pt x="68" y="8707"/>
                    <a:pt x="101" y="8840"/>
                  </a:cubicBezTo>
                  <a:cubicBezTo>
                    <a:pt x="168" y="8940"/>
                    <a:pt x="268" y="9074"/>
                    <a:pt x="401" y="9174"/>
                  </a:cubicBezTo>
                  <a:cubicBezTo>
                    <a:pt x="535" y="9241"/>
                    <a:pt x="735" y="9274"/>
                    <a:pt x="1002" y="9274"/>
                  </a:cubicBezTo>
                  <a:lnTo>
                    <a:pt x="4104" y="9274"/>
                  </a:lnTo>
                  <a:cubicBezTo>
                    <a:pt x="4337" y="9241"/>
                    <a:pt x="4437" y="9207"/>
                    <a:pt x="4604" y="9174"/>
                  </a:cubicBezTo>
                  <a:cubicBezTo>
                    <a:pt x="4771" y="9074"/>
                    <a:pt x="4904" y="9007"/>
                    <a:pt x="5004" y="8874"/>
                  </a:cubicBezTo>
                  <a:cubicBezTo>
                    <a:pt x="5071" y="8740"/>
                    <a:pt x="5105" y="8573"/>
                    <a:pt x="5105" y="8340"/>
                  </a:cubicBezTo>
                  <a:cubicBezTo>
                    <a:pt x="5105" y="8106"/>
                    <a:pt x="5071" y="7940"/>
                    <a:pt x="5004" y="7840"/>
                  </a:cubicBezTo>
                  <a:cubicBezTo>
                    <a:pt x="4871" y="7706"/>
                    <a:pt x="4771" y="7573"/>
                    <a:pt x="4604" y="7539"/>
                  </a:cubicBezTo>
                  <a:cubicBezTo>
                    <a:pt x="4437" y="7439"/>
                    <a:pt x="4271" y="7406"/>
                    <a:pt x="4104" y="7406"/>
                  </a:cubicBezTo>
                  <a:lnTo>
                    <a:pt x="2002" y="7406"/>
                  </a:lnTo>
                  <a:lnTo>
                    <a:pt x="2002" y="5505"/>
                  </a:lnTo>
                  <a:lnTo>
                    <a:pt x="3370" y="5505"/>
                  </a:lnTo>
                  <a:cubicBezTo>
                    <a:pt x="3537" y="5438"/>
                    <a:pt x="3704" y="5405"/>
                    <a:pt x="3837" y="5371"/>
                  </a:cubicBezTo>
                  <a:cubicBezTo>
                    <a:pt x="3937" y="5338"/>
                    <a:pt x="4070" y="5238"/>
                    <a:pt x="4171" y="5104"/>
                  </a:cubicBezTo>
                  <a:cubicBezTo>
                    <a:pt x="4237" y="5004"/>
                    <a:pt x="4271" y="4837"/>
                    <a:pt x="4271" y="4604"/>
                  </a:cubicBezTo>
                  <a:cubicBezTo>
                    <a:pt x="4271" y="4404"/>
                    <a:pt x="4237" y="4237"/>
                    <a:pt x="4171" y="4104"/>
                  </a:cubicBezTo>
                  <a:cubicBezTo>
                    <a:pt x="4070" y="4004"/>
                    <a:pt x="3937" y="3870"/>
                    <a:pt x="3837" y="3837"/>
                  </a:cubicBezTo>
                  <a:cubicBezTo>
                    <a:pt x="3704" y="3737"/>
                    <a:pt x="3537" y="3703"/>
                    <a:pt x="3370" y="3703"/>
                  </a:cubicBezTo>
                  <a:lnTo>
                    <a:pt x="2002" y="3703"/>
                  </a:lnTo>
                  <a:lnTo>
                    <a:pt x="2002" y="1902"/>
                  </a:lnTo>
                  <a:lnTo>
                    <a:pt x="4104" y="1902"/>
                  </a:lnTo>
                  <a:cubicBezTo>
                    <a:pt x="4337" y="1869"/>
                    <a:pt x="4437" y="1835"/>
                    <a:pt x="4604" y="1769"/>
                  </a:cubicBezTo>
                  <a:cubicBezTo>
                    <a:pt x="4771" y="1702"/>
                    <a:pt x="4904" y="1602"/>
                    <a:pt x="5004" y="1502"/>
                  </a:cubicBezTo>
                  <a:cubicBezTo>
                    <a:pt x="5071" y="1368"/>
                    <a:pt x="5105" y="1168"/>
                    <a:pt x="5105" y="935"/>
                  </a:cubicBezTo>
                  <a:cubicBezTo>
                    <a:pt x="5105" y="701"/>
                    <a:pt x="5071" y="534"/>
                    <a:pt x="5004" y="401"/>
                  </a:cubicBezTo>
                  <a:cubicBezTo>
                    <a:pt x="4871" y="268"/>
                    <a:pt x="4771" y="167"/>
                    <a:pt x="4604" y="101"/>
                  </a:cubicBezTo>
                  <a:cubicBezTo>
                    <a:pt x="4437" y="34"/>
                    <a:pt x="4271" y="1"/>
                    <a:pt x="41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45;p59"/>
            <p:cNvSpPr/>
            <p:nvPr/>
          </p:nvSpPr>
          <p:spPr>
            <a:xfrm>
              <a:off x="-3471475" y="4671275"/>
              <a:ext cx="172650" cy="232700"/>
            </a:xfrm>
            <a:custGeom>
              <a:avLst/>
              <a:gdLst/>
              <a:ahLst/>
              <a:cxnLst/>
              <a:rect l="l" t="t" r="r" b="b"/>
              <a:pathLst>
                <a:path w="6906" h="9308" extrusionOk="0">
                  <a:moveTo>
                    <a:pt x="1001" y="1"/>
                  </a:moveTo>
                  <a:cubicBezTo>
                    <a:pt x="834" y="1"/>
                    <a:pt x="668" y="68"/>
                    <a:pt x="468" y="168"/>
                  </a:cubicBezTo>
                  <a:cubicBezTo>
                    <a:pt x="301" y="268"/>
                    <a:pt x="167" y="401"/>
                    <a:pt x="67" y="501"/>
                  </a:cubicBezTo>
                  <a:cubicBezTo>
                    <a:pt x="34" y="635"/>
                    <a:pt x="1" y="768"/>
                    <a:pt x="1" y="902"/>
                  </a:cubicBezTo>
                  <a:cubicBezTo>
                    <a:pt x="1" y="968"/>
                    <a:pt x="34" y="1102"/>
                    <a:pt x="67" y="1235"/>
                  </a:cubicBezTo>
                  <a:cubicBezTo>
                    <a:pt x="134" y="1335"/>
                    <a:pt x="167" y="1469"/>
                    <a:pt x="234" y="1602"/>
                  </a:cubicBezTo>
                  <a:cubicBezTo>
                    <a:pt x="334" y="1769"/>
                    <a:pt x="401" y="1902"/>
                    <a:pt x="501" y="2069"/>
                  </a:cubicBezTo>
                  <a:lnTo>
                    <a:pt x="2169" y="4604"/>
                  </a:lnTo>
                  <a:lnTo>
                    <a:pt x="2269" y="4604"/>
                  </a:lnTo>
                  <a:lnTo>
                    <a:pt x="2269" y="4671"/>
                  </a:lnTo>
                  <a:lnTo>
                    <a:pt x="367" y="7606"/>
                  </a:lnTo>
                  <a:cubicBezTo>
                    <a:pt x="301" y="7740"/>
                    <a:pt x="167" y="7907"/>
                    <a:pt x="134" y="8007"/>
                  </a:cubicBezTo>
                  <a:cubicBezTo>
                    <a:pt x="101" y="8140"/>
                    <a:pt x="34" y="8307"/>
                    <a:pt x="34" y="8440"/>
                  </a:cubicBezTo>
                  <a:cubicBezTo>
                    <a:pt x="34" y="8574"/>
                    <a:pt x="34" y="8674"/>
                    <a:pt x="134" y="8807"/>
                  </a:cubicBezTo>
                  <a:cubicBezTo>
                    <a:pt x="201" y="8941"/>
                    <a:pt x="334" y="9007"/>
                    <a:pt x="501" y="9141"/>
                  </a:cubicBezTo>
                  <a:cubicBezTo>
                    <a:pt x="701" y="9274"/>
                    <a:pt x="868" y="9308"/>
                    <a:pt x="1035" y="9308"/>
                  </a:cubicBezTo>
                  <a:cubicBezTo>
                    <a:pt x="1135" y="9308"/>
                    <a:pt x="1268" y="9274"/>
                    <a:pt x="1335" y="9241"/>
                  </a:cubicBezTo>
                  <a:cubicBezTo>
                    <a:pt x="1435" y="9174"/>
                    <a:pt x="1502" y="9141"/>
                    <a:pt x="1602" y="9074"/>
                  </a:cubicBezTo>
                  <a:cubicBezTo>
                    <a:pt x="1668" y="8974"/>
                    <a:pt x="1702" y="8907"/>
                    <a:pt x="1802" y="8807"/>
                  </a:cubicBezTo>
                  <a:cubicBezTo>
                    <a:pt x="1869" y="8741"/>
                    <a:pt x="1935" y="8607"/>
                    <a:pt x="2002" y="8507"/>
                  </a:cubicBezTo>
                  <a:lnTo>
                    <a:pt x="3336" y="6339"/>
                  </a:lnTo>
                  <a:lnTo>
                    <a:pt x="3536" y="6339"/>
                  </a:lnTo>
                  <a:lnTo>
                    <a:pt x="4871" y="8507"/>
                  </a:lnTo>
                  <a:cubicBezTo>
                    <a:pt x="4971" y="8607"/>
                    <a:pt x="5004" y="8741"/>
                    <a:pt x="5104" y="8807"/>
                  </a:cubicBezTo>
                  <a:cubicBezTo>
                    <a:pt x="5138" y="8907"/>
                    <a:pt x="5204" y="8974"/>
                    <a:pt x="5304" y="9074"/>
                  </a:cubicBezTo>
                  <a:cubicBezTo>
                    <a:pt x="5371" y="9107"/>
                    <a:pt x="5471" y="9174"/>
                    <a:pt x="5538" y="9241"/>
                  </a:cubicBezTo>
                  <a:cubicBezTo>
                    <a:pt x="5638" y="9274"/>
                    <a:pt x="5705" y="9308"/>
                    <a:pt x="5838" y="9308"/>
                  </a:cubicBezTo>
                  <a:cubicBezTo>
                    <a:pt x="6005" y="9308"/>
                    <a:pt x="6172" y="9274"/>
                    <a:pt x="6372" y="9141"/>
                  </a:cubicBezTo>
                  <a:cubicBezTo>
                    <a:pt x="6605" y="9007"/>
                    <a:pt x="6705" y="8941"/>
                    <a:pt x="6772" y="8807"/>
                  </a:cubicBezTo>
                  <a:cubicBezTo>
                    <a:pt x="6805" y="8674"/>
                    <a:pt x="6839" y="8574"/>
                    <a:pt x="6839" y="8440"/>
                  </a:cubicBezTo>
                  <a:cubicBezTo>
                    <a:pt x="6839" y="8307"/>
                    <a:pt x="6839" y="8140"/>
                    <a:pt x="6772" y="8007"/>
                  </a:cubicBezTo>
                  <a:cubicBezTo>
                    <a:pt x="6672" y="7907"/>
                    <a:pt x="6572" y="7773"/>
                    <a:pt x="6505" y="7606"/>
                  </a:cubicBezTo>
                  <a:lnTo>
                    <a:pt x="4671" y="4671"/>
                  </a:lnTo>
                  <a:lnTo>
                    <a:pt x="4671" y="4571"/>
                  </a:lnTo>
                  <a:lnTo>
                    <a:pt x="6338" y="2002"/>
                  </a:lnTo>
                  <a:cubicBezTo>
                    <a:pt x="6472" y="1836"/>
                    <a:pt x="6539" y="1736"/>
                    <a:pt x="6639" y="1569"/>
                  </a:cubicBezTo>
                  <a:cubicBezTo>
                    <a:pt x="6705" y="1435"/>
                    <a:pt x="6805" y="1302"/>
                    <a:pt x="6839" y="1168"/>
                  </a:cubicBezTo>
                  <a:cubicBezTo>
                    <a:pt x="6872" y="1068"/>
                    <a:pt x="6905" y="935"/>
                    <a:pt x="6905" y="835"/>
                  </a:cubicBezTo>
                  <a:cubicBezTo>
                    <a:pt x="6905" y="768"/>
                    <a:pt x="6872" y="635"/>
                    <a:pt x="6805" y="501"/>
                  </a:cubicBezTo>
                  <a:cubicBezTo>
                    <a:pt x="6772" y="401"/>
                    <a:pt x="6572" y="268"/>
                    <a:pt x="6438" y="168"/>
                  </a:cubicBezTo>
                  <a:cubicBezTo>
                    <a:pt x="6305" y="134"/>
                    <a:pt x="6205" y="101"/>
                    <a:pt x="6138" y="68"/>
                  </a:cubicBezTo>
                  <a:cubicBezTo>
                    <a:pt x="6038" y="1"/>
                    <a:pt x="5971" y="1"/>
                    <a:pt x="5871" y="1"/>
                  </a:cubicBezTo>
                  <a:cubicBezTo>
                    <a:pt x="5738" y="1"/>
                    <a:pt x="5638" y="68"/>
                    <a:pt x="5538" y="101"/>
                  </a:cubicBezTo>
                  <a:cubicBezTo>
                    <a:pt x="5404" y="134"/>
                    <a:pt x="5338" y="234"/>
                    <a:pt x="5238" y="301"/>
                  </a:cubicBezTo>
                  <a:cubicBezTo>
                    <a:pt x="5171" y="401"/>
                    <a:pt x="5071" y="468"/>
                    <a:pt x="5004" y="601"/>
                  </a:cubicBezTo>
                  <a:cubicBezTo>
                    <a:pt x="4904" y="668"/>
                    <a:pt x="4871" y="802"/>
                    <a:pt x="4804" y="935"/>
                  </a:cubicBezTo>
                  <a:lnTo>
                    <a:pt x="3536" y="2970"/>
                  </a:lnTo>
                  <a:lnTo>
                    <a:pt x="3336" y="2970"/>
                  </a:lnTo>
                  <a:lnTo>
                    <a:pt x="2069" y="935"/>
                  </a:lnTo>
                  <a:cubicBezTo>
                    <a:pt x="2035" y="835"/>
                    <a:pt x="1969" y="735"/>
                    <a:pt x="1869" y="601"/>
                  </a:cubicBezTo>
                  <a:cubicBezTo>
                    <a:pt x="1802" y="501"/>
                    <a:pt x="1702" y="401"/>
                    <a:pt x="1635" y="301"/>
                  </a:cubicBezTo>
                  <a:cubicBezTo>
                    <a:pt x="1535" y="234"/>
                    <a:pt x="1402" y="134"/>
                    <a:pt x="1335" y="101"/>
                  </a:cubicBezTo>
                  <a:cubicBezTo>
                    <a:pt x="1235" y="68"/>
                    <a:pt x="1135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6;p59"/>
            <p:cNvSpPr/>
            <p:nvPr/>
          </p:nvSpPr>
          <p:spPr>
            <a:xfrm>
              <a:off x="-3290500" y="4672950"/>
              <a:ext cx="160950" cy="231850"/>
            </a:xfrm>
            <a:custGeom>
              <a:avLst/>
              <a:gdLst/>
              <a:ahLst/>
              <a:cxnLst/>
              <a:rect l="l" t="t" r="r" b="b"/>
              <a:pathLst>
                <a:path w="6438" h="9274" extrusionOk="0">
                  <a:moveTo>
                    <a:pt x="1001" y="1"/>
                  </a:moveTo>
                  <a:cubicBezTo>
                    <a:pt x="801" y="34"/>
                    <a:pt x="667" y="67"/>
                    <a:pt x="500" y="101"/>
                  </a:cubicBezTo>
                  <a:cubicBezTo>
                    <a:pt x="334" y="201"/>
                    <a:pt x="234" y="268"/>
                    <a:pt x="133" y="401"/>
                  </a:cubicBezTo>
                  <a:cubicBezTo>
                    <a:pt x="67" y="534"/>
                    <a:pt x="0" y="735"/>
                    <a:pt x="0" y="935"/>
                  </a:cubicBezTo>
                  <a:cubicBezTo>
                    <a:pt x="0" y="1168"/>
                    <a:pt x="67" y="1335"/>
                    <a:pt x="133" y="1435"/>
                  </a:cubicBezTo>
                  <a:cubicBezTo>
                    <a:pt x="267" y="1568"/>
                    <a:pt x="334" y="1702"/>
                    <a:pt x="500" y="1735"/>
                  </a:cubicBezTo>
                  <a:cubicBezTo>
                    <a:pt x="667" y="1802"/>
                    <a:pt x="834" y="1869"/>
                    <a:pt x="1001" y="1869"/>
                  </a:cubicBezTo>
                  <a:cubicBezTo>
                    <a:pt x="1168" y="1902"/>
                    <a:pt x="1401" y="1902"/>
                    <a:pt x="1568" y="1902"/>
                  </a:cubicBezTo>
                  <a:lnTo>
                    <a:pt x="2235" y="1902"/>
                  </a:lnTo>
                  <a:lnTo>
                    <a:pt x="2235" y="7773"/>
                  </a:lnTo>
                  <a:cubicBezTo>
                    <a:pt x="2235" y="7940"/>
                    <a:pt x="2168" y="8106"/>
                    <a:pt x="2235" y="8340"/>
                  </a:cubicBezTo>
                  <a:cubicBezTo>
                    <a:pt x="2268" y="8540"/>
                    <a:pt x="2302" y="8707"/>
                    <a:pt x="2335" y="8840"/>
                  </a:cubicBezTo>
                  <a:cubicBezTo>
                    <a:pt x="2402" y="8940"/>
                    <a:pt x="2535" y="9074"/>
                    <a:pt x="2635" y="9174"/>
                  </a:cubicBezTo>
                  <a:cubicBezTo>
                    <a:pt x="2769" y="9241"/>
                    <a:pt x="2969" y="9274"/>
                    <a:pt x="3236" y="9274"/>
                  </a:cubicBezTo>
                  <a:cubicBezTo>
                    <a:pt x="3469" y="9274"/>
                    <a:pt x="3669" y="9241"/>
                    <a:pt x="3803" y="9174"/>
                  </a:cubicBezTo>
                  <a:cubicBezTo>
                    <a:pt x="3936" y="9074"/>
                    <a:pt x="4070" y="8940"/>
                    <a:pt x="4103" y="8840"/>
                  </a:cubicBezTo>
                  <a:cubicBezTo>
                    <a:pt x="4170" y="8674"/>
                    <a:pt x="4236" y="8507"/>
                    <a:pt x="4236" y="8340"/>
                  </a:cubicBezTo>
                  <a:lnTo>
                    <a:pt x="4236" y="7773"/>
                  </a:lnTo>
                  <a:lnTo>
                    <a:pt x="4236" y="1902"/>
                  </a:lnTo>
                  <a:lnTo>
                    <a:pt x="4904" y="1902"/>
                  </a:lnTo>
                  <a:cubicBezTo>
                    <a:pt x="5070" y="1902"/>
                    <a:pt x="5270" y="1869"/>
                    <a:pt x="5437" y="1869"/>
                  </a:cubicBezTo>
                  <a:cubicBezTo>
                    <a:pt x="5637" y="1802"/>
                    <a:pt x="5771" y="1769"/>
                    <a:pt x="5938" y="1735"/>
                  </a:cubicBezTo>
                  <a:cubicBezTo>
                    <a:pt x="6104" y="1669"/>
                    <a:pt x="6238" y="1568"/>
                    <a:pt x="6305" y="1435"/>
                  </a:cubicBezTo>
                  <a:cubicBezTo>
                    <a:pt x="6405" y="1335"/>
                    <a:pt x="6438" y="1168"/>
                    <a:pt x="6438" y="935"/>
                  </a:cubicBezTo>
                  <a:cubicBezTo>
                    <a:pt x="6438" y="701"/>
                    <a:pt x="6405" y="534"/>
                    <a:pt x="6305" y="401"/>
                  </a:cubicBezTo>
                  <a:cubicBezTo>
                    <a:pt x="6171" y="268"/>
                    <a:pt x="6104" y="167"/>
                    <a:pt x="5938" y="101"/>
                  </a:cubicBezTo>
                  <a:cubicBezTo>
                    <a:pt x="5771" y="34"/>
                    <a:pt x="5604" y="1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7;p59"/>
            <p:cNvSpPr/>
            <p:nvPr/>
          </p:nvSpPr>
          <p:spPr>
            <a:xfrm>
              <a:off x="-3850900" y="4991525"/>
              <a:ext cx="150950" cy="241025"/>
            </a:xfrm>
            <a:custGeom>
              <a:avLst/>
              <a:gdLst/>
              <a:ahLst/>
              <a:cxnLst/>
              <a:rect l="l" t="t" r="r" b="b"/>
              <a:pathLst>
                <a:path w="6038" h="9641" extrusionOk="0">
                  <a:moveTo>
                    <a:pt x="2969" y="1635"/>
                  </a:moveTo>
                  <a:cubicBezTo>
                    <a:pt x="3169" y="1668"/>
                    <a:pt x="3336" y="1701"/>
                    <a:pt x="3503" y="1801"/>
                  </a:cubicBezTo>
                  <a:cubicBezTo>
                    <a:pt x="3569" y="1801"/>
                    <a:pt x="3636" y="1868"/>
                    <a:pt x="3703" y="1935"/>
                  </a:cubicBezTo>
                  <a:cubicBezTo>
                    <a:pt x="3736" y="1968"/>
                    <a:pt x="3836" y="2035"/>
                    <a:pt x="3869" y="2135"/>
                  </a:cubicBezTo>
                  <a:cubicBezTo>
                    <a:pt x="3903" y="2202"/>
                    <a:pt x="3970" y="2302"/>
                    <a:pt x="4003" y="2435"/>
                  </a:cubicBezTo>
                  <a:cubicBezTo>
                    <a:pt x="4036" y="2535"/>
                    <a:pt x="4036" y="2669"/>
                    <a:pt x="4036" y="2835"/>
                  </a:cubicBezTo>
                  <a:lnTo>
                    <a:pt x="4036" y="6872"/>
                  </a:lnTo>
                  <a:cubicBezTo>
                    <a:pt x="4036" y="7038"/>
                    <a:pt x="4036" y="7139"/>
                    <a:pt x="4003" y="7272"/>
                  </a:cubicBezTo>
                  <a:cubicBezTo>
                    <a:pt x="3970" y="7372"/>
                    <a:pt x="3903" y="7472"/>
                    <a:pt x="3869" y="7539"/>
                  </a:cubicBezTo>
                  <a:cubicBezTo>
                    <a:pt x="3836" y="7639"/>
                    <a:pt x="3803" y="7706"/>
                    <a:pt x="3703" y="7772"/>
                  </a:cubicBezTo>
                  <a:cubicBezTo>
                    <a:pt x="3636" y="7806"/>
                    <a:pt x="3569" y="7839"/>
                    <a:pt x="3503" y="7872"/>
                  </a:cubicBezTo>
                  <a:cubicBezTo>
                    <a:pt x="3336" y="7972"/>
                    <a:pt x="3169" y="8006"/>
                    <a:pt x="2969" y="8006"/>
                  </a:cubicBezTo>
                  <a:lnTo>
                    <a:pt x="2068" y="8006"/>
                  </a:lnTo>
                  <a:lnTo>
                    <a:pt x="2068" y="1635"/>
                  </a:lnTo>
                  <a:close/>
                  <a:moveTo>
                    <a:pt x="3036" y="0"/>
                  </a:moveTo>
                  <a:lnTo>
                    <a:pt x="3036" y="33"/>
                  </a:lnTo>
                  <a:lnTo>
                    <a:pt x="1101" y="33"/>
                  </a:lnTo>
                  <a:cubicBezTo>
                    <a:pt x="801" y="33"/>
                    <a:pt x="600" y="100"/>
                    <a:pt x="467" y="167"/>
                  </a:cubicBezTo>
                  <a:cubicBezTo>
                    <a:pt x="334" y="267"/>
                    <a:pt x="267" y="334"/>
                    <a:pt x="167" y="500"/>
                  </a:cubicBezTo>
                  <a:cubicBezTo>
                    <a:pt x="100" y="634"/>
                    <a:pt x="33" y="801"/>
                    <a:pt x="33" y="1001"/>
                  </a:cubicBezTo>
                  <a:lnTo>
                    <a:pt x="33" y="1601"/>
                  </a:lnTo>
                  <a:lnTo>
                    <a:pt x="33" y="8039"/>
                  </a:lnTo>
                  <a:cubicBezTo>
                    <a:pt x="33" y="8273"/>
                    <a:pt x="0" y="8473"/>
                    <a:pt x="33" y="8640"/>
                  </a:cubicBezTo>
                  <a:cubicBezTo>
                    <a:pt x="100" y="8806"/>
                    <a:pt x="100" y="8973"/>
                    <a:pt x="167" y="9140"/>
                  </a:cubicBezTo>
                  <a:cubicBezTo>
                    <a:pt x="200" y="9307"/>
                    <a:pt x="334" y="9440"/>
                    <a:pt x="467" y="9507"/>
                  </a:cubicBezTo>
                  <a:cubicBezTo>
                    <a:pt x="634" y="9574"/>
                    <a:pt x="834" y="9640"/>
                    <a:pt x="1101" y="9640"/>
                  </a:cubicBezTo>
                  <a:lnTo>
                    <a:pt x="3369" y="9640"/>
                  </a:lnTo>
                  <a:cubicBezTo>
                    <a:pt x="3869" y="9607"/>
                    <a:pt x="4336" y="9474"/>
                    <a:pt x="4703" y="9273"/>
                  </a:cubicBezTo>
                  <a:cubicBezTo>
                    <a:pt x="4870" y="9173"/>
                    <a:pt x="5037" y="9040"/>
                    <a:pt x="5204" y="8940"/>
                  </a:cubicBezTo>
                  <a:cubicBezTo>
                    <a:pt x="5371" y="8806"/>
                    <a:pt x="5504" y="8640"/>
                    <a:pt x="5637" y="8439"/>
                  </a:cubicBezTo>
                  <a:cubicBezTo>
                    <a:pt x="5771" y="8206"/>
                    <a:pt x="5838" y="8006"/>
                    <a:pt x="5904" y="7706"/>
                  </a:cubicBezTo>
                  <a:cubicBezTo>
                    <a:pt x="6004" y="7439"/>
                    <a:pt x="6038" y="7139"/>
                    <a:pt x="6038" y="6772"/>
                  </a:cubicBezTo>
                  <a:lnTo>
                    <a:pt x="6038" y="2502"/>
                  </a:lnTo>
                  <a:cubicBezTo>
                    <a:pt x="6038" y="2102"/>
                    <a:pt x="5971" y="1701"/>
                    <a:pt x="5804" y="1434"/>
                  </a:cubicBezTo>
                  <a:cubicBezTo>
                    <a:pt x="5637" y="1101"/>
                    <a:pt x="5471" y="834"/>
                    <a:pt x="5170" y="634"/>
                  </a:cubicBezTo>
                  <a:cubicBezTo>
                    <a:pt x="4870" y="434"/>
                    <a:pt x="4570" y="300"/>
                    <a:pt x="4203" y="167"/>
                  </a:cubicBezTo>
                  <a:cubicBezTo>
                    <a:pt x="3836" y="33"/>
                    <a:pt x="3469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8;p59"/>
            <p:cNvSpPr/>
            <p:nvPr/>
          </p:nvSpPr>
          <p:spPr>
            <a:xfrm>
              <a:off x="-3663275" y="4991525"/>
              <a:ext cx="133450" cy="241025"/>
            </a:xfrm>
            <a:custGeom>
              <a:avLst/>
              <a:gdLst/>
              <a:ahLst/>
              <a:cxnLst/>
              <a:rect l="l" t="t" r="r" b="b"/>
              <a:pathLst>
                <a:path w="5338" h="9641" extrusionOk="0">
                  <a:moveTo>
                    <a:pt x="1034" y="0"/>
                  </a:moveTo>
                  <a:cubicBezTo>
                    <a:pt x="801" y="0"/>
                    <a:pt x="601" y="33"/>
                    <a:pt x="467" y="134"/>
                  </a:cubicBezTo>
                  <a:cubicBezTo>
                    <a:pt x="334" y="267"/>
                    <a:pt x="267" y="334"/>
                    <a:pt x="167" y="500"/>
                  </a:cubicBezTo>
                  <a:cubicBezTo>
                    <a:pt x="100" y="634"/>
                    <a:pt x="34" y="801"/>
                    <a:pt x="34" y="1001"/>
                  </a:cubicBezTo>
                  <a:lnTo>
                    <a:pt x="34" y="1601"/>
                  </a:lnTo>
                  <a:lnTo>
                    <a:pt x="34" y="8039"/>
                  </a:lnTo>
                  <a:cubicBezTo>
                    <a:pt x="34" y="8273"/>
                    <a:pt x="0" y="8473"/>
                    <a:pt x="34" y="8640"/>
                  </a:cubicBezTo>
                  <a:cubicBezTo>
                    <a:pt x="100" y="8806"/>
                    <a:pt x="100" y="8973"/>
                    <a:pt x="167" y="9140"/>
                  </a:cubicBezTo>
                  <a:cubicBezTo>
                    <a:pt x="201" y="9307"/>
                    <a:pt x="334" y="9440"/>
                    <a:pt x="467" y="9507"/>
                  </a:cubicBezTo>
                  <a:cubicBezTo>
                    <a:pt x="567" y="9607"/>
                    <a:pt x="801" y="9640"/>
                    <a:pt x="1034" y="9640"/>
                  </a:cubicBezTo>
                  <a:lnTo>
                    <a:pt x="4303" y="9640"/>
                  </a:lnTo>
                  <a:lnTo>
                    <a:pt x="4804" y="9507"/>
                  </a:lnTo>
                  <a:cubicBezTo>
                    <a:pt x="4971" y="9474"/>
                    <a:pt x="5071" y="9340"/>
                    <a:pt x="5171" y="9207"/>
                  </a:cubicBezTo>
                  <a:cubicBezTo>
                    <a:pt x="5304" y="9107"/>
                    <a:pt x="5338" y="8940"/>
                    <a:pt x="5338" y="8673"/>
                  </a:cubicBezTo>
                  <a:cubicBezTo>
                    <a:pt x="5338" y="8439"/>
                    <a:pt x="5304" y="8273"/>
                    <a:pt x="5204" y="8139"/>
                  </a:cubicBezTo>
                  <a:cubicBezTo>
                    <a:pt x="5137" y="8006"/>
                    <a:pt x="4971" y="7939"/>
                    <a:pt x="4837" y="7839"/>
                  </a:cubicBezTo>
                  <a:cubicBezTo>
                    <a:pt x="4704" y="7772"/>
                    <a:pt x="4537" y="7706"/>
                    <a:pt x="4337" y="7706"/>
                  </a:cubicBezTo>
                  <a:lnTo>
                    <a:pt x="2169" y="7706"/>
                  </a:lnTo>
                  <a:lnTo>
                    <a:pt x="2169" y="5704"/>
                  </a:lnTo>
                  <a:lnTo>
                    <a:pt x="3603" y="5704"/>
                  </a:lnTo>
                  <a:cubicBezTo>
                    <a:pt x="3803" y="5671"/>
                    <a:pt x="3937" y="5671"/>
                    <a:pt x="4103" y="5604"/>
                  </a:cubicBezTo>
                  <a:cubicBezTo>
                    <a:pt x="4237" y="5504"/>
                    <a:pt x="4370" y="5437"/>
                    <a:pt x="4470" y="5304"/>
                  </a:cubicBezTo>
                  <a:cubicBezTo>
                    <a:pt x="4537" y="5170"/>
                    <a:pt x="4570" y="5004"/>
                    <a:pt x="4570" y="4770"/>
                  </a:cubicBezTo>
                  <a:cubicBezTo>
                    <a:pt x="4570" y="4503"/>
                    <a:pt x="4570" y="4337"/>
                    <a:pt x="4470" y="4203"/>
                  </a:cubicBezTo>
                  <a:cubicBezTo>
                    <a:pt x="4337" y="4103"/>
                    <a:pt x="4237" y="4003"/>
                    <a:pt x="4103" y="3936"/>
                  </a:cubicBezTo>
                  <a:cubicBezTo>
                    <a:pt x="3937" y="3836"/>
                    <a:pt x="3736" y="3803"/>
                    <a:pt x="3603" y="3803"/>
                  </a:cubicBezTo>
                  <a:lnTo>
                    <a:pt x="2169" y="3803"/>
                  </a:lnTo>
                  <a:lnTo>
                    <a:pt x="2169" y="1935"/>
                  </a:lnTo>
                  <a:lnTo>
                    <a:pt x="3803" y="1935"/>
                  </a:lnTo>
                  <a:cubicBezTo>
                    <a:pt x="3914" y="1935"/>
                    <a:pt x="4040" y="1950"/>
                    <a:pt x="4161" y="1950"/>
                  </a:cubicBezTo>
                  <a:cubicBezTo>
                    <a:pt x="4222" y="1950"/>
                    <a:pt x="4281" y="1946"/>
                    <a:pt x="4337" y="1935"/>
                  </a:cubicBezTo>
                  <a:cubicBezTo>
                    <a:pt x="4504" y="1868"/>
                    <a:pt x="4670" y="1868"/>
                    <a:pt x="4837" y="1801"/>
                  </a:cubicBezTo>
                  <a:cubicBezTo>
                    <a:pt x="5004" y="1701"/>
                    <a:pt x="5137" y="1635"/>
                    <a:pt x="5204" y="1501"/>
                  </a:cubicBezTo>
                  <a:cubicBezTo>
                    <a:pt x="5304" y="1368"/>
                    <a:pt x="5338" y="1201"/>
                    <a:pt x="5338" y="967"/>
                  </a:cubicBezTo>
                  <a:cubicBezTo>
                    <a:pt x="5338" y="767"/>
                    <a:pt x="5304" y="534"/>
                    <a:pt x="5204" y="434"/>
                  </a:cubicBezTo>
                  <a:cubicBezTo>
                    <a:pt x="5137" y="300"/>
                    <a:pt x="5004" y="200"/>
                    <a:pt x="4837" y="134"/>
                  </a:cubicBezTo>
                  <a:cubicBezTo>
                    <a:pt x="4704" y="33"/>
                    <a:pt x="4504" y="0"/>
                    <a:pt x="4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9;p59"/>
            <p:cNvSpPr/>
            <p:nvPr/>
          </p:nvSpPr>
          <p:spPr>
            <a:xfrm>
              <a:off x="-3500650" y="4989025"/>
              <a:ext cx="147625" cy="244350"/>
            </a:xfrm>
            <a:custGeom>
              <a:avLst/>
              <a:gdLst/>
              <a:ahLst/>
              <a:cxnLst/>
              <a:rect l="l" t="t" r="r" b="b"/>
              <a:pathLst>
                <a:path w="5905" h="9774" extrusionOk="0">
                  <a:moveTo>
                    <a:pt x="3069" y="0"/>
                  </a:moveTo>
                  <a:cubicBezTo>
                    <a:pt x="2569" y="0"/>
                    <a:pt x="2202" y="67"/>
                    <a:pt x="1835" y="133"/>
                  </a:cubicBezTo>
                  <a:cubicBezTo>
                    <a:pt x="1468" y="234"/>
                    <a:pt x="1168" y="334"/>
                    <a:pt x="901" y="567"/>
                  </a:cubicBezTo>
                  <a:cubicBezTo>
                    <a:pt x="667" y="767"/>
                    <a:pt x="500" y="1067"/>
                    <a:pt x="367" y="1334"/>
                  </a:cubicBezTo>
                  <a:cubicBezTo>
                    <a:pt x="234" y="1635"/>
                    <a:pt x="167" y="2068"/>
                    <a:pt x="167" y="2569"/>
                  </a:cubicBezTo>
                  <a:lnTo>
                    <a:pt x="167" y="2669"/>
                  </a:lnTo>
                  <a:cubicBezTo>
                    <a:pt x="167" y="2969"/>
                    <a:pt x="200" y="3236"/>
                    <a:pt x="334" y="3469"/>
                  </a:cubicBezTo>
                  <a:cubicBezTo>
                    <a:pt x="400" y="3669"/>
                    <a:pt x="567" y="3903"/>
                    <a:pt x="734" y="4103"/>
                  </a:cubicBezTo>
                  <a:cubicBezTo>
                    <a:pt x="901" y="4303"/>
                    <a:pt x="1134" y="4470"/>
                    <a:pt x="1334" y="4637"/>
                  </a:cubicBezTo>
                  <a:cubicBezTo>
                    <a:pt x="1534" y="4803"/>
                    <a:pt x="1735" y="4937"/>
                    <a:pt x="2001" y="5104"/>
                  </a:cubicBezTo>
                  <a:cubicBezTo>
                    <a:pt x="2235" y="5270"/>
                    <a:pt x="2502" y="5404"/>
                    <a:pt x="2702" y="5571"/>
                  </a:cubicBezTo>
                  <a:cubicBezTo>
                    <a:pt x="2902" y="5671"/>
                    <a:pt x="3136" y="5838"/>
                    <a:pt x="3302" y="6004"/>
                  </a:cubicBezTo>
                  <a:cubicBezTo>
                    <a:pt x="3469" y="6171"/>
                    <a:pt x="3569" y="6338"/>
                    <a:pt x="3703" y="6571"/>
                  </a:cubicBezTo>
                  <a:cubicBezTo>
                    <a:pt x="3836" y="6772"/>
                    <a:pt x="3869" y="6972"/>
                    <a:pt x="3869" y="7239"/>
                  </a:cubicBezTo>
                  <a:cubicBezTo>
                    <a:pt x="3869" y="7405"/>
                    <a:pt x="3836" y="7572"/>
                    <a:pt x="3803" y="7672"/>
                  </a:cubicBezTo>
                  <a:cubicBezTo>
                    <a:pt x="3736" y="7806"/>
                    <a:pt x="3669" y="7906"/>
                    <a:pt x="3569" y="7972"/>
                  </a:cubicBezTo>
                  <a:cubicBezTo>
                    <a:pt x="3503" y="8072"/>
                    <a:pt x="3402" y="8106"/>
                    <a:pt x="3302" y="8139"/>
                  </a:cubicBezTo>
                  <a:cubicBezTo>
                    <a:pt x="3169" y="8139"/>
                    <a:pt x="3036" y="8173"/>
                    <a:pt x="2902" y="8173"/>
                  </a:cubicBezTo>
                  <a:cubicBezTo>
                    <a:pt x="2669" y="8173"/>
                    <a:pt x="2468" y="8106"/>
                    <a:pt x="2302" y="7972"/>
                  </a:cubicBezTo>
                  <a:cubicBezTo>
                    <a:pt x="2135" y="7839"/>
                    <a:pt x="2035" y="7605"/>
                    <a:pt x="2035" y="7272"/>
                  </a:cubicBezTo>
                  <a:cubicBezTo>
                    <a:pt x="2001" y="7105"/>
                    <a:pt x="2001" y="6972"/>
                    <a:pt x="1901" y="6838"/>
                  </a:cubicBezTo>
                  <a:cubicBezTo>
                    <a:pt x="1868" y="6738"/>
                    <a:pt x="1735" y="6638"/>
                    <a:pt x="1668" y="6571"/>
                  </a:cubicBezTo>
                  <a:cubicBezTo>
                    <a:pt x="1568" y="6471"/>
                    <a:pt x="1468" y="6438"/>
                    <a:pt x="1334" y="6405"/>
                  </a:cubicBezTo>
                  <a:cubicBezTo>
                    <a:pt x="1201" y="6338"/>
                    <a:pt x="1067" y="6338"/>
                    <a:pt x="967" y="6338"/>
                  </a:cubicBezTo>
                  <a:cubicBezTo>
                    <a:pt x="834" y="6338"/>
                    <a:pt x="701" y="6338"/>
                    <a:pt x="567" y="6405"/>
                  </a:cubicBezTo>
                  <a:cubicBezTo>
                    <a:pt x="500" y="6438"/>
                    <a:pt x="367" y="6471"/>
                    <a:pt x="300" y="6571"/>
                  </a:cubicBezTo>
                  <a:cubicBezTo>
                    <a:pt x="200" y="6638"/>
                    <a:pt x="133" y="6738"/>
                    <a:pt x="67" y="6838"/>
                  </a:cubicBezTo>
                  <a:cubicBezTo>
                    <a:pt x="33" y="6972"/>
                    <a:pt x="0" y="7105"/>
                    <a:pt x="0" y="7272"/>
                  </a:cubicBezTo>
                  <a:cubicBezTo>
                    <a:pt x="0" y="7439"/>
                    <a:pt x="0" y="7605"/>
                    <a:pt x="33" y="7772"/>
                  </a:cubicBezTo>
                  <a:cubicBezTo>
                    <a:pt x="67" y="7939"/>
                    <a:pt x="133" y="8139"/>
                    <a:pt x="200" y="8306"/>
                  </a:cubicBezTo>
                  <a:cubicBezTo>
                    <a:pt x="300" y="8506"/>
                    <a:pt x="400" y="8706"/>
                    <a:pt x="534" y="8840"/>
                  </a:cubicBezTo>
                  <a:cubicBezTo>
                    <a:pt x="701" y="9040"/>
                    <a:pt x="867" y="9173"/>
                    <a:pt x="1067" y="9307"/>
                  </a:cubicBezTo>
                  <a:cubicBezTo>
                    <a:pt x="1301" y="9473"/>
                    <a:pt x="1534" y="9574"/>
                    <a:pt x="1835" y="9640"/>
                  </a:cubicBezTo>
                  <a:cubicBezTo>
                    <a:pt x="2135" y="9740"/>
                    <a:pt x="2502" y="9774"/>
                    <a:pt x="2869" y="9774"/>
                  </a:cubicBezTo>
                  <a:lnTo>
                    <a:pt x="2969" y="9774"/>
                  </a:lnTo>
                  <a:cubicBezTo>
                    <a:pt x="3136" y="9774"/>
                    <a:pt x="3369" y="9774"/>
                    <a:pt x="3569" y="9740"/>
                  </a:cubicBezTo>
                  <a:cubicBezTo>
                    <a:pt x="3803" y="9707"/>
                    <a:pt x="4036" y="9640"/>
                    <a:pt x="4236" y="9574"/>
                  </a:cubicBezTo>
                  <a:cubicBezTo>
                    <a:pt x="4470" y="9473"/>
                    <a:pt x="4670" y="9373"/>
                    <a:pt x="4870" y="9240"/>
                  </a:cubicBezTo>
                  <a:cubicBezTo>
                    <a:pt x="5070" y="9107"/>
                    <a:pt x="5237" y="8940"/>
                    <a:pt x="5404" y="8740"/>
                  </a:cubicBezTo>
                  <a:cubicBezTo>
                    <a:pt x="5571" y="8539"/>
                    <a:pt x="5704" y="8306"/>
                    <a:pt x="5804" y="8039"/>
                  </a:cubicBezTo>
                  <a:cubicBezTo>
                    <a:pt x="5871" y="7739"/>
                    <a:pt x="5904" y="7405"/>
                    <a:pt x="5904" y="7038"/>
                  </a:cubicBezTo>
                  <a:lnTo>
                    <a:pt x="5904" y="6972"/>
                  </a:lnTo>
                  <a:cubicBezTo>
                    <a:pt x="5904" y="6638"/>
                    <a:pt x="5838" y="6371"/>
                    <a:pt x="5737" y="6071"/>
                  </a:cubicBezTo>
                  <a:cubicBezTo>
                    <a:pt x="5671" y="5771"/>
                    <a:pt x="5504" y="5537"/>
                    <a:pt x="5337" y="5304"/>
                  </a:cubicBezTo>
                  <a:cubicBezTo>
                    <a:pt x="5137" y="5104"/>
                    <a:pt x="4904" y="4904"/>
                    <a:pt x="4703" y="4737"/>
                  </a:cubicBezTo>
                  <a:cubicBezTo>
                    <a:pt x="4470" y="4570"/>
                    <a:pt x="4236" y="4403"/>
                    <a:pt x="4003" y="4270"/>
                  </a:cubicBezTo>
                  <a:cubicBezTo>
                    <a:pt x="3736" y="4103"/>
                    <a:pt x="3503" y="3970"/>
                    <a:pt x="3302" y="3869"/>
                  </a:cubicBezTo>
                  <a:cubicBezTo>
                    <a:pt x="3069" y="3736"/>
                    <a:pt x="2869" y="3569"/>
                    <a:pt x="2702" y="3436"/>
                  </a:cubicBezTo>
                  <a:cubicBezTo>
                    <a:pt x="2535" y="3302"/>
                    <a:pt x="2402" y="3202"/>
                    <a:pt x="2302" y="3036"/>
                  </a:cubicBezTo>
                  <a:cubicBezTo>
                    <a:pt x="2168" y="2902"/>
                    <a:pt x="2135" y="2735"/>
                    <a:pt x="2135" y="2535"/>
                  </a:cubicBezTo>
                  <a:cubicBezTo>
                    <a:pt x="2135" y="2302"/>
                    <a:pt x="2135" y="2102"/>
                    <a:pt x="2302" y="1935"/>
                  </a:cubicBezTo>
                  <a:cubicBezTo>
                    <a:pt x="2335" y="1801"/>
                    <a:pt x="2435" y="1668"/>
                    <a:pt x="2502" y="1635"/>
                  </a:cubicBezTo>
                  <a:cubicBezTo>
                    <a:pt x="2602" y="1568"/>
                    <a:pt x="2669" y="1501"/>
                    <a:pt x="2802" y="1501"/>
                  </a:cubicBezTo>
                  <a:lnTo>
                    <a:pt x="3169" y="1501"/>
                  </a:lnTo>
                  <a:cubicBezTo>
                    <a:pt x="3402" y="1501"/>
                    <a:pt x="3636" y="1568"/>
                    <a:pt x="3736" y="1735"/>
                  </a:cubicBezTo>
                  <a:cubicBezTo>
                    <a:pt x="3869" y="1901"/>
                    <a:pt x="3970" y="2135"/>
                    <a:pt x="3970" y="2502"/>
                  </a:cubicBezTo>
                  <a:cubicBezTo>
                    <a:pt x="3970" y="2635"/>
                    <a:pt x="4003" y="2735"/>
                    <a:pt x="4036" y="2802"/>
                  </a:cubicBezTo>
                  <a:cubicBezTo>
                    <a:pt x="4070" y="2902"/>
                    <a:pt x="4170" y="2969"/>
                    <a:pt x="4236" y="3069"/>
                  </a:cubicBezTo>
                  <a:cubicBezTo>
                    <a:pt x="4336" y="3136"/>
                    <a:pt x="4403" y="3169"/>
                    <a:pt x="4537" y="3236"/>
                  </a:cubicBezTo>
                  <a:cubicBezTo>
                    <a:pt x="4670" y="3269"/>
                    <a:pt x="4737" y="3302"/>
                    <a:pt x="4870" y="3302"/>
                  </a:cubicBezTo>
                  <a:cubicBezTo>
                    <a:pt x="5004" y="3302"/>
                    <a:pt x="5137" y="3269"/>
                    <a:pt x="5237" y="3236"/>
                  </a:cubicBezTo>
                  <a:cubicBezTo>
                    <a:pt x="5371" y="3169"/>
                    <a:pt x="5504" y="3136"/>
                    <a:pt x="5571" y="3069"/>
                  </a:cubicBezTo>
                  <a:cubicBezTo>
                    <a:pt x="5671" y="2969"/>
                    <a:pt x="5737" y="2902"/>
                    <a:pt x="5804" y="2769"/>
                  </a:cubicBezTo>
                  <a:cubicBezTo>
                    <a:pt x="5838" y="2635"/>
                    <a:pt x="5871" y="2502"/>
                    <a:pt x="5871" y="2402"/>
                  </a:cubicBezTo>
                  <a:lnTo>
                    <a:pt x="5871" y="2001"/>
                  </a:lnTo>
                  <a:cubicBezTo>
                    <a:pt x="5871" y="1835"/>
                    <a:pt x="5838" y="1668"/>
                    <a:pt x="5804" y="1501"/>
                  </a:cubicBezTo>
                  <a:cubicBezTo>
                    <a:pt x="5737" y="1334"/>
                    <a:pt x="5671" y="1134"/>
                    <a:pt x="5537" y="967"/>
                  </a:cubicBezTo>
                  <a:cubicBezTo>
                    <a:pt x="5404" y="767"/>
                    <a:pt x="5304" y="600"/>
                    <a:pt x="5070" y="467"/>
                  </a:cubicBezTo>
                  <a:cubicBezTo>
                    <a:pt x="4870" y="334"/>
                    <a:pt x="4637" y="234"/>
                    <a:pt x="4336" y="133"/>
                  </a:cubicBezTo>
                  <a:cubicBezTo>
                    <a:pt x="4036" y="67"/>
                    <a:pt x="3669" y="0"/>
                    <a:pt x="3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0;p59"/>
            <p:cNvSpPr/>
            <p:nvPr/>
          </p:nvSpPr>
          <p:spPr>
            <a:xfrm>
              <a:off x="-3338875" y="4991525"/>
              <a:ext cx="164300" cy="241025"/>
            </a:xfrm>
            <a:custGeom>
              <a:avLst/>
              <a:gdLst/>
              <a:ahLst/>
              <a:cxnLst/>
              <a:rect l="l" t="t" r="r" b="b"/>
              <a:pathLst>
                <a:path w="6572" h="9641" extrusionOk="0">
                  <a:moveTo>
                    <a:pt x="1001" y="0"/>
                  </a:moveTo>
                  <a:cubicBezTo>
                    <a:pt x="834" y="33"/>
                    <a:pt x="667" y="33"/>
                    <a:pt x="501" y="134"/>
                  </a:cubicBezTo>
                  <a:cubicBezTo>
                    <a:pt x="334" y="200"/>
                    <a:pt x="200" y="300"/>
                    <a:pt x="134" y="434"/>
                  </a:cubicBezTo>
                  <a:cubicBezTo>
                    <a:pt x="34" y="534"/>
                    <a:pt x="0" y="701"/>
                    <a:pt x="0" y="967"/>
                  </a:cubicBezTo>
                  <a:cubicBezTo>
                    <a:pt x="0" y="1201"/>
                    <a:pt x="34" y="1368"/>
                    <a:pt x="134" y="1501"/>
                  </a:cubicBezTo>
                  <a:cubicBezTo>
                    <a:pt x="200" y="1635"/>
                    <a:pt x="334" y="1701"/>
                    <a:pt x="501" y="1801"/>
                  </a:cubicBezTo>
                  <a:cubicBezTo>
                    <a:pt x="634" y="1868"/>
                    <a:pt x="834" y="1935"/>
                    <a:pt x="1001" y="1935"/>
                  </a:cubicBezTo>
                  <a:cubicBezTo>
                    <a:pt x="1168" y="1968"/>
                    <a:pt x="1368" y="1968"/>
                    <a:pt x="1535" y="1968"/>
                  </a:cubicBezTo>
                  <a:lnTo>
                    <a:pt x="2235" y="1968"/>
                  </a:lnTo>
                  <a:lnTo>
                    <a:pt x="2235" y="8106"/>
                  </a:lnTo>
                  <a:cubicBezTo>
                    <a:pt x="2235" y="8306"/>
                    <a:pt x="2202" y="8506"/>
                    <a:pt x="2235" y="8673"/>
                  </a:cubicBezTo>
                  <a:cubicBezTo>
                    <a:pt x="2302" y="8840"/>
                    <a:pt x="2302" y="9007"/>
                    <a:pt x="2369" y="9173"/>
                  </a:cubicBezTo>
                  <a:cubicBezTo>
                    <a:pt x="2402" y="9307"/>
                    <a:pt x="2535" y="9440"/>
                    <a:pt x="2669" y="9507"/>
                  </a:cubicBezTo>
                  <a:cubicBezTo>
                    <a:pt x="2836" y="9607"/>
                    <a:pt x="3036" y="9640"/>
                    <a:pt x="3269" y="9640"/>
                  </a:cubicBezTo>
                  <a:cubicBezTo>
                    <a:pt x="3570" y="9640"/>
                    <a:pt x="3770" y="9607"/>
                    <a:pt x="3903" y="9507"/>
                  </a:cubicBezTo>
                  <a:cubicBezTo>
                    <a:pt x="4037" y="9440"/>
                    <a:pt x="4103" y="9307"/>
                    <a:pt x="4203" y="9173"/>
                  </a:cubicBezTo>
                  <a:cubicBezTo>
                    <a:pt x="4270" y="9040"/>
                    <a:pt x="4337" y="8873"/>
                    <a:pt x="4337" y="8673"/>
                  </a:cubicBezTo>
                  <a:lnTo>
                    <a:pt x="4337" y="8106"/>
                  </a:lnTo>
                  <a:lnTo>
                    <a:pt x="4337" y="1968"/>
                  </a:lnTo>
                  <a:lnTo>
                    <a:pt x="5037" y="1968"/>
                  </a:lnTo>
                  <a:cubicBezTo>
                    <a:pt x="5204" y="1968"/>
                    <a:pt x="5404" y="1935"/>
                    <a:pt x="5571" y="1935"/>
                  </a:cubicBezTo>
                  <a:cubicBezTo>
                    <a:pt x="5738" y="1868"/>
                    <a:pt x="5905" y="1868"/>
                    <a:pt x="6071" y="1801"/>
                  </a:cubicBezTo>
                  <a:cubicBezTo>
                    <a:pt x="6238" y="1701"/>
                    <a:pt x="6372" y="1635"/>
                    <a:pt x="6438" y="1501"/>
                  </a:cubicBezTo>
                  <a:cubicBezTo>
                    <a:pt x="6538" y="1368"/>
                    <a:pt x="6572" y="1168"/>
                    <a:pt x="6572" y="967"/>
                  </a:cubicBezTo>
                  <a:cubicBezTo>
                    <a:pt x="6572" y="767"/>
                    <a:pt x="6538" y="534"/>
                    <a:pt x="6438" y="434"/>
                  </a:cubicBezTo>
                  <a:cubicBezTo>
                    <a:pt x="6372" y="300"/>
                    <a:pt x="6238" y="200"/>
                    <a:pt x="6071" y="134"/>
                  </a:cubicBezTo>
                  <a:cubicBezTo>
                    <a:pt x="5938" y="33"/>
                    <a:pt x="5738" y="0"/>
                    <a:pt x="5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1;p59"/>
            <p:cNvSpPr/>
            <p:nvPr/>
          </p:nvSpPr>
          <p:spPr>
            <a:xfrm>
              <a:off x="-3144575" y="4991525"/>
              <a:ext cx="56725" cy="241025"/>
            </a:xfrm>
            <a:custGeom>
              <a:avLst/>
              <a:gdLst/>
              <a:ahLst/>
              <a:cxnLst/>
              <a:rect l="l" t="t" r="r" b="b"/>
              <a:pathLst>
                <a:path w="2269" h="9641" extrusionOk="0">
                  <a:moveTo>
                    <a:pt x="1135" y="0"/>
                  </a:moveTo>
                  <a:cubicBezTo>
                    <a:pt x="901" y="0"/>
                    <a:pt x="668" y="33"/>
                    <a:pt x="501" y="134"/>
                  </a:cubicBezTo>
                  <a:cubicBezTo>
                    <a:pt x="401" y="267"/>
                    <a:pt x="234" y="367"/>
                    <a:pt x="167" y="500"/>
                  </a:cubicBezTo>
                  <a:cubicBezTo>
                    <a:pt x="134" y="634"/>
                    <a:pt x="67" y="801"/>
                    <a:pt x="67" y="1001"/>
                  </a:cubicBezTo>
                  <a:cubicBezTo>
                    <a:pt x="1" y="1201"/>
                    <a:pt x="1" y="1368"/>
                    <a:pt x="1" y="1601"/>
                  </a:cubicBezTo>
                  <a:lnTo>
                    <a:pt x="1" y="8039"/>
                  </a:lnTo>
                  <a:cubicBezTo>
                    <a:pt x="1" y="8273"/>
                    <a:pt x="67" y="8439"/>
                    <a:pt x="67" y="8640"/>
                  </a:cubicBezTo>
                  <a:cubicBezTo>
                    <a:pt x="67" y="8806"/>
                    <a:pt x="101" y="8973"/>
                    <a:pt x="167" y="9140"/>
                  </a:cubicBezTo>
                  <a:cubicBezTo>
                    <a:pt x="267" y="9307"/>
                    <a:pt x="367" y="9440"/>
                    <a:pt x="501" y="9507"/>
                  </a:cubicBezTo>
                  <a:cubicBezTo>
                    <a:pt x="668" y="9574"/>
                    <a:pt x="901" y="9640"/>
                    <a:pt x="1135" y="9640"/>
                  </a:cubicBezTo>
                  <a:cubicBezTo>
                    <a:pt x="1402" y="9640"/>
                    <a:pt x="1602" y="9574"/>
                    <a:pt x="1768" y="9507"/>
                  </a:cubicBezTo>
                  <a:cubicBezTo>
                    <a:pt x="1902" y="9373"/>
                    <a:pt x="2035" y="9307"/>
                    <a:pt x="2102" y="9140"/>
                  </a:cubicBezTo>
                  <a:cubicBezTo>
                    <a:pt x="2135" y="9007"/>
                    <a:pt x="2169" y="8806"/>
                    <a:pt x="2235" y="8640"/>
                  </a:cubicBezTo>
                  <a:cubicBezTo>
                    <a:pt x="2269" y="8473"/>
                    <a:pt x="2269" y="8273"/>
                    <a:pt x="2269" y="8039"/>
                  </a:cubicBezTo>
                  <a:lnTo>
                    <a:pt x="2269" y="1601"/>
                  </a:lnTo>
                  <a:cubicBezTo>
                    <a:pt x="2269" y="1368"/>
                    <a:pt x="2235" y="1201"/>
                    <a:pt x="2235" y="1001"/>
                  </a:cubicBezTo>
                  <a:cubicBezTo>
                    <a:pt x="2235" y="834"/>
                    <a:pt x="2169" y="667"/>
                    <a:pt x="2102" y="500"/>
                  </a:cubicBezTo>
                  <a:cubicBezTo>
                    <a:pt x="2035" y="334"/>
                    <a:pt x="1935" y="200"/>
                    <a:pt x="1768" y="134"/>
                  </a:cubicBezTo>
                  <a:cubicBezTo>
                    <a:pt x="1602" y="33"/>
                    <a:pt x="1402" y="0"/>
                    <a:pt x="1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52;p59"/>
            <p:cNvSpPr/>
            <p:nvPr/>
          </p:nvSpPr>
          <p:spPr>
            <a:xfrm>
              <a:off x="-3033650" y="4991525"/>
              <a:ext cx="186825" cy="241850"/>
            </a:xfrm>
            <a:custGeom>
              <a:avLst/>
              <a:gdLst/>
              <a:ahLst/>
              <a:cxnLst/>
              <a:rect l="l" t="t" r="r" b="b"/>
              <a:pathLst>
                <a:path w="7473" h="9674" extrusionOk="0">
                  <a:moveTo>
                    <a:pt x="6471" y="0"/>
                  </a:moveTo>
                  <a:cubicBezTo>
                    <a:pt x="6238" y="0"/>
                    <a:pt x="6071" y="33"/>
                    <a:pt x="5971" y="100"/>
                  </a:cubicBezTo>
                  <a:cubicBezTo>
                    <a:pt x="5838" y="167"/>
                    <a:pt x="5704" y="267"/>
                    <a:pt x="5671" y="334"/>
                  </a:cubicBezTo>
                  <a:cubicBezTo>
                    <a:pt x="5604" y="434"/>
                    <a:pt x="5537" y="534"/>
                    <a:pt x="5537" y="667"/>
                  </a:cubicBezTo>
                  <a:cubicBezTo>
                    <a:pt x="5504" y="801"/>
                    <a:pt x="5504" y="934"/>
                    <a:pt x="5504" y="1101"/>
                  </a:cubicBezTo>
                  <a:lnTo>
                    <a:pt x="5504" y="6805"/>
                  </a:lnTo>
                  <a:lnTo>
                    <a:pt x="5337" y="6805"/>
                  </a:lnTo>
                  <a:lnTo>
                    <a:pt x="3102" y="867"/>
                  </a:lnTo>
                  <a:cubicBezTo>
                    <a:pt x="3002" y="701"/>
                    <a:pt x="2902" y="601"/>
                    <a:pt x="2835" y="467"/>
                  </a:cubicBezTo>
                  <a:cubicBezTo>
                    <a:pt x="2702" y="334"/>
                    <a:pt x="2602" y="267"/>
                    <a:pt x="2468" y="167"/>
                  </a:cubicBezTo>
                  <a:cubicBezTo>
                    <a:pt x="2335" y="100"/>
                    <a:pt x="2168" y="33"/>
                    <a:pt x="1901" y="33"/>
                  </a:cubicBezTo>
                  <a:lnTo>
                    <a:pt x="1001" y="33"/>
                  </a:lnTo>
                  <a:cubicBezTo>
                    <a:pt x="767" y="33"/>
                    <a:pt x="534" y="100"/>
                    <a:pt x="434" y="167"/>
                  </a:cubicBezTo>
                  <a:cubicBezTo>
                    <a:pt x="300" y="300"/>
                    <a:pt x="200" y="367"/>
                    <a:pt x="133" y="534"/>
                  </a:cubicBezTo>
                  <a:cubicBezTo>
                    <a:pt x="33" y="667"/>
                    <a:pt x="0" y="834"/>
                    <a:pt x="0" y="1034"/>
                  </a:cubicBezTo>
                  <a:lnTo>
                    <a:pt x="0" y="1635"/>
                  </a:lnTo>
                  <a:lnTo>
                    <a:pt x="0" y="8606"/>
                  </a:lnTo>
                  <a:cubicBezTo>
                    <a:pt x="0" y="8740"/>
                    <a:pt x="33" y="8873"/>
                    <a:pt x="33" y="9007"/>
                  </a:cubicBezTo>
                  <a:cubicBezTo>
                    <a:pt x="33" y="9140"/>
                    <a:pt x="100" y="9273"/>
                    <a:pt x="167" y="9340"/>
                  </a:cubicBezTo>
                  <a:cubicBezTo>
                    <a:pt x="200" y="9474"/>
                    <a:pt x="300" y="9540"/>
                    <a:pt x="467" y="9607"/>
                  </a:cubicBezTo>
                  <a:cubicBezTo>
                    <a:pt x="634" y="9640"/>
                    <a:pt x="801" y="9674"/>
                    <a:pt x="1034" y="9674"/>
                  </a:cubicBezTo>
                  <a:cubicBezTo>
                    <a:pt x="1268" y="9674"/>
                    <a:pt x="1434" y="9640"/>
                    <a:pt x="1534" y="9607"/>
                  </a:cubicBezTo>
                  <a:cubicBezTo>
                    <a:pt x="1668" y="9507"/>
                    <a:pt x="1801" y="9440"/>
                    <a:pt x="1835" y="9340"/>
                  </a:cubicBezTo>
                  <a:cubicBezTo>
                    <a:pt x="1901" y="9273"/>
                    <a:pt x="1968" y="9140"/>
                    <a:pt x="1968" y="9007"/>
                  </a:cubicBezTo>
                  <a:cubicBezTo>
                    <a:pt x="2001" y="8873"/>
                    <a:pt x="2001" y="8740"/>
                    <a:pt x="2001" y="8606"/>
                  </a:cubicBezTo>
                  <a:lnTo>
                    <a:pt x="2001" y="2869"/>
                  </a:lnTo>
                  <a:lnTo>
                    <a:pt x="2168" y="2869"/>
                  </a:lnTo>
                  <a:lnTo>
                    <a:pt x="4270" y="8506"/>
                  </a:lnTo>
                  <a:cubicBezTo>
                    <a:pt x="4303" y="8606"/>
                    <a:pt x="4336" y="8706"/>
                    <a:pt x="4370" y="8840"/>
                  </a:cubicBezTo>
                  <a:lnTo>
                    <a:pt x="4637" y="9207"/>
                  </a:lnTo>
                  <a:cubicBezTo>
                    <a:pt x="4770" y="9307"/>
                    <a:pt x="4870" y="9440"/>
                    <a:pt x="5004" y="9507"/>
                  </a:cubicBezTo>
                  <a:cubicBezTo>
                    <a:pt x="5170" y="9574"/>
                    <a:pt x="5337" y="9640"/>
                    <a:pt x="5537" y="9640"/>
                  </a:cubicBezTo>
                  <a:lnTo>
                    <a:pt x="6471" y="9640"/>
                  </a:lnTo>
                  <a:cubicBezTo>
                    <a:pt x="6705" y="9640"/>
                    <a:pt x="6905" y="9574"/>
                    <a:pt x="7038" y="9507"/>
                  </a:cubicBezTo>
                  <a:cubicBezTo>
                    <a:pt x="7172" y="9373"/>
                    <a:pt x="7305" y="9307"/>
                    <a:pt x="7339" y="9140"/>
                  </a:cubicBezTo>
                  <a:cubicBezTo>
                    <a:pt x="7405" y="9007"/>
                    <a:pt x="7472" y="8806"/>
                    <a:pt x="7472" y="8640"/>
                  </a:cubicBezTo>
                  <a:lnTo>
                    <a:pt x="7472" y="8039"/>
                  </a:lnTo>
                  <a:lnTo>
                    <a:pt x="7472" y="1101"/>
                  </a:lnTo>
                  <a:cubicBezTo>
                    <a:pt x="7472" y="934"/>
                    <a:pt x="7405" y="801"/>
                    <a:pt x="7405" y="667"/>
                  </a:cubicBezTo>
                  <a:cubicBezTo>
                    <a:pt x="7405" y="534"/>
                    <a:pt x="7339" y="467"/>
                    <a:pt x="7305" y="334"/>
                  </a:cubicBezTo>
                  <a:cubicBezTo>
                    <a:pt x="7272" y="200"/>
                    <a:pt x="7138" y="134"/>
                    <a:pt x="7005" y="100"/>
                  </a:cubicBezTo>
                  <a:cubicBezTo>
                    <a:pt x="6872" y="33"/>
                    <a:pt x="6705" y="0"/>
                    <a:pt x="6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53;p59"/>
            <p:cNvSpPr/>
            <p:nvPr/>
          </p:nvSpPr>
          <p:spPr>
            <a:xfrm>
              <a:off x="-2811000" y="4991525"/>
              <a:ext cx="165150" cy="242700"/>
            </a:xfrm>
            <a:custGeom>
              <a:avLst/>
              <a:gdLst/>
              <a:ahLst/>
              <a:cxnLst/>
              <a:rect l="l" t="t" r="r" b="b"/>
              <a:pathLst>
                <a:path w="6606" h="9708" extrusionOk="0">
                  <a:moveTo>
                    <a:pt x="3336" y="1801"/>
                  </a:moveTo>
                  <a:lnTo>
                    <a:pt x="4337" y="5471"/>
                  </a:lnTo>
                  <a:lnTo>
                    <a:pt x="2169" y="5471"/>
                  </a:lnTo>
                  <a:lnTo>
                    <a:pt x="3169" y="1801"/>
                  </a:lnTo>
                  <a:close/>
                  <a:moveTo>
                    <a:pt x="2902" y="0"/>
                  </a:moveTo>
                  <a:cubicBezTo>
                    <a:pt x="2636" y="0"/>
                    <a:pt x="2435" y="33"/>
                    <a:pt x="2269" y="134"/>
                  </a:cubicBezTo>
                  <a:cubicBezTo>
                    <a:pt x="2102" y="200"/>
                    <a:pt x="1968" y="300"/>
                    <a:pt x="1835" y="434"/>
                  </a:cubicBezTo>
                  <a:cubicBezTo>
                    <a:pt x="1768" y="534"/>
                    <a:pt x="1668" y="667"/>
                    <a:pt x="1602" y="834"/>
                  </a:cubicBezTo>
                  <a:cubicBezTo>
                    <a:pt x="1501" y="1001"/>
                    <a:pt x="1468" y="1168"/>
                    <a:pt x="1435" y="1334"/>
                  </a:cubicBezTo>
                  <a:cubicBezTo>
                    <a:pt x="1235" y="2135"/>
                    <a:pt x="968" y="2936"/>
                    <a:pt x="734" y="3769"/>
                  </a:cubicBezTo>
                  <a:cubicBezTo>
                    <a:pt x="467" y="4537"/>
                    <a:pt x="267" y="5371"/>
                    <a:pt x="0" y="6171"/>
                  </a:cubicBezTo>
                  <a:lnTo>
                    <a:pt x="0" y="6638"/>
                  </a:lnTo>
                  <a:lnTo>
                    <a:pt x="0" y="7139"/>
                  </a:lnTo>
                  <a:lnTo>
                    <a:pt x="0" y="7639"/>
                  </a:lnTo>
                  <a:lnTo>
                    <a:pt x="0" y="8106"/>
                  </a:lnTo>
                  <a:lnTo>
                    <a:pt x="0" y="8306"/>
                  </a:lnTo>
                  <a:lnTo>
                    <a:pt x="0" y="8806"/>
                  </a:lnTo>
                  <a:cubicBezTo>
                    <a:pt x="0" y="8973"/>
                    <a:pt x="67" y="9140"/>
                    <a:pt x="100" y="9273"/>
                  </a:cubicBezTo>
                  <a:cubicBezTo>
                    <a:pt x="167" y="9440"/>
                    <a:pt x="267" y="9507"/>
                    <a:pt x="401" y="9607"/>
                  </a:cubicBezTo>
                  <a:cubicBezTo>
                    <a:pt x="501" y="9674"/>
                    <a:pt x="668" y="9707"/>
                    <a:pt x="934" y="9707"/>
                  </a:cubicBezTo>
                  <a:cubicBezTo>
                    <a:pt x="1168" y="9707"/>
                    <a:pt x="1335" y="9674"/>
                    <a:pt x="1468" y="9607"/>
                  </a:cubicBezTo>
                  <a:cubicBezTo>
                    <a:pt x="1602" y="9540"/>
                    <a:pt x="1735" y="9440"/>
                    <a:pt x="1768" y="9307"/>
                  </a:cubicBezTo>
                  <a:cubicBezTo>
                    <a:pt x="1835" y="9140"/>
                    <a:pt x="1902" y="9007"/>
                    <a:pt x="1902" y="8840"/>
                  </a:cubicBezTo>
                  <a:lnTo>
                    <a:pt x="1902" y="8339"/>
                  </a:lnTo>
                  <a:lnTo>
                    <a:pt x="1902" y="7372"/>
                  </a:lnTo>
                  <a:lnTo>
                    <a:pt x="4637" y="7372"/>
                  </a:lnTo>
                  <a:lnTo>
                    <a:pt x="4637" y="8339"/>
                  </a:lnTo>
                  <a:lnTo>
                    <a:pt x="4637" y="8840"/>
                  </a:lnTo>
                  <a:cubicBezTo>
                    <a:pt x="4670" y="9007"/>
                    <a:pt x="4737" y="9173"/>
                    <a:pt x="4770" y="9307"/>
                  </a:cubicBezTo>
                  <a:cubicBezTo>
                    <a:pt x="4837" y="9440"/>
                    <a:pt x="4937" y="9507"/>
                    <a:pt x="5071" y="9607"/>
                  </a:cubicBezTo>
                  <a:cubicBezTo>
                    <a:pt x="5171" y="9674"/>
                    <a:pt x="5338" y="9707"/>
                    <a:pt x="5604" y="9707"/>
                  </a:cubicBezTo>
                  <a:cubicBezTo>
                    <a:pt x="5871" y="9707"/>
                    <a:pt x="6005" y="9674"/>
                    <a:pt x="6138" y="9607"/>
                  </a:cubicBezTo>
                  <a:cubicBezTo>
                    <a:pt x="6272" y="9507"/>
                    <a:pt x="6405" y="9373"/>
                    <a:pt x="6438" y="9273"/>
                  </a:cubicBezTo>
                  <a:cubicBezTo>
                    <a:pt x="6505" y="9107"/>
                    <a:pt x="6572" y="8973"/>
                    <a:pt x="6572" y="8806"/>
                  </a:cubicBezTo>
                  <a:lnTo>
                    <a:pt x="6572" y="8306"/>
                  </a:lnTo>
                  <a:lnTo>
                    <a:pt x="6572" y="8106"/>
                  </a:lnTo>
                  <a:cubicBezTo>
                    <a:pt x="6572" y="7772"/>
                    <a:pt x="6605" y="7472"/>
                    <a:pt x="6572" y="7139"/>
                  </a:cubicBezTo>
                  <a:cubicBezTo>
                    <a:pt x="6505" y="6805"/>
                    <a:pt x="6505" y="6471"/>
                    <a:pt x="6505" y="6171"/>
                  </a:cubicBezTo>
                  <a:lnTo>
                    <a:pt x="5071" y="1334"/>
                  </a:lnTo>
                  <a:cubicBezTo>
                    <a:pt x="5004" y="1168"/>
                    <a:pt x="4937" y="1001"/>
                    <a:pt x="4904" y="834"/>
                  </a:cubicBezTo>
                  <a:cubicBezTo>
                    <a:pt x="4837" y="667"/>
                    <a:pt x="4770" y="534"/>
                    <a:pt x="4637" y="434"/>
                  </a:cubicBezTo>
                  <a:cubicBezTo>
                    <a:pt x="4504" y="300"/>
                    <a:pt x="4404" y="200"/>
                    <a:pt x="4237" y="134"/>
                  </a:cubicBezTo>
                  <a:cubicBezTo>
                    <a:pt x="4070" y="33"/>
                    <a:pt x="3836" y="0"/>
                    <a:pt x="3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54;p59"/>
            <p:cNvSpPr/>
            <p:nvPr/>
          </p:nvSpPr>
          <p:spPr>
            <a:xfrm>
              <a:off x="-2632550" y="4991525"/>
              <a:ext cx="165150" cy="241025"/>
            </a:xfrm>
            <a:custGeom>
              <a:avLst/>
              <a:gdLst/>
              <a:ahLst/>
              <a:cxnLst/>
              <a:rect l="l" t="t" r="r" b="b"/>
              <a:pathLst>
                <a:path w="6606" h="9641" extrusionOk="0">
                  <a:moveTo>
                    <a:pt x="1002" y="0"/>
                  </a:moveTo>
                  <a:cubicBezTo>
                    <a:pt x="835" y="33"/>
                    <a:pt x="668" y="33"/>
                    <a:pt x="501" y="134"/>
                  </a:cubicBezTo>
                  <a:cubicBezTo>
                    <a:pt x="334" y="200"/>
                    <a:pt x="201" y="300"/>
                    <a:pt x="134" y="434"/>
                  </a:cubicBezTo>
                  <a:cubicBezTo>
                    <a:pt x="34" y="534"/>
                    <a:pt x="1" y="701"/>
                    <a:pt x="1" y="967"/>
                  </a:cubicBezTo>
                  <a:cubicBezTo>
                    <a:pt x="1" y="1201"/>
                    <a:pt x="34" y="1368"/>
                    <a:pt x="134" y="1501"/>
                  </a:cubicBezTo>
                  <a:cubicBezTo>
                    <a:pt x="201" y="1635"/>
                    <a:pt x="334" y="1701"/>
                    <a:pt x="501" y="1801"/>
                  </a:cubicBezTo>
                  <a:cubicBezTo>
                    <a:pt x="635" y="1868"/>
                    <a:pt x="835" y="1935"/>
                    <a:pt x="1002" y="1935"/>
                  </a:cubicBezTo>
                  <a:cubicBezTo>
                    <a:pt x="1168" y="1968"/>
                    <a:pt x="1368" y="1968"/>
                    <a:pt x="1535" y="1968"/>
                  </a:cubicBezTo>
                  <a:lnTo>
                    <a:pt x="2269" y="1968"/>
                  </a:lnTo>
                  <a:lnTo>
                    <a:pt x="2269" y="8106"/>
                  </a:lnTo>
                  <a:cubicBezTo>
                    <a:pt x="2269" y="8306"/>
                    <a:pt x="2202" y="8506"/>
                    <a:pt x="2269" y="8673"/>
                  </a:cubicBezTo>
                  <a:cubicBezTo>
                    <a:pt x="2302" y="8840"/>
                    <a:pt x="2302" y="9007"/>
                    <a:pt x="2369" y="9173"/>
                  </a:cubicBezTo>
                  <a:cubicBezTo>
                    <a:pt x="2436" y="9307"/>
                    <a:pt x="2536" y="9440"/>
                    <a:pt x="2669" y="9507"/>
                  </a:cubicBezTo>
                  <a:cubicBezTo>
                    <a:pt x="2836" y="9607"/>
                    <a:pt x="3036" y="9640"/>
                    <a:pt x="3303" y="9640"/>
                  </a:cubicBezTo>
                  <a:cubicBezTo>
                    <a:pt x="3603" y="9640"/>
                    <a:pt x="3804" y="9607"/>
                    <a:pt x="3937" y="9507"/>
                  </a:cubicBezTo>
                  <a:cubicBezTo>
                    <a:pt x="4037" y="9440"/>
                    <a:pt x="4137" y="9307"/>
                    <a:pt x="4204" y="9173"/>
                  </a:cubicBezTo>
                  <a:cubicBezTo>
                    <a:pt x="4304" y="9040"/>
                    <a:pt x="4337" y="8873"/>
                    <a:pt x="4337" y="8673"/>
                  </a:cubicBezTo>
                  <a:lnTo>
                    <a:pt x="4337" y="8106"/>
                  </a:lnTo>
                  <a:lnTo>
                    <a:pt x="4337" y="1968"/>
                  </a:lnTo>
                  <a:lnTo>
                    <a:pt x="5038" y="1968"/>
                  </a:lnTo>
                  <a:cubicBezTo>
                    <a:pt x="5205" y="1968"/>
                    <a:pt x="5438" y="1935"/>
                    <a:pt x="5605" y="1935"/>
                  </a:cubicBezTo>
                  <a:cubicBezTo>
                    <a:pt x="5772" y="1868"/>
                    <a:pt x="5938" y="1868"/>
                    <a:pt x="6105" y="1801"/>
                  </a:cubicBezTo>
                  <a:cubicBezTo>
                    <a:pt x="6272" y="1701"/>
                    <a:pt x="6372" y="1635"/>
                    <a:pt x="6472" y="1501"/>
                  </a:cubicBezTo>
                  <a:cubicBezTo>
                    <a:pt x="6539" y="1368"/>
                    <a:pt x="6606" y="1168"/>
                    <a:pt x="6606" y="967"/>
                  </a:cubicBezTo>
                  <a:cubicBezTo>
                    <a:pt x="6606" y="767"/>
                    <a:pt x="6539" y="534"/>
                    <a:pt x="6472" y="434"/>
                  </a:cubicBezTo>
                  <a:cubicBezTo>
                    <a:pt x="6372" y="300"/>
                    <a:pt x="6272" y="200"/>
                    <a:pt x="6105" y="134"/>
                  </a:cubicBezTo>
                  <a:cubicBezTo>
                    <a:pt x="5972" y="33"/>
                    <a:pt x="5772" y="0"/>
                    <a:pt x="5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55;p59"/>
            <p:cNvSpPr/>
            <p:nvPr/>
          </p:nvSpPr>
          <p:spPr>
            <a:xfrm>
              <a:off x="-2436575" y="4991525"/>
              <a:ext cx="56750" cy="241025"/>
            </a:xfrm>
            <a:custGeom>
              <a:avLst/>
              <a:gdLst/>
              <a:ahLst/>
              <a:cxnLst/>
              <a:rect l="l" t="t" r="r" b="b"/>
              <a:pathLst>
                <a:path w="2270" h="9641" extrusionOk="0">
                  <a:moveTo>
                    <a:pt x="1135" y="0"/>
                  </a:moveTo>
                  <a:cubicBezTo>
                    <a:pt x="901" y="0"/>
                    <a:pt x="668" y="33"/>
                    <a:pt x="501" y="134"/>
                  </a:cubicBezTo>
                  <a:cubicBezTo>
                    <a:pt x="401" y="267"/>
                    <a:pt x="234" y="367"/>
                    <a:pt x="168" y="500"/>
                  </a:cubicBezTo>
                  <a:cubicBezTo>
                    <a:pt x="134" y="634"/>
                    <a:pt x="67" y="801"/>
                    <a:pt x="67" y="1001"/>
                  </a:cubicBezTo>
                  <a:cubicBezTo>
                    <a:pt x="1" y="1201"/>
                    <a:pt x="1" y="1368"/>
                    <a:pt x="1" y="1601"/>
                  </a:cubicBezTo>
                  <a:lnTo>
                    <a:pt x="1" y="8039"/>
                  </a:lnTo>
                  <a:cubicBezTo>
                    <a:pt x="1" y="8273"/>
                    <a:pt x="67" y="8439"/>
                    <a:pt x="67" y="8640"/>
                  </a:cubicBezTo>
                  <a:cubicBezTo>
                    <a:pt x="67" y="8806"/>
                    <a:pt x="101" y="8973"/>
                    <a:pt x="168" y="9140"/>
                  </a:cubicBezTo>
                  <a:cubicBezTo>
                    <a:pt x="268" y="9307"/>
                    <a:pt x="334" y="9440"/>
                    <a:pt x="501" y="9507"/>
                  </a:cubicBezTo>
                  <a:cubicBezTo>
                    <a:pt x="668" y="9574"/>
                    <a:pt x="901" y="9640"/>
                    <a:pt x="1135" y="9640"/>
                  </a:cubicBezTo>
                  <a:cubicBezTo>
                    <a:pt x="1402" y="9640"/>
                    <a:pt x="1602" y="9574"/>
                    <a:pt x="1769" y="9507"/>
                  </a:cubicBezTo>
                  <a:cubicBezTo>
                    <a:pt x="1902" y="9373"/>
                    <a:pt x="2002" y="9307"/>
                    <a:pt x="2102" y="9140"/>
                  </a:cubicBezTo>
                  <a:cubicBezTo>
                    <a:pt x="2136" y="9007"/>
                    <a:pt x="2169" y="8806"/>
                    <a:pt x="2236" y="8640"/>
                  </a:cubicBezTo>
                  <a:cubicBezTo>
                    <a:pt x="2269" y="8473"/>
                    <a:pt x="2269" y="8273"/>
                    <a:pt x="2269" y="8039"/>
                  </a:cubicBezTo>
                  <a:lnTo>
                    <a:pt x="2269" y="1601"/>
                  </a:lnTo>
                  <a:cubicBezTo>
                    <a:pt x="2269" y="1368"/>
                    <a:pt x="2236" y="1201"/>
                    <a:pt x="2236" y="1001"/>
                  </a:cubicBezTo>
                  <a:cubicBezTo>
                    <a:pt x="2236" y="834"/>
                    <a:pt x="2169" y="667"/>
                    <a:pt x="2102" y="500"/>
                  </a:cubicBezTo>
                  <a:cubicBezTo>
                    <a:pt x="2002" y="334"/>
                    <a:pt x="1935" y="200"/>
                    <a:pt x="1769" y="134"/>
                  </a:cubicBezTo>
                  <a:cubicBezTo>
                    <a:pt x="1602" y="33"/>
                    <a:pt x="1402" y="0"/>
                    <a:pt x="1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6;p59"/>
            <p:cNvSpPr/>
            <p:nvPr/>
          </p:nvSpPr>
          <p:spPr>
            <a:xfrm>
              <a:off x="-2333150" y="4989100"/>
              <a:ext cx="162625" cy="245125"/>
            </a:xfrm>
            <a:custGeom>
              <a:avLst/>
              <a:gdLst/>
              <a:ahLst/>
              <a:cxnLst/>
              <a:rect l="l" t="t" r="r" b="b"/>
              <a:pathLst>
                <a:path w="6505" h="9805" extrusionOk="0">
                  <a:moveTo>
                    <a:pt x="3202" y="1798"/>
                  </a:moveTo>
                  <a:cubicBezTo>
                    <a:pt x="3402" y="1798"/>
                    <a:pt x="3636" y="1865"/>
                    <a:pt x="3703" y="1932"/>
                  </a:cubicBezTo>
                  <a:cubicBezTo>
                    <a:pt x="3803" y="2032"/>
                    <a:pt x="3903" y="2099"/>
                    <a:pt x="3970" y="2232"/>
                  </a:cubicBezTo>
                  <a:cubicBezTo>
                    <a:pt x="4036" y="2365"/>
                    <a:pt x="4070" y="2532"/>
                    <a:pt x="4070" y="2699"/>
                  </a:cubicBezTo>
                  <a:lnTo>
                    <a:pt x="4070" y="7202"/>
                  </a:lnTo>
                  <a:cubicBezTo>
                    <a:pt x="4036" y="7369"/>
                    <a:pt x="4036" y="7536"/>
                    <a:pt x="3970" y="7636"/>
                  </a:cubicBezTo>
                  <a:cubicBezTo>
                    <a:pt x="3903" y="7736"/>
                    <a:pt x="3836" y="7869"/>
                    <a:pt x="3703" y="7936"/>
                  </a:cubicBezTo>
                  <a:cubicBezTo>
                    <a:pt x="3569" y="8036"/>
                    <a:pt x="3402" y="8069"/>
                    <a:pt x="3202" y="8069"/>
                  </a:cubicBezTo>
                  <a:cubicBezTo>
                    <a:pt x="3002" y="8069"/>
                    <a:pt x="2835" y="8036"/>
                    <a:pt x="2702" y="7936"/>
                  </a:cubicBezTo>
                  <a:cubicBezTo>
                    <a:pt x="2569" y="7869"/>
                    <a:pt x="2468" y="7769"/>
                    <a:pt x="2402" y="7636"/>
                  </a:cubicBezTo>
                  <a:cubicBezTo>
                    <a:pt x="2335" y="7536"/>
                    <a:pt x="2302" y="7369"/>
                    <a:pt x="2302" y="7202"/>
                  </a:cubicBezTo>
                  <a:lnTo>
                    <a:pt x="2302" y="2699"/>
                  </a:lnTo>
                  <a:cubicBezTo>
                    <a:pt x="2302" y="2499"/>
                    <a:pt x="2335" y="2365"/>
                    <a:pt x="2402" y="2232"/>
                  </a:cubicBezTo>
                  <a:lnTo>
                    <a:pt x="2702" y="1932"/>
                  </a:lnTo>
                  <a:cubicBezTo>
                    <a:pt x="2802" y="1865"/>
                    <a:pt x="3002" y="1798"/>
                    <a:pt x="3202" y="1798"/>
                  </a:cubicBezTo>
                  <a:close/>
                  <a:moveTo>
                    <a:pt x="2881" y="1"/>
                  </a:moveTo>
                  <a:cubicBezTo>
                    <a:pt x="2828" y="1"/>
                    <a:pt x="2769" y="8"/>
                    <a:pt x="2702" y="30"/>
                  </a:cubicBezTo>
                  <a:lnTo>
                    <a:pt x="2068" y="130"/>
                  </a:lnTo>
                  <a:cubicBezTo>
                    <a:pt x="1835" y="197"/>
                    <a:pt x="1635" y="264"/>
                    <a:pt x="1368" y="397"/>
                  </a:cubicBezTo>
                  <a:cubicBezTo>
                    <a:pt x="1134" y="531"/>
                    <a:pt x="901" y="698"/>
                    <a:pt x="701" y="898"/>
                  </a:cubicBezTo>
                  <a:cubicBezTo>
                    <a:pt x="500" y="1098"/>
                    <a:pt x="334" y="1398"/>
                    <a:pt x="200" y="1698"/>
                  </a:cubicBezTo>
                  <a:cubicBezTo>
                    <a:pt x="67" y="1965"/>
                    <a:pt x="0" y="2365"/>
                    <a:pt x="0" y="2799"/>
                  </a:cubicBezTo>
                  <a:lnTo>
                    <a:pt x="0" y="6935"/>
                  </a:lnTo>
                  <a:cubicBezTo>
                    <a:pt x="0" y="7402"/>
                    <a:pt x="67" y="7769"/>
                    <a:pt x="200" y="8103"/>
                  </a:cubicBezTo>
                  <a:cubicBezTo>
                    <a:pt x="334" y="8436"/>
                    <a:pt x="500" y="8703"/>
                    <a:pt x="701" y="8903"/>
                  </a:cubicBezTo>
                  <a:cubicBezTo>
                    <a:pt x="901" y="9104"/>
                    <a:pt x="1134" y="9270"/>
                    <a:pt x="1368" y="9404"/>
                  </a:cubicBezTo>
                  <a:cubicBezTo>
                    <a:pt x="1635" y="9537"/>
                    <a:pt x="1868" y="9637"/>
                    <a:pt x="2068" y="9671"/>
                  </a:cubicBezTo>
                  <a:cubicBezTo>
                    <a:pt x="2335" y="9771"/>
                    <a:pt x="2535" y="9804"/>
                    <a:pt x="2702" y="9804"/>
                  </a:cubicBezTo>
                  <a:lnTo>
                    <a:pt x="3803" y="9804"/>
                  </a:lnTo>
                  <a:lnTo>
                    <a:pt x="4437" y="9671"/>
                  </a:lnTo>
                  <a:cubicBezTo>
                    <a:pt x="4670" y="9604"/>
                    <a:pt x="4870" y="9537"/>
                    <a:pt x="5137" y="9404"/>
                  </a:cubicBezTo>
                  <a:cubicBezTo>
                    <a:pt x="5371" y="9270"/>
                    <a:pt x="5604" y="9104"/>
                    <a:pt x="5804" y="8903"/>
                  </a:cubicBezTo>
                  <a:cubicBezTo>
                    <a:pt x="6004" y="8703"/>
                    <a:pt x="6171" y="8436"/>
                    <a:pt x="6305" y="8103"/>
                  </a:cubicBezTo>
                  <a:cubicBezTo>
                    <a:pt x="6438" y="7769"/>
                    <a:pt x="6505" y="7402"/>
                    <a:pt x="6505" y="6935"/>
                  </a:cubicBezTo>
                  <a:lnTo>
                    <a:pt x="6505" y="2799"/>
                  </a:lnTo>
                  <a:cubicBezTo>
                    <a:pt x="6505" y="2365"/>
                    <a:pt x="6438" y="1965"/>
                    <a:pt x="6305" y="1698"/>
                  </a:cubicBezTo>
                  <a:cubicBezTo>
                    <a:pt x="6171" y="1365"/>
                    <a:pt x="6004" y="1098"/>
                    <a:pt x="5804" y="898"/>
                  </a:cubicBezTo>
                  <a:cubicBezTo>
                    <a:pt x="5604" y="698"/>
                    <a:pt x="5371" y="531"/>
                    <a:pt x="5137" y="397"/>
                  </a:cubicBezTo>
                  <a:cubicBezTo>
                    <a:pt x="4870" y="297"/>
                    <a:pt x="4637" y="197"/>
                    <a:pt x="4437" y="130"/>
                  </a:cubicBezTo>
                  <a:cubicBezTo>
                    <a:pt x="4170" y="64"/>
                    <a:pt x="3970" y="30"/>
                    <a:pt x="3803" y="30"/>
                  </a:cubicBezTo>
                  <a:lnTo>
                    <a:pt x="3136" y="30"/>
                  </a:lnTo>
                  <a:cubicBezTo>
                    <a:pt x="3069" y="30"/>
                    <a:pt x="2987" y="1"/>
                    <a:pt x="2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7;p59"/>
            <p:cNvSpPr/>
            <p:nvPr/>
          </p:nvSpPr>
          <p:spPr>
            <a:xfrm>
              <a:off x="-2132175" y="4991525"/>
              <a:ext cx="186825" cy="241850"/>
            </a:xfrm>
            <a:custGeom>
              <a:avLst/>
              <a:gdLst/>
              <a:ahLst/>
              <a:cxnLst/>
              <a:rect l="l" t="t" r="r" b="b"/>
              <a:pathLst>
                <a:path w="7473" h="9674" extrusionOk="0">
                  <a:moveTo>
                    <a:pt x="6471" y="0"/>
                  </a:moveTo>
                  <a:cubicBezTo>
                    <a:pt x="6271" y="0"/>
                    <a:pt x="6104" y="33"/>
                    <a:pt x="5971" y="100"/>
                  </a:cubicBezTo>
                  <a:cubicBezTo>
                    <a:pt x="5838" y="167"/>
                    <a:pt x="5738" y="267"/>
                    <a:pt x="5671" y="334"/>
                  </a:cubicBezTo>
                  <a:cubicBezTo>
                    <a:pt x="5604" y="434"/>
                    <a:pt x="5571" y="534"/>
                    <a:pt x="5571" y="667"/>
                  </a:cubicBezTo>
                  <a:cubicBezTo>
                    <a:pt x="5504" y="801"/>
                    <a:pt x="5504" y="934"/>
                    <a:pt x="5504" y="1101"/>
                  </a:cubicBezTo>
                  <a:lnTo>
                    <a:pt x="5504" y="6805"/>
                  </a:lnTo>
                  <a:lnTo>
                    <a:pt x="5337" y="6805"/>
                  </a:lnTo>
                  <a:lnTo>
                    <a:pt x="3102" y="867"/>
                  </a:lnTo>
                  <a:cubicBezTo>
                    <a:pt x="3002" y="701"/>
                    <a:pt x="2936" y="601"/>
                    <a:pt x="2835" y="467"/>
                  </a:cubicBezTo>
                  <a:cubicBezTo>
                    <a:pt x="2735" y="334"/>
                    <a:pt x="2602" y="267"/>
                    <a:pt x="2469" y="167"/>
                  </a:cubicBezTo>
                  <a:cubicBezTo>
                    <a:pt x="2335" y="100"/>
                    <a:pt x="2168" y="33"/>
                    <a:pt x="1935" y="33"/>
                  </a:cubicBezTo>
                  <a:lnTo>
                    <a:pt x="1001" y="33"/>
                  </a:lnTo>
                  <a:cubicBezTo>
                    <a:pt x="767" y="33"/>
                    <a:pt x="567" y="100"/>
                    <a:pt x="434" y="167"/>
                  </a:cubicBezTo>
                  <a:cubicBezTo>
                    <a:pt x="300" y="300"/>
                    <a:pt x="234" y="367"/>
                    <a:pt x="134" y="534"/>
                  </a:cubicBezTo>
                  <a:cubicBezTo>
                    <a:pt x="67" y="667"/>
                    <a:pt x="0" y="834"/>
                    <a:pt x="0" y="1034"/>
                  </a:cubicBezTo>
                  <a:lnTo>
                    <a:pt x="0" y="1635"/>
                  </a:lnTo>
                  <a:lnTo>
                    <a:pt x="0" y="8606"/>
                  </a:lnTo>
                  <a:cubicBezTo>
                    <a:pt x="0" y="8740"/>
                    <a:pt x="67" y="8873"/>
                    <a:pt x="67" y="9007"/>
                  </a:cubicBezTo>
                  <a:cubicBezTo>
                    <a:pt x="67" y="9140"/>
                    <a:pt x="100" y="9273"/>
                    <a:pt x="167" y="9340"/>
                  </a:cubicBezTo>
                  <a:cubicBezTo>
                    <a:pt x="234" y="9474"/>
                    <a:pt x="300" y="9540"/>
                    <a:pt x="467" y="9607"/>
                  </a:cubicBezTo>
                  <a:cubicBezTo>
                    <a:pt x="634" y="9640"/>
                    <a:pt x="801" y="9674"/>
                    <a:pt x="1068" y="9674"/>
                  </a:cubicBezTo>
                  <a:cubicBezTo>
                    <a:pt x="1268" y="9674"/>
                    <a:pt x="1434" y="9640"/>
                    <a:pt x="1568" y="9607"/>
                  </a:cubicBezTo>
                  <a:cubicBezTo>
                    <a:pt x="1668" y="9507"/>
                    <a:pt x="1801" y="9440"/>
                    <a:pt x="1835" y="9340"/>
                  </a:cubicBezTo>
                  <a:cubicBezTo>
                    <a:pt x="1935" y="9273"/>
                    <a:pt x="1968" y="9140"/>
                    <a:pt x="1968" y="9007"/>
                  </a:cubicBezTo>
                  <a:cubicBezTo>
                    <a:pt x="2002" y="8873"/>
                    <a:pt x="2002" y="8740"/>
                    <a:pt x="2002" y="8606"/>
                  </a:cubicBezTo>
                  <a:lnTo>
                    <a:pt x="2002" y="2869"/>
                  </a:lnTo>
                  <a:lnTo>
                    <a:pt x="2168" y="2869"/>
                  </a:lnTo>
                  <a:lnTo>
                    <a:pt x="4270" y="8506"/>
                  </a:lnTo>
                  <a:cubicBezTo>
                    <a:pt x="4303" y="8606"/>
                    <a:pt x="4337" y="8706"/>
                    <a:pt x="4403" y="8840"/>
                  </a:cubicBezTo>
                  <a:lnTo>
                    <a:pt x="4637" y="9207"/>
                  </a:lnTo>
                  <a:cubicBezTo>
                    <a:pt x="4770" y="9307"/>
                    <a:pt x="4904" y="9440"/>
                    <a:pt x="5004" y="9507"/>
                  </a:cubicBezTo>
                  <a:cubicBezTo>
                    <a:pt x="5170" y="9574"/>
                    <a:pt x="5337" y="9640"/>
                    <a:pt x="5571" y="9640"/>
                  </a:cubicBezTo>
                  <a:lnTo>
                    <a:pt x="6471" y="9640"/>
                  </a:lnTo>
                  <a:cubicBezTo>
                    <a:pt x="6738" y="9640"/>
                    <a:pt x="6938" y="9574"/>
                    <a:pt x="7072" y="9507"/>
                  </a:cubicBezTo>
                  <a:cubicBezTo>
                    <a:pt x="7172" y="9373"/>
                    <a:pt x="7305" y="9307"/>
                    <a:pt x="7339" y="9140"/>
                  </a:cubicBezTo>
                  <a:cubicBezTo>
                    <a:pt x="7439" y="9007"/>
                    <a:pt x="7472" y="8806"/>
                    <a:pt x="7472" y="8640"/>
                  </a:cubicBezTo>
                  <a:lnTo>
                    <a:pt x="7472" y="8039"/>
                  </a:lnTo>
                  <a:lnTo>
                    <a:pt x="7472" y="1101"/>
                  </a:lnTo>
                  <a:cubicBezTo>
                    <a:pt x="7472" y="934"/>
                    <a:pt x="7439" y="801"/>
                    <a:pt x="7439" y="667"/>
                  </a:cubicBezTo>
                  <a:cubicBezTo>
                    <a:pt x="7439" y="534"/>
                    <a:pt x="7339" y="467"/>
                    <a:pt x="7305" y="334"/>
                  </a:cubicBezTo>
                  <a:cubicBezTo>
                    <a:pt x="7272" y="200"/>
                    <a:pt x="7139" y="134"/>
                    <a:pt x="7005" y="100"/>
                  </a:cubicBezTo>
                  <a:cubicBezTo>
                    <a:pt x="6872" y="33"/>
                    <a:pt x="6738" y="0"/>
                    <a:pt x="6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8;p59"/>
            <p:cNvSpPr/>
            <p:nvPr/>
          </p:nvSpPr>
          <p:spPr>
            <a:xfrm>
              <a:off x="-2475775" y="3937425"/>
              <a:ext cx="627150" cy="882325"/>
            </a:xfrm>
            <a:custGeom>
              <a:avLst/>
              <a:gdLst/>
              <a:ahLst/>
              <a:cxnLst/>
              <a:rect l="l" t="t" r="r" b="b"/>
              <a:pathLst>
                <a:path w="25086" h="35293" extrusionOk="0">
                  <a:moveTo>
                    <a:pt x="12543" y="1"/>
                  </a:moveTo>
                  <a:cubicBezTo>
                    <a:pt x="19448" y="1"/>
                    <a:pt x="25086" y="5638"/>
                    <a:pt x="25086" y="12576"/>
                  </a:cubicBezTo>
                  <a:cubicBezTo>
                    <a:pt x="25086" y="14945"/>
                    <a:pt x="24418" y="17180"/>
                    <a:pt x="23251" y="19081"/>
                  </a:cubicBezTo>
                  <a:lnTo>
                    <a:pt x="13878" y="34525"/>
                  </a:lnTo>
                  <a:cubicBezTo>
                    <a:pt x="13611" y="34992"/>
                    <a:pt x="13110" y="35293"/>
                    <a:pt x="12543" y="35293"/>
                  </a:cubicBezTo>
                  <a:cubicBezTo>
                    <a:pt x="12010" y="35293"/>
                    <a:pt x="11509" y="34992"/>
                    <a:pt x="11209" y="34525"/>
                  </a:cubicBezTo>
                  <a:lnTo>
                    <a:pt x="1836" y="19081"/>
                  </a:lnTo>
                  <a:cubicBezTo>
                    <a:pt x="668" y="17180"/>
                    <a:pt x="1" y="14945"/>
                    <a:pt x="1" y="12576"/>
                  </a:cubicBezTo>
                  <a:cubicBezTo>
                    <a:pt x="1" y="5638"/>
                    <a:pt x="5605" y="1"/>
                    <a:pt x="12543" y="1"/>
                  </a:cubicBezTo>
                  <a:close/>
                  <a:moveTo>
                    <a:pt x="12543" y="7339"/>
                  </a:moveTo>
                  <a:cubicBezTo>
                    <a:pt x="9675" y="7339"/>
                    <a:pt x="7340" y="9674"/>
                    <a:pt x="7340" y="12576"/>
                  </a:cubicBezTo>
                  <a:cubicBezTo>
                    <a:pt x="7340" y="15445"/>
                    <a:pt x="9675" y="17780"/>
                    <a:pt x="12543" y="17780"/>
                  </a:cubicBezTo>
                  <a:cubicBezTo>
                    <a:pt x="15412" y="17780"/>
                    <a:pt x="17747" y="15445"/>
                    <a:pt x="17747" y="12576"/>
                  </a:cubicBezTo>
                  <a:cubicBezTo>
                    <a:pt x="17747" y="9674"/>
                    <a:pt x="15412" y="7339"/>
                    <a:pt x="12543" y="73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659;p59"/>
          <p:cNvGrpSpPr/>
          <p:nvPr/>
        </p:nvGrpSpPr>
        <p:grpSpPr>
          <a:xfrm>
            <a:off x="5803220" y="-1995992"/>
            <a:ext cx="2433425" cy="1265100"/>
            <a:chOff x="-1877000" y="703450"/>
            <a:chExt cx="2433425" cy="1265100"/>
          </a:xfrm>
        </p:grpSpPr>
        <p:sp>
          <p:nvSpPr>
            <p:cNvPr id="39" name="Google Shape;660;p59"/>
            <p:cNvSpPr/>
            <p:nvPr/>
          </p:nvSpPr>
          <p:spPr>
            <a:xfrm>
              <a:off x="-1844475" y="703450"/>
              <a:ext cx="2400900" cy="1265100"/>
            </a:xfrm>
            <a:custGeom>
              <a:avLst/>
              <a:gdLst/>
              <a:ahLst/>
              <a:cxnLst/>
              <a:rect l="l" t="t" r="r" b="b"/>
              <a:pathLst>
                <a:path w="96036" h="50604" extrusionOk="0">
                  <a:moveTo>
                    <a:pt x="96036" y="25552"/>
                  </a:moveTo>
                  <a:cubicBezTo>
                    <a:pt x="96036" y="25452"/>
                    <a:pt x="96036" y="25385"/>
                    <a:pt x="96002" y="25285"/>
                  </a:cubicBezTo>
                  <a:cubicBezTo>
                    <a:pt x="96002" y="25218"/>
                    <a:pt x="95935" y="25118"/>
                    <a:pt x="95935" y="25052"/>
                  </a:cubicBezTo>
                  <a:cubicBezTo>
                    <a:pt x="95902" y="24952"/>
                    <a:pt x="95902" y="24885"/>
                    <a:pt x="95869" y="24785"/>
                  </a:cubicBezTo>
                  <a:cubicBezTo>
                    <a:pt x="95835" y="24751"/>
                    <a:pt x="95835" y="24685"/>
                    <a:pt x="95769" y="24618"/>
                  </a:cubicBezTo>
                  <a:cubicBezTo>
                    <a:pt x="95735" y="24551"/>
                    <a:pt x="95702" y="24451"/>
                    <a:pt x="95602" y="24384"/>
                  </a:cubicBezTo>
                  <a:cubicBezTo>
                    <a:pt x="95602" y="24384"/>
                    <a:pt x="95535" y="24284"/>
                    <a:pt x="95535" y="24251"/>
                  </a:cubicBezTo>
                  <a:cubicBezTo>
                    <a:pt x="95502" y="24218"/>
                    <a:pt x="95435" y="24118"/>
                    <a:pt x="95335" y="24051"/>
                  </a:cubicBezTo>
                  <a:cubicBezTo>
                    <a:pt x="95235" y="24018"/>
                    <a:pt x="95168" y="23951"/>
                    <a:pt x="95068" y="23884"/>
                  </a:cubicBezTo>
                  <a:cubicBezTo>
                    <a:pt x="94234" y="23384"/>
                    <a:pt x="91532" y="22049"/>
                    <a:pt x="81692" y="17246"/>
                  </a:cubicBezTo>
                  <a:lnTo>
                    <a:pt x="81692" y="17113"/>
                  </a:lnTo>
                  <a:cubicBezTo>
                    <a:pt x="81692" y="17046"/>
                    <a:pt x="81692" y="16912"/>
                    <a:pt x="81659" y="16846"/>
                  </a:cubicBezTo>
                  <a:cubicBezTo>
                    <a:pt x="81659" y="16746"/>
                    <a:pt x="81659" y="16712"/>
                    <a:pt x="81592" y="16612"/>
                  </a:cubicBezTo>
                  <a:cubicBezTo>
                    <a:pt x="81592" y="16512"/>
                    <a:pt x="81559" y="16412"/>
                    <a:pt x="81559" y="16279"/>
                  </a:cubicBezTo>
                  <a:cubicBezTo>
                    <a:pt x="81559" y="16245"/>
                    <a:pt x="81559" y="16212"/>
                    <a:pt x="81525" y="16112"/>
                  </a:cubicBezTo>
                  <a:cubicBezTo>
                    <a:pt x="81492" y="16012"/>
                    <a:pt x="81492" y="15912"/>
                    <a:pt x="81425" y="15778"/>
                  </a:cubicBezTo>
                  <a:cubicBezTo>
                    <a:pt x="81425" y="15745"/>
                    <a:pt x="81425" y="15712"/>
                    <a:pt x="81392" y="15678"/>
                  </a:cubicBezTo>
                  <a:cubicBezTo>
                    <a:pt x="81358" y="15511"/>
                    <a:pt x="81325" y="15378"/>
                    <a:pt x="81292" y="15211"/>
                  </a:cubicBezTo>
                  <a:lnTo>
                    <a:pt x="81292" y="15211"/>
                  </a:lnTo>
                  <a:cubicBezTo>
                    <a:pt x="80758" y="13743"/>
                    <a:pt x="79891" y="12843"/>
                    <a:pt x="79157" y="12209"/>
                  </a:cubicBezTo>
                  <a:cubicBezTo>
                    <a:pt x="81058" y="2502"/>
                    <a:pt x="81025" y="2369"/>
                    <a:pt x="80991" y="2002"/>
                  </a:cubicBezTo>
                  <a:cubicBezTo>
                    <a:pt x="80825" y="868"/>
                    <a:pt x="79824" y="167"/>
                    <a:pt x="78890" y="34"/>
                  </a:cubicBezTo>
                  <a:cubicBezTo>
                    <a:pt x="78790" y="34"/>
                    <a:pt x="78656" y="0"/>
                    <a:pt x="78356" y="0"/>
                  </a:cubicBezTo>
                  <a:cubicBezTo>
                    <a:pt x="77722" y="0"/>
                    <a:pt x="76488" y="34"/>
                    <a:pt x="75788" y="100"/>
                  </a:cubicBezTo>
                  <a:lnTo>
                    <a:pt x="75554" y="167"/>
                  </a:lnTo>
                  <a:lnTo>
                    <a:pt x="75354" y="200"/>
                  </a:lnTo>
                  <a:cubicBezTo>
                    <a:pt x="75287" y="200"/>
                    <a:pt x="75187" y="234"/>
                    <a:pt x="75121" y="234"/>
                  </a:cubicBezTo>
                  <a:cubicBezTo>
                    <a:pt x="74220" y="501"/>
                    <a:pt x="73653" y="1068"/>
                    <a:pt x="73353" y="1535"/>
                  </a:cubicBezTo>
                  <a:lnTo>
                    <a:pt x="68216" y="11542"/>
                  </a:lnTo>
                  <a:lnTo>
                    <a:pt x="63346" y="8707"/>
                  </a:lnTo>
                  <a:cubicBezTo>
                    <a:pt x="63212" y="8606"/>
                    <a:pt x="62478" y="8206"/>
                    <a:pt x="61444" y="8206"/>
                  </a:cubicBezTo>
                  <a:lnTo>
                    <a:pt x="61211" y="8206"/>
                  </a:lnTo>
                  <a:cubicBezTo>
                    <a:pt x="60343" y="8240"/>
                    <a:pt x="57508" y="9007"/>
                    <a:pt x="57041" y="9207"/>
                  </a:cubicBezTo>
                  <a:cubicBezTo>
                    <a:pt x="56874" y="9274"/>
                    <a:pt x="56774" y="9374"/>
                    <a:pt x="56641" y="9440"/>
                  </a:cubicBezTo>
                  <a:cubicBezTo>
                    <a:pt x="56541" y="9507"/>
                    <a:pt x="56474" y="9574"/>
                    <a:pt x="56441" y="9674"/>
                  </a:cubicBezTo>
                  <a:lnTo>
                    <a:pt x="56341" y="9741"/>
                  </a:lnTo>
                  <a:cubicBezTo>
                    <a:pt x="56307" y="9774"/>
                    <a:pt x="56274" y="9874"/>
                    <a:pt x="56207" y="9907"/>
                  </a:cubicBezTo>
                  <a:cubicBezTo>
                    <a:pt x="56174" y="9941"/>
                    <a:pt x="56140" y="10007"/>
                    <a:pt x="56140" y="10041"/>
                  </a:cubicBezTo>
                  <a:cubicBezTo>
                    <a:pt x="56107" y="10108"/>
                    <a:pt x="56040" y="10174"/>
                    <a:pt x="56007" y="10241"/>
                  </a:cubicBezTo>
                  <a:cubicBezTo>
                    <a:pt x="55974" y="10274"/>
                    <a:pt x="55974" y="10341"/>
                    <a:pt x="55940" y="10408"/>
                  </a:cubicBezTo>
                  <a:cubicBezTo>
                    <a:pt x="55874" y="10508"/>
                    <a:pt x="55874" y="10575"/>
                    <a:pt x="55840" y="10675"/>
                  </a:cubicBezTo>
                  <a:cubicBezTo>
                    <a:pt x="55840" y="10708"/>
                    <a:pt x="55807" y="10775"/>
                    <a:pt x="55807" y="10841"/>
                  </a:cubicBezTo>
                  <a:cubicBezTo>
                    <a:pt x="55807" y="10908"/>
                    <a:pt x="55773" y="11008"/>
                    <a:pt x="55773" y="11108"/>
                  </a:cubicBezTo>
                  <a:lnTo>
                    <a:pt x="55773" y="11342"/>
                  </a:lnTo>
                  <a:cubicBezTo>
                    <a:pt x="55773" y="11408"/>
                    <a:pt x="55773" y="11509"/>
                    <a:pt x="55807" y="11609"/>
                  </a:cubicBezTo>
                  <a:cubicBezTo>
                    <a:pt x="55807" y="11709"/>
                    <a:pt x="55840" y="11775"/>
                    <a:pt x="55840" y="11842"/>
                  </a:cubicBezTo>
                  <a:cubicBezTo>
                    <a:pt x="55874" y="12009"/>
                    <a:pt x="55974" y="12176"/>
                    <a:pt x="56040" y="12342"/>
                  </a:cubicBezTo>
                  <a:cubicBezTo>
                    <a:pt x="56174" y="12543"/>
                    <a:pt x="56341" y="12709"/>
                    <a:pt x="56374" y="12743"/>
                  </a:cubicBezTo>
                  <a:lnTo>
                    <a:pt x="56541" y="12910"/>
                  </a:lnTo>
                  <a:lnTo>
                    <a:pt x="56707" y="13043"/>
                  </a:lnTo>
                  <a:lnTo>
                    <a:pt x="57308" y="13510"/>
                  </a:lnTo>
                  <a:cubicBezTo>
                    <a:pt x="48602" y="14577"/>
                    <a:pt x="41096" y="15511"/>
                    <a:pt x="34925" y="16345"/>
                  </a:cubicBezTo>
                  <a:lnTo>
                    <a:pt x="17146" y="6005"/>
                  </a:lnTo>
                  <a:cubicBezTo>
                    <a:pt x="16946" y="5871"/>
                    <a:pt x="15912" y="5271"/>
                    <a:pt x="14477" y="5271"/>
                  </a:cubicBezTo>
                  <a:lnTo>
                    <a:pt x="14177" y="5271"/>
                  </a:lnTo>
                  <a:cubicBezTo>
                    <a:pt x="12809" y="5371"/>
                    <a:pt x="8073" y="6672"/>
                    <a:pt x="7406" y="6939"/>
                  </a:cubicBezTo>
                  <a:cubicBezTo>
                    <a:pt x="7239" y="7039"/>
                    <a:pt x="7105" y="7105"/>
                    <a:pt x="6939" y="7205"/>
                  </a:cubicBezTo>
                  <a:cubicBezTo>
                    <a:pt x="6905" y="7239"/>
                    <a:pt x="6839" y="7239"/>
                    <a:pt x="6805" y="7272"/>
                  </a:cubicBezTo>
                  <a:cubicBezTo>
                    <a:pt x="6772" y="7339"/>
                    <a:pt x="6672" y="7372"/>
                    <a:pt x="6638" y="7406"/>
                  </a:cubicBezTo>
                  <a:lnTo>
                    <a:pt x="6505" y="7539"/>
                  </a:lnTo>
                  <a:cubicBezTo>
                    <a:pt x="6438" y="7606"/>
                    <a:pt x="6338" y="7739"/>
                    <a:pt x="6271" y="7839"/>
                  </a:cubicBezTo>
                  <a:cubicBezTo>
                    <a:pt x="6271" y="7839"/>
                    <a:pt x="6271" y="7873"/>
                    <a:pt x="6205" y="7873"/>
                  </a:cubicBezTo>
                  <a:lnTo>
                    <a:pt x="5971" y="8240"/>
                  </a:lnTo>
                  <a:cubicBezTo>
                    <a:pt x="5938" y="8273"/>
                    <a:pt x="5938" y="8340"/>
                    <a:pt x="5938" y="8373"/>
                  </a:cubicBezTo>
                  <a:cubicBezTo>
                    <a:pt x="5871" y="8440"/>
                    <a:pt x="5838" y="8573"/>
                    <a:pt x="5804" y="8707"/>
                  </a:cubicBezTo>
                  <a:cubicBezTo>
                    <a:pt x="5804" y="8740"/>
                    <a:pt x="5771" y="8840"/>
                    <a:pt x="5771" y="8873"/>
                  </a:cubicBezTo>
                  <a:cubicBezTo>
                    <a:pt x="5704" y="9007"/>
                    <a:pt x="5704" y="9073"/>
                    <a:pt x="5704" y="9207"/>
                  </a:cubicBezTo>
                  <a:lnTo>
                    <a:pt x="5704" y="9407"/>
                  </a:lnTo>
                  <a:cubicBezTo>
                    <a:pt x="5704" y="9540"/>
                    <a:pt x="5704" y="9674"/>
                    <a:pt x="5771" y="9774"/>
                  </a:cubicBezTo>
                  <a:cubicBezTo>
                    <a:pt x="5771" y="9841"/>
                    <a:pt x="5804" y="9941"/>
                    <a:pt x="5804" y="10007"/>
                  </a:cubicBezTo>
                  <a:cubicBezTo>
                    <a:pt x="5838" y="10208"/>
                    <a:pt x="5938" y="10374"/>
                    <a:pt x="6005" y="10541"/>
                  </a:cubicBezTo>
                  <a:cubicBezTo>
                    <a:pt x="6138" y="10741"/>
                    <a:pt x="6271" y="10875"/>
                    <a:pt x="6338" y="10941"/>
                  </a:cubicBezTo>
                  <a:lnTo>
                    <a:pt x="6438" y="11042"/>
                  </a:lnTo>
                  <a:lnTo>
                    <a:pt x="6538" y="11175"/>
                  </a:lnTo>
                  <a:lnTo>
                    <a:pt x="7672" y="9907"/>
                  </a:lnTo>
                  <a:lnTo>
                    <a:pt x="6605" y="11175"/>
                  </a:lnTo>
                  <a:lnTo>
                    <a:pt x="6772" y="11342"/>
                  </a:lnTo>
                  <a:lnTo>
                    <a:pt x="7472" y="11909"/>
                  </a:lnTo>
                  <a:lnTo>
                    <a:pt x="8540" y="12776"/>
                  </a:lnTo>
                  <a:lnTo>
                    <a:pt x="12042" y="15578"/>
                  </a:lnTo>
                  <a:cubicBezTo>
                    <a:pt x="12042" y="15578"/>
                    <a:pt x="15678" y="18447"/>
                    <a:pt x="16512" y="19114"/>
                  </a:cubicBezTo>
                  <a:cubicBezTo>
                    <a:pt x="13210" y="20081"/>
                    <a:pt x="10608" y="22183"/>
                    <a:pt x="8940" y="23751"/>
                  </a:cubicBezTo>
                  <a:lnTo>
                    <a:pt x="8640" y="24051"/>
                  </a:lnTo>
                  <a:lnTo>
                    <a:pt x="8373" y="24284"/>
                  </a:lnTo>
                  <a:lnTo>
                    <a:pt x="8139" y="24551"/>
                  </a:lnTo>
                  <a:lnTo>
                    <a:pt x="7873" y="24785"/>
                  </a:lnTo>
                  <a:lnTo>
                    <a:pt x="7539" y="25185"/>
                  </a:lnTo>
                  <a:lnTo>
                    <a:pt x="7272" y="25519"/>
                  </a:lnTo>
                  <a:lnTo>
                    <a:pt x="6972" y="25886"/>
                  </a:lnTo>
                  <a:lnTo>
                    <a:pt x="6672" y="26252"/>
                  </a:lnTo>
                  <a:cubicBezTo>
                    <a:pt x="5938" y="26786"/>
                    <a:pt x="5271" y="27387"/>
                    <a:pt x="4604" y="27954"/>
                  </a:cubicBezTo>
                  <a:lnTo>
                    <a:pt x="4537" y="28020"/>
                  </a:lnTo>
                  <a:lnTo>
                    <a:pt x="4504" y="28054"/>
                  </a:lnTo>
                  <a:lnTo>
                    <a:pt x="4270" y="28287"/>
                  </a:lnTo>
                  <a:lnTo>
                    <a:pt x="4203" y="28354"/>
                  </a:lnTo>
                  <a:cubicBezTo>
                    <a:pt x="4103" y="28454"/>
                    <a:pt x="3970" y="28554"/>
                    <a:pt x="3870" y="28688"/>
                  </a:cubicBezTo>
                  <a:lnTo>
                    <a:pt x="3536" y="29021"/>
                  </a:lnTo>
                  <a:cubicBezTo>
                    <a:pt x="3436" y="29121"/>
                    <a:pt x="3336" y="29221"/>
                    <a:pt x="3269" y="29355"/>
                  </a:cubicBezTo>
                  <a:cubicBezTo>
                    <a:pt x="3169" y="29455"/>
                    <a:pt x="3036" y="29555"/>
                    <a:pt x="2969" y="29688"/>
                  </a:cubicBezTo>
                  <a:cubicBezTo>
                    <a:pt x="2869" y="29788"/>
                    <a:pt x="2769" y="29888"/>
                    <a:pt x="2669" y="30055"/>
                  </a:cubicBezTo>
                  <a:cubicBezTo>
                    <a:pt x="2602" y="30122"/>
                    <a:pt x="2502" y="30255"/>
                    <a:pt x="2435" y="30355"/>
                  </a:cubicBezTo>
                  <a:cubicBezTo>
                    <a:pt x="2335" y="30455"/>
                    <a:pt x="2269" y="30556"/>
                    <a:pt x="2169" y="30689"/>
                  </a:cubicBezTo>
                  <a:lnTo>
                    <a:pt x="2135" y="30756"/>
                  </a:lnTo>
                  <a:cubicBezTo>
                    <a:pt x="2102" y="30856"/>
                    <a:pt x="2002" y="30922"/>
                    <a:pt x="1968" y="31023"/>
                  </a:cubicBezTo>
                  <a:cubicBezTo>
                    <a:pt x="1835" y="31189"/>
                    <a:pt x="1768" y="31356"/>
                    <a:pt x="1635" y="31456"/>
                  </a:cubicBezTo>
                  <a:cubicBezTo>
                    <a:pt x="1535" y="31623"/>
                    <a:pt x="1435" y="31756"/>
                    <a:pt x="1335" y="31923"/>
                  </a:cubicBezTo>
                  <a:lnTo>
                    <a:pt x="1301" y="31957"/>
                  </a:lnTo>
                  <a:cubicBezTo>
                    <a:pt x="1268" y="32090"/>
                    <a:pt x="1168" y="32157"/>
                    <a:pt x="1134" y="32257"/>
                  </a:cubicBezTo>
                  <a:lnTo>
                    <a:pt x="1001" y="32490"/>
                  </a:lnTo>
                  <a:lnTo>
                    <a:pt x="968" y="32590"/>
                  </a:lnTo>
                  <a:cubicBezTo>
                    <a:pt x="934" y="32724"/>
                    <a:pt x="834" y="32790"/>
                    <a:pt x="801" y="32924"/>
                  </a:cubicBezTo>
                  <a:cubicBezTo>
                    <a:pt x="768" y="33057"/>
                    <a:pt x="701" y="33124"/>
                    <a:pt x="634" y="33257"/>
                  </a:cubicBezTo>
                  <a:cubicBezTo>
                    <a:pt x="601" y="33391"/>
                    <a:pt x="534" y="33458"/>
                    <a:pt x="501" y="33591"/>
                  </a:cubicBezTo>
                  <a:cubicBezTo>
                    <a:pt x="467" y="33724"/>
                    <a:pt x="434" y="33791"/>
                    <a:pt x="367" y="33925"/>
                  </a:cubicBezTo>
                  <a:cubicBezTo>
                    <a:pt x="334" y="34058"/>
                    <a:pt x="301" y="34125"/>
                    <a:pt x="267" y="34258"/>
                  </a:cubicBezTo>
                  <a:cubicBezTo>
                    <a:pt x="200" y="34392"/>
                    <a:pt x="167" y="34458"/>
                    <a:pt x="167" y="34592"/>
                  </a:cubicBezTo>
                  <a:cubicBezTo>
                    <a:pt x="134" y="34725"/>
                    <a:pt x="134" y="34792"/>
                    <a:pt x="100" y="34925"/>
                  </a:cubicBezTo>
                  <a:lnTo>
                    <a:pt x="100" y="34959"/>
                  </a:lnTo>
                  <a:cubicBezTo>
                    <a:pt x="100" y="35059"/>
                    <a:pt x="34" y="35125"/>
                    <a:pt x="34" y="35259"/>
                  </a:cubicBezTo>
                  <a:cubicBezTo>
                    <a:pt x="34" y="35392"/>
                    <a:pt x="0" y="35492"/>
                    <a:pt x="0" y="35659"/>
                  </a:cubicBezTo>
                  <a:lnTo>
                    <a:pt x="0" y="36226"/>
                  </a:lnTo>
                  <a:lnTo>
                    <a:pt x="0" y="36260"/>
                  </a:lnTo>
                  <a:lnTo>
                    <a:pt x="0" y="36593"/>
                  </a:lnTo>
                  <a:lnTo>
                    <a:pt x="0" y="36660"/>
                  </a:lnTo>
                  <a:cubicBezTo>
                    <a:pt x="0" y="36760"/>
                    <a:pt x="0" y="36793"/>
                    <a:pt x="34" y="36893"/>
                  </a:cubicBezTo>
                  <a:lnTo>
                    <a:pt x="34" y="36927"/>
                  </a:lnTo>
                  <a:cubicBezTo>
                    <a:pt x="34" y="37060"/>
                    <a:pt x="100" y="37127"/>
                    <a:pt x="100" y="37260"/>
                  </a:cubicBezTo>
                  <a:cubicBezTo>
                    <a:pt x="100" y="37294"/>
                    <a:pt x="100" y="37394"/>
                    <a:pt x="134" y="37427"/>
                  </a:cubicBezTo>
                  <a:cubicBezTo>
                    <a:pt x="134" y="37460"/>
                    <a:pt x="167" y="37561"/>
                    <a:pt x="167" y="37594"/>
                  </a:cubicBezTo>
                  <a:cubicBezTo>
                    <a:pt x="200" y="37661"/>
                    <a:pt x="200" y="37794"/>
                    <a:pt x="267" y="37927"/>
                  </a:cubicBezTo>
                  <a:cubicBezTo>
                    <a:pt x="267" y="37994"/>
                    <a:pt x="301" y="38061"/>
                    <a:pt x="334" y="38128"/>
                  </a:cubicBezTo>
                  <a:cubicBezTo>
                    <a:pt x="334" y="38161"/>
                    <a:pt x="367" y="38228"/>
                    <a:pt x="367" y="38261"/>
                  </a:cubicBezTo>
                  <a:cubicBezTo>
                    <a:pt x="434" y="38361"/>
                    <a:pt x="434" y="38428"/>
                    <a:pt x="467" y="38528"/>
                  </a:cubicBezTo>
                  <a:lnTo>
                    <a:pt x="2002" y="37861"/>
                  </a:lnTo>
                  <a:lnTo>
                    <a:pt x="501" y="38561"/>
                  </a:lnTo>
                  <a:lnTo>
                    <a:pt x="634" y="38795"/>
                  </a:lnTo>
                  <a:cubicBezTo>
                    <a:pt x="634" y="38828"/>
                    <a:pt x="667" y="38895"/>
                    <a:pt x="667" y="38928"/>
                  </a:cubicBezTo>
                  <a:cubicBezTo>
                    <a:pt x="701" y="38995"/>
                    <a:pt x="768" y="39062"/>
                    <a:pt x="801" y="39128"/>
                  </a:cubicBezTo>
                  <a:lnTo>
                    <a:pt x="834" y="39195"/>
                  </a:lnTo>
                  <a:cubicBezTo>
                    <a:pt x="868" y="39262"/>
                    <a:pt x="934" y="39362"/>
                    <a:pt x="1001" y="39429"/>
                  </a:cubicBezTo>
                  <a:lnTo>
                    <a:pt x="1034" y="39462"/>
                  </a:lnTo>
                  <a:cubicBezTo>
                    <a:pt x="1101" y="39562"/>
                    <a:pt x="1134" y="39595"/>
                    <a:pt x="1168" y="39662"/>
                  </a:cubicBezTo>
                  <a:lnTo>
                    <a:pt x="1201" y="39729"/>
                  </a:lnTo>
                  <a:cubicBezTo>
                    <a:pt x="1301" y="39829"/>
                    <a:pt x="1368" y="39962"/>
                    <a:pt x="1501" y="40062"/>
                  </a:cubicBezTo>
                  <a:cubicBezTo>
                    <a:pt x="1535" y="40129"/>
                    <a:pt x="1635" y="40196"/>
                    <a:pt x="1702" y="40262"/>
                  </a:cubicBezTo>
                  <a:lnTo>
                    <a:pt x="2936" y="39128"/>
                  </a:lnTo>
                  <a:lnTo>
                    <a:pt x="2936" y="39128"/>
                  </a:lnTo>
                  <a:lnTo>
                    <a:pt x="1768" y="40296"/>
                  </a:lnTo>
                  <a:lnTo>
                    <a:pt x="1868" y="40429"/>
                  </a:lnTo>
                  <a:cubicBezTo>
                    <a:pt x="1935" y="40463"/>
                    <a:pt x="1968" y="40529"/>
                    <a:pt x="2035" y="40563"/>
                  </a:cubicBezTo>
                  <a:lnTo>
                    <a:pt x="2102" y="40596"/>
                  </a:lnTo>
                  <a:cubicBezTo>
                    <a:pt x="2169" y="40629"/>
                    <a:pt x="2202" y="40729"/>
                    <a:pt x="2302" y="40763"/>
                  </a:cubicBezTo>
                  <a:cubicBezTo>
                    <a:pt x="2335" y="40796"/>
                    <a:pt x="2369" y="40863"/>
                    <a:pt x="2469" y="40896"/>
                  </a:cubicBezTo>
                  <a:cubicBezTo>
                    <a:pt x="2535" y="40963"/>
                    <a:pt x="2636" y="41030"/>
                    <a:pt x="2769" y="41096"/>
                  </a:cubicBezTo>
                  <a:lnTo>
                    <a:pt x="2869" y="41230"/>
                  </a:lnTo>
                  <a:cubicBezTo>
                    <a:pt x="2936" y="41263"/>
                    <a:pt x="2969" y="41263"/>
                    <a:pt x="3002" y="41297"/>
                  </a:cubicBezTo>
                  <a:cubicBezTo>
                    <a:pt x="3136" y="41397"/>
                    <a:pt x="3203" y="41430"/>
                    <a:pt x="3336" y="41530"/>
                  </a:cubicBezTo>
                  <a:cubicBezTo>
                    <a:pt x="3369" y="41563"/>
                    <a:pt x="3436" y="41563"/>
                    <a:pt x="3469" y="41597"/>
                  </a:cubicBezTo>
                  <a:cubicBezTo>
                    <a:pt x="3503" y="41630"/>
                    <a:pt x="3603" y="41630"/>
                    <a:pt x="3636" y="41697"/>
                  </a:cubicBezTo>
                  <a:lnTo>
                    <a:pt x="3670" y="41730"/>
                  </a:lnTo>
                  <a:cubicBezTo>
                    <a:pt x="3803" y="41764"/>
                    <a:pt x="3870" y="41864"/>
                    <a:pt x="4003" y="41897"/>
                  </a:cubicBezTo>
                  <a:lnTo>
                    <a:pt x="4170" y="41964"/>
                  </a:lnTo>
                  <a:lnTo>
                    <a:pt x="4437" y="42097"/>
                  </a:lnTo>
                  <a:cubicBezTo>
                    <a:pt x="4437" y="42097"/>
                    <a:pt x="4637" y="42197"/>
                    <a:pt x="4670" y="42231"/>
                  </a:cubicBezTo>
                  <a:cubicBezTo>
                    <a:pt x="4704" y="42264"/>
                    <a:pt x="4870" y="42297"/>
                    <a:pt x="4870" y="42297"/>
                  </a:cubicBezTo>
                  <a:cubicBezTo>
                    <a:pt x="5004" y="42364"/>
                    <a:pt x="5104" y="42397"/>
                    <a:pt x="5204" y="42431"/>
                  </a:cubicBezTo>
                  <a:cubicBezTo>
                    <a:pt x="5371" y="42464"/>
                    <a:pt x="5538" y="42564"/>
                    <a:pt x="5704" y="42597"/>
                  </a:cubicBezTo>
                  <a:lnTo>
                    <a:pt x="5804" y="42631"/>
                  </a:lnTo>
                  <a:cubicBezTo>
                    <a:pt x="5871" y="42698"/>
                    <a:pt x="5971" y="42698"/>
                    <a:pt x="6105" y="42731"/>
                  </a:cubicBezTo>
                  <a:lnTo>
                    <a:pt x="6138" y="42731"/>
                  </a:lnTo>
                  <a:cubicBezTo>
                    <a:pt x="6271" y="42764"/>
                    <a:pt x="6372" y="42798"/>
                    <a:pt x="6505" y="42798"/>
                  </a:cubicBezTo>
                  <a:lnTo>
                    <a:pt x="6705" y="42864"/>
                  </a:lnTo>
                  <a:cubicBezTo>
                    <a:pt x="6705" y="42864"/>
                    <a:pt x="6972" y="42898"/>
                    <a:pt x="7039" y="42931"/>
                  </a:cubicBezTo>
                  <a:cubicBezTo>
                    <a:pt x="7172" y="42964"/>
                    <a:pt x="7306" y="42964"/>
                    <a:pt x="7439" y="42998"/>
                  </a:cubicBezTo>
                  <a:lnTo>
                    <a:pt x="7506" y="42998"/>
                  </a:lnTo>
                  <a:cubicBezTo>
                    <a:pt x="7506" y="42998"/>
                    <a:pt x="7773" y="43064"/>
                    <a:pt x="7839" y="43064"/>
                  </a:cubicBezTo>
                  <a:lnTo>
                    <a:pt x="8039" y="43098"/>
                  </a:lnTo>
                  <a:cubicBezTo>
                    <a:pt x="8139" y="43098"/>
                    <a:pt x="8206" y="43131"/>
                    <a:pt x="8340" y="43131"/>
                  </a:cubicBezTo>
                  <a:cubicBezTo>
                    <a:pt x="8340" y="43131"/>
                    <a:pt x="8707" y="43165"/>
                    <a:pt x="8840" y="43231"/>
                  </a:cubicBezTo>
                  <a:cubicBezTo>
                    <a:pt x="8840" y="43231"/>
                    <a:pt x="9107" y="43265"/>
                    <a:pt x="9140" y="43265"/>
                  </a:cubicBezTo>
                  <a:lnTo>
                    <a:pt x="9507" y="43298"/>
                  </a:lnTo>
                  <a:lnTo>
                    <a:pt x="9641" y="43298"/>
                  </a:lnTo>
                  <a:cubicBezTo>
                    <a:pt x="9707" y="43298"/>
                    <a:pt x="10007" y="43331"/>
                    <a:pt x="10007" y="43331"/>
                  </a:cubicBezTo>
                  <a:lnTo>
                    <a:pt x="10274" y="43331"/>
                  </a:lnTo>
                  <a:cubicBezTo>
                    <a:pt x="10641" y="43398"/>
                    <a:pt x="11042" y="43398"/>
                    <a:pt x="11475" y="43398"/>
                  </a:cubicBezTo>
                  <a:lnTo>
                    <a:pt x="12209" y="43398"/>
                  </a:lnTo>
                  <a:cubicBezTo>
                    <a:pt x="17646" y="43398"/>
                    <a:pt x="24885" y="42397"/>
                    <a:pt x="33791" y="40429"/>
                  </a:cubicBezTo>
                  <a:cubicBezTo>
                    <a:pt x="37027" y="39729"/>
                    <a:pt x="40663" y="38628"/>
                    <a:pt x="44632" y="37260"/>
                  </a:cubicBezTo>
                  <a:lnTo>
                    <a:pt x="84694" y="50336"/>
                  </a:lnTo>
                  <a:cubicBezTo>
                    <a:pt x="84828" y="50403"/>
                    <a:pt x="85428" y="50603"/>
                    <a:pt x="86329" y="50603"/>
                  </a:cubicBezTo>
                  <a:cubicBezTo>
                    <a:pt x="86829" y="50603"/>
                    <a:pt x="87263" y="50503"/>
                    <a:pt x="87730" y="50436"/>
                  </a:cubicBezTo>
                  <a:cubicBezTo>
                    <a:pt x="89031" y="50070"/>
                    <a:pt x="93434" y="47801"/>
                    <a:pt x="94034" y="47401"/>
                  </a:cubicBezTo>
                  <a:cubicBezTo>
                    <a:pt x="94668" y="46934"/>
                    <a:pt x="95035" y="46233"/>
                    <a:pt x="95102" y="45433"/>
                  </a:cubicBezTo>
                  <a:cubicBezTo>
                    <a:pt x="95202" y="44732"/>
                    <a:pt x="95001" y="44065"/>
                    <a:pt x="94534" y="43565"/>
                  </a:cubicBezTo>
                  <a:cubicBezTo>
                    <a:pt x="94434" y="43465"/>
                    <a:pt x="94401" y="43398"/>
                    <a:pt x="94334" y="43331"/>
                  </a:cubicBezTo>
                  <a:lnTo>
                    <a:pt x="94334" y="43331"/>
                  </a:lnTo>
                  <a:cubicBezTo>
                    <a:pt x="94268" y="43298"/>
                    <a:pt x="94234" y="43298"/>
                    <a:pt x="94234" y="43265"/>
                  </a:cubicBezTo>
                  <a:lnTo>
                    <a:pt x="94234" y="43265"/>
                  </a:lnTo>
                  <a:cubicBezTo>
                    <a:pt x="93701" y="42931"/>
                    <a:pt x="91399" y="41730"/>
                    <a:pt x="76822" y="34592"/>
                  </a:cubicBezTo>
                  <a:lnTo>
                    <a:pt x="76688" y="34492"/>
                  </a:lnTo>
                  <a:cubicBezTo>
                    <a:pt x="72485" y="32457"/>
                    <a:pt x="68249" y="30389"/>
                    <a:pt x="64880" y="28754"/>
                  </a:cubicBezTo>
                  <a:cubicBezTo>
                    <a:pt x="68816" y="26886"/>
                    <a:pt x="72252" y="25085"/>
                    <a:pt x="74720" y="23784"/>
                  </a:cubicBezTo>
                  <a:lnTo>
                    <a:pt x="89731" y="28721"/>
                  </a:lnTo>
                  <a:cubicBezTo>
                    <a:pt x="89864" y="28754"/>
                    <a:pt x="90265" y="28888"/>
                    <a:pt x="90832" y="28888"/>
                  </a:cubicBezTo>
                  <a:cubicBezTo>
                    <a:pt x="91165" y="28888"/>
                    <a:pt x="91432" y="28821"/>
                    <a:pt x="91732" y="28754"/>
                  </a:cubicBezTo>
                  <a:cubicBezTo>
                    <a:pt x="92500" y="28554"/>
                    <a:pt x="94768" y="27387"/>
                    <a:pt x="95102" y="27120"/>
                  </a:cubicBezTo>
                  <a:cubicBezTo>
                    <a:pt x="95235" y="27053"/>
                    <a:pt x="95335" y="26953"/>
                    <a:pt x="95402" y="26820"/>
                  </a:cubicBezTo>
                  <a:cubicBezTo>
                    <a:pt x="95435" y="26786"/>
                    <a:pt x="95502" y="26753"/>
                    <a:pt x="95502" y="26719"/>
                  </a:cubicBezTo>
                  <a:cubicBezTo>
                    <a:pt x="95535" y="26653"/>
                    <a:pt x="95569" y="26586"/>
                    <a:pt x="95602" y="26553"/>
                  </a:cubicBezTo>
                  <a:cubicBezTo>
                    <a:pt x="95669" y="26486"/>
                    <a:pt x="95702" y="26419"/>
                    <a:pt x="95702" y="26386"/>
                  </a:cubicBezTo>
                  <a:cubicBezTo>
                    <a:pt x="95735" y="26286"/>
                    <a:pt x="95769" y="26252"/>
                    <a:pt x="95769" y="26219"/>
                  </a:cubicBezTo>
                  <a:cubicBezTo>
                    <a:pt x="95835" y="26152"/>
                    <a:pt x="95835" y="26086"/>
                    <a:pt x="95869" y="26052"/>
                  </a:cubicBezTo>
                  <a:cubicBezTo>
                    <a:pt x="95902" y="25952"/>
                    <a:pt x="95902" y="25919"/>
                    <a:pt x="95902" y="25886"/>
                  </a:cubicBezTo>
                  <a:cubicBezTo>
                    <a:pt x="95902" y="25785"/>
                    <a:pt x="95935" y="25719"/>
                    <a:pt x="95935" y="25652"/>
                  </a:cubicBezTo>
                  <a:cubicBezTo>
                    <a:pt x="95935" y="25619"/>
                    <a:pt x="95935" y="25552"/>
                    <a:pt x="96002" y="25452"/>
                  </a:cubicBezTo>
                  <a:cubicBezTo>
                    <a:pt x="96036" y="25719"/>
                    <a:pt x="96036" y="25619"/>
                    <a:pt x="96036" y="25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61;p59"/>
            <p:cNvSpPr/>
            <p:nvPr/>
          </p:nvSpPr>
          <p:spPr>
            <a:xfrm>
              <a:off x="-410125" y="951125"/>
              <a:ext cx="504550" cy="226025"/>
            </a:xfrm>
            <a:custGeom>
              <a:avLst/>
              <a:gdLst/>
              <a:ahLst/>
              <a:cxnLst/>
              <a:rect l="l" t="t" r="r" b="b"/>
              <a:pathLst>
                <a:path w="20182" h="9041" extrusionOk="0">
                  <a:moveTo>
                    <a:pt x="20182" y="9040"/>
                  </a:moveTo>
                  <a:lnTo>
                    <a:pt x="5171" y="301"/>
                  </a:lnTo>
                  <a:cubicBezTo>
                    <a:pt x="5171" y="301"/>
                    <a:pt x="4671" y="0"/>
                    <a:pt x="4003" y="34"/>
                  </a:cubicBezTo>
                  <a:cubicBezTo>
                    <a:pt x="3336" y="67"/>
                    <a:pt x="701" y="801"/>
                    <a:pt x="468" y="901"/>
                  </a:cubicBezTo>
                  <a:cubicBezTo>
                    <a:pt x="201" y="1034"/>
                    <a:pt x="1" y="1368"/>
                    <a:pt x="167" y="1668"/>
                  </a:cubicBezTo>
                  <a:cubicBezTo>
                    <a:pt x="267" y="1802"/>
                    <a:pt x="4904" y="5471"/>
                    <a:pt x="9474" y="90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2;p59"/>
            <p:cNvSpPr/>
            <p:nvPr/>
          </p:nvSpPr>
          <p:spPr>
            <a:xfrm>
              <a:off x="-410125" y="975300"/>
              <a:ext cx="166825" cy="130125"/>
            </a:xfrm>
            <a:custGeom>
              <a:avLst/>
              <a:gdLst/>
              <a:ahLst/>
              <a:cxnLst/>
              <a:rect l="l" t="t" r="r" b="b"/>
              <a:pathLst>
                <a:path w="6673" h="5205" extrusionOk="0">
                  <a:moveTo>
                    <a:pt x="368" y="1"/>
                  </a:moveTo>
                  <a:cubicBezTo>
                    <a:pt x="167" y="168"/>
                    <a:pt x="1" y="468"/>
                    <a:pt x="167" y="701"/>
                  </a:cubicBezTo>
                  <a:cubicBezTo>
                    <a:pt x="201" y="835"/>
                    <a:pt x="2703" y="2803"/>
                    <a:pt x="5805" y="5205"/>
                  </a:cubicBezTo>
                  <a:cubicBezTo>
                    <a:pt x="6305" y="5004"/>
                    <a:pt x="6672" y="4838"/>
                    <a:pt x="6672" y="4838"/>
                  </a:cubicBezTo>
                  <a:cubicBezTo>
                    <a:pt x="6672" y="4838"/>
                    <a:pt x="1668" y="1302"/>
                    <a:pt x="968" y="735"/>
                  </a:cubicBezTo>
                  <a:cubicBezTo>
                    <a:pt x="201" y="201"/>
                    <a:pt x="368" y="1"/>
                    <a:pt x="368" y="1"/>
                  </a:cubicBezTo>
                  <a:close/>
                </a:path>
              </a:pathLst>
            </a:custGeom>
            <a:solidFill>
              <a:srgbClr val="44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3;p59"/>
            <p:cNvSpPr/>
            <p:nvPr/>
          </p:nvSpPr>
          <p:spPr>
            <a:xfrm>
              <a:off x="-1662675" y="876900"/>
              <a:ext cx="882325" cy="395300"/>
            </a:xfrm>
            <a:custGeom>
              <a:avLst/>
              <a:gdLst/>
              <a:ahLst/>
              <a:cxnLst/>
              <a:rect l="l" t="t" r="r" b="b"/>
              <a:pathLst>
                <a:path w="35293" h="15812" extrusionOk="0">
                  <a:moveTo>
                    <a:pt x="35292" y="15812"/>
                  </a:moveTo>
                  <a:lnTo>
                    <a:pt x="9073" y="568"/>
                  </a:lnTo>
                  <a:cubicBezTo>
                    <a:pt x="9073" y="568"/>
                    <a:pt x="8206" y="1"/>
                    <a:pt x="7039" y="101"/>
                  </a:cubicBezTo>
                  <a:cubicBezTo>
                    <a:pt x="5904" y="167"/>
                    <a:pt x="1268" y="1368"/>
                    <a:pt x="834" y="1602"/>
                  </a:cubicBezTo>
                  <a:cubicBezTo>
                    <a:pt x="367" y="1802"/>
                    <a:pt x="0" y="2436"/>
                    <a:pt x="267" y="2936"/>
                  </a:cubicBezTo>
                  <a:cubicBezTo>
                    <a:pt x="400" y="3170"/>
                    <a:pt x="8540" y="9574"/>
                    <a:pt x="16512" y="15812"/>
                  </a:cubicBezTo>
                  <a:lnTo>
                    <a:pt x="35292" y="158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4;p59"/>
            <p:cNvSpPr/>
            <p:nvPr/>
          </p:nvSpPr>
          <p:spPr>
            <a:xfrm>
              <a:off x="-1661025" y="921100"/>
              <a:ext cx="424500" cy="338600"/>
            </a:xfrm>
            <a:custGeom>
              <a:avLst/>
              <a:gdLst/>
              <a:ahLst/>
              <a:cxnLst/>
              <a:rect l="l" t="t" r="r" b="b"/>
              <a:pathLst>
                <a:path w="16980" h="13544" extrusionOk="0">
                  <a:moveTo>
                    <a:pt x="535" y="1"/>
                  </a:moveTo>
                  <a:cubicBezTo>
                    <a:pt x="201" y="301"/>
                    <a:pt x="1" y="801"/>
                    <a:pt x="201" y="1168"/>
                  </a:cubicBezTo>
                  <a:cubicBezTo>
                    <a:pt x="334" y="1402"/>
                    <a:pt x="8007" y="7473"/>
                    <a:pt x="15779" y="13544"/>
                  </a:cubicBezTo>
                  <a:cubicBezTo>
                    <a:pt x="16346" y="13010"/>
                    <a:pt x="16980" y="12409"/>
                    <a:pt x="16980" y="12409"/>
                  </a:cubicBezTo>
                  <a:cubicBezTo>
                    <a:pt x="16980" y="12409"/>
                    <a:pt x="2069" y="1668"/>
                    <a:pt x="1302" y="1035"/>
                  </a:cubicBezTo>
                  <a:cubicBezTo>
                    <a:pt x="501" y="401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dk1">
                <a:alpha val="183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5;p59"/>
            <p:cNvSpPr/>
            <p:nvPr/>
          </p:nvSpPr>
          <p:spPr>
            <a:xfrm>
              <a:off x="-1877000" y="1026175"/>
              <a:ext cx="2053150" cy="731375"/>
            </a:xfrm>
            <a:custGeom>
              <a:avLst/>
              <a:gdLst/>
              <a:ahLst/>
              <a:cxnLst/>
              <a:rect l="l" t="t" r="r" b="b"/>
              <a:pathLst>
                <a:path w="82126" h="29255" extrusionOk="0">
                  <a:moveTo>
                    <a:pt x="9274" y="14644"/>
                  </a:moveTo>
                  <a:cubicBezTo>
                    <a:pt x="9274" y="14644"/>
                    <a:pt x="12910" y="9507"/>
                    <a:pt x="18414" y="7940"/>
                  </a:cubicBezTo>
                  <a:cubicBezTo>
                    <a:pt x="23917" y="6305"/>
                    <a:pt x="78156" y="1"/>
                    <a:pt x="78156" y="1"/>
                  </a:cubicBezTo>
                  <a:cubicBezTo>
                    <a:pt x="78156" y="1"/>
                    <a:pt x="82126" y="1168"/>
                    <a:pt x="81158" y="6539"/>
                  </a:cubicBezTo>
                  <a:cubicBezTo>
                    <a:pt x="81158" y="6539"/>
                    <a:pt x="54306" y="21983"/>
                    <a:pt x="34692" y="26286"/>
                  </a:cubicBezTo>
                  <a:cubicBezTo>
                    <a:pt x="24918" y="28421"/>
                    <a:pt x="17780" y="29255"/>
                    <a:pt x="12810" y="29188"/>
                  </a:cubicBezTo>
                  <a:cubicBezTo>
                    <a:pt x="768" y="28955"/>
                    <a:pt x="0" y="21516"/>
                    <a:pt x="9274" y="14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6;p59"/>
            <p:cNvSpPr/>
            <p:nvPr/>
          </p:nvSpPr>
          <p:spPr>
            <a:xfrm>
              <a:off x="-1645175" y="1330550"/>
              <a:ext cx="310250" cy="160975"/>
            </a:xfrm>
            <a:custGeom>
              <a:avLst/>
              <a:gdLst/>
              <a:ahLst/>
              <a:cxnLst/>
              <a:rect l="l" t="t" r="r" b="b"/>
              <a:pathLst>
                <a:path w="12410" h="6439" extrusionOk="0">
                  <a:moveTo>
                    <a:pt x="1" y="2469"/>
                  </a:moveTo>
                  <a:cubicBezTo>
                    <a:pt x="1" y="2469"/>
                    <a:pt x="801" y="1335"/>
                    <a:pt x="2202" y="1"/>
                  </a:cubicBezTo>
                  <a:cubicBezTo>
                    <a:pt x="4537" y="2670"/>
                    <a:pt x="11476" y="2036"/>
                    <a:pt x="11476" y="2036"/>
                  </a:cubicBezTo>
                  <a:lnTo>
                    <a:pt x="12410" y="4771"/>
                  </a:lnTo>
                  <a:cubicBezTo>
                    <a:pt x="3603" y="6439"/>
                    <a:pt x="1" y="2469"/>
                    <a:pt x="1" y="24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7;p59"/>
            <p:cNvSpPr/>
            <p:nvPr/>
          </p:nvSpPr>
          <p:spPr>
            <a:xfrm>
              <a:off x="-1802775" y="1099575"/>
              <a:ext cx="1962250" cy="657150"/>
            </a:xfrm>
            <a:custGeom>
              <a:avLst/>
              <a:gdLst/>
              <a:ahLst/>
              <a:cxnLst/>
              <a:rect l="l" t="t" r="r" b="b"/>
              <a:pathLst>
                <a:path w="78490" h="26286" extrusionOk="0">
                  <a:moveTo>
                    <a:pt x="78056" y="0"/>
                  </a:moveTo>
                  <a:cubicBezTo>
                    <a:pt x="78389" y="901"/>
                    <a:pt x="78490" y="2068"/>
                    <a:pt x="78223" y="3569"/>
                  </a:cubicBezTo>
                  <a:cubicBezTo>
                    <a:pt x="78223" y="3569"/>
                    <a:pt x="51370" y="18980"/>
                    <a:pt x="31790" y="23283"/>
                  </a:cubicBezTo>
                  <a:cubicBezTo>
                    <a:pt x="21983" y="25452"/>
                    <a:pt x="14844" y="26285"/>
                    <a:pt x="9907" y="26219"/>
                  </a:cubicBezTo>
                  <a:cubicBezTo>
                    <a:pt x="3503" y="26085"/>
                    <a:pt x="267" y="23950"/>
                    <a:pt x="0" y="20948"/>
                  </a:cubicBezTo>
                  <a:cubicBezTo>
                    <a:pt x="67" y="21015"/>
                    <a:pt x="1768" y="22783"/>
                    <a:pt x="8139" y="22883"/>
                  </a:cubicBezTo>
                  <a:cubicBezTo>
                    <a:pt x="26052" y="23150"/>
                    <a:pt x="63345" y="10741"/>
                    <a:pt x="78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8;p59"/>
            <p:cNvSpPr/>
            <p:nvPr/>
          </p:nvSpPr>
          <p:spPr>
            <a:xfrm>
              <a:off x="-36525" y="1026175"/>
              <a:ext cx="212675" cy="213525"/>
            </a:xfrm>
            <a:custGeom>
              <a:avLst/>
              <a:gdLst/>
              <a:ahLst/>
              <a:cxnLst/>
              <a:rect l="l" t="t" r="r" b="b"/>
              <a:pathLst>
                <a:path w="8507" h="8541" extrusionOk="0">
                  <a:moveTo>
                    <a:pt x="1" y="534"/>
                  </a:moveTo>
                  <a:cubicBezTo>
                    <a:pt x="2836" y="201"/>
                    <a:pt x="4537" y="1"/>
                    <a:pt x="4537" y="1"/>
                  </a:cubicBezTo>
                  <a:cubicBezTo>
                    <a:pt x="4537" y="1"/>
                    <a:pt x="8507" y="1168"/>
                    <a:pt x="7539" y="6539"/>
                  </a:cubicBezTo>
                  <a:cubicBezTo>
                    <a:pt x="7539" y="6539"/>
                    <a:pt x="6205" y="7339"/>
                    <a:pt x="3870" y="8540"/>
                  </a:cubicBezTo>
                  <a:cubicBezTo>
                    <a:pt x="3570" y="3803"/>
                    <a:pt x="1735" y="1602"/>
                    <a:pt x="1" y="5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9;p59"/>
            <p:cNvSpPr/>
            <p:nvPr/>
          </p:nvSpPr>
          <p:spPr>
            <a:xfrm>
              <a:off x="-1862000" y="1438150"/>
              <a:ext cx="321925" cy="314400"/>
            </a:xfrm>
            <a:custGeom>
              <a:avLst/>
              <a:gdLst/>
              <a:ahLst/>
              <a:cxnLst/>
              <a:rect l="l" t="t" r="r" b="b"/>
              <a:pathLst>
                <a:path w="12877" h="12576" extrusionOk="0">
                  <a:moveTo>
                    <a:pt x="10408" y="12576"/>
                  </a:moveTo>
                  <a:cubicBezTo>
                    <a:pt x="1068" y="11742"/>
                    <a:pt x="1" y="5971"/>
                    <a:pt x="6472" y="0"/>
                  </a:cubicBezTo>
                  <a:cubicBezTo>
                    <a:pt x="12310" y="1835"/>
                    <a:pt x="12877" y="8673"/>
                    <a:pt x="10408" y="125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0;p59"/>
            <p:cNvSpPr/>
            <p:nvPr/>
          </p:nvSpPr>
          <p:spPr>
            <a:xfrm>
              <a:off x="-887125" y="1368100"/>
              <a:ext cx="1386000" cy="572100"/>
            </a:xfrm>
            <a:custGeom>
              <a:avLst/>
              <a:gdLst/>
              <a:ahLst/>
              <a:cxnLst/>
              <a:rect l="l" t="t" r="r" b="b"/>
              <a:pathLst>
                <a:path w="55440" h="22884" extrusionOk="0">
                  <a:moveTo>
                    <a:pt x="267" y="7305"/>
                  </a:moveTo>
                  <a:lnTo>
                    <a:pt x="46967" y="22549"/>
                  </a:lnTo>
                  <a:cubicBezTo>
                    <a:pt x="46967" y="22549"/>
                    <a:pt x="47935" y="22883"/>
                    <a:pt x="49069" y="22616"/>
                  </a:cubicBezTo>
                  <a:cubicBezTo>
                    <a:pt x="50136" y="22316"/>
                    <a:pt x="54406" y="20114"/>
                    <a:pt x="54806" y="19814"/>
                  </a:cubicBezTo>
                  <a:cubicBezTo>
                    <a:pt x="55240" y="19514"/>
                    <a:pt x="55440" y="18847"/>
                    <a:pt x="55073" y="18380"/>
                  </a:cubicBezTo>
                  <a:cubicBezTo>
                    <a:pt x="54706" y="17980"/>
                    <a:pt x="19047" y="701"/>
                    <a:pt x="19047" y="701"/>
                  </a:cubicBezTo>
                  <a:cubicBezTo>
                    <a:pt x="19047" y="701"/>
                    <a:pt x="17413" y="0"/>
                    <a:pt x="14911" y="701"/>
                  </a:cubicBezTo>
                  <a:cubicBezTo>
                    <a:pt x="12409" y="1434"/>
                    <a:pt x="2102" y="4870"/>
                    <a:pt x="1601" y="5304"/>
                  </a:cubicBezTo>
                  <a:cubicBezTo>
                    <a:pt x="1068" y="5671"/>
                    <a:pt x="0" y="6505"/>
                    <a:pt x="267" y="7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1;p59"/>
            <p:cNvSpPr/>
            <p:nvPr/>
          </p:nvSpPr>
          <p:spPr>
            <a:xfrm>
              <a:off x="-887125" y="1499025"/>
              <a:ext cx="1386000" cy="441175"/>
            </a:xfrm>
            <a:custGeom>
              <a:avLst/>
              <a:gdLst/>
              <a:ahLst/>
              <a:cxnLst/>
              <a:rect l="l" t="t" r="r" b="b"/>
              <a:pathLst>
                <a:path w="55440" h="17647" extrusionOk="0">
                  <a:moveTo>
                    <a:pt x="267" y="2068"/>
                  </a:moveTo>
                  <a:lnTo>
                    <a:pt x="46967" y="17312"/>
                  </a:lnTo>
                  <a:cubicBezTo>
                    <a:pt x="46967" y="17312"/>
                    <a:pt x="47935" y="17646"/>
                    <a:pt x="49069" y="17379"/>
                  </a:cubicBezTo>
                  <a:cubicBezTo>
                    <a:pt x="50136" y="17079"/>
                    <a:pt x="54406" y="14877"/>
                    <a:pt x="54806" y="14577"/>
                  </a:cubicBezTo>
                  <a:cubicBezTo>
                    <a:pt x="55240" y="14277"/>
                    <a:pt x="55440" y="13610"/>
                    <a:pt x="55073" y="13143"/>
                  </a:cubicBezTo>
                  <a:lnTo>
                    <a:pt x="55073" y="13143"/>
                  </a:lnTo>
                  <a:cubicBezTo>
                    <a:pt x="54873" y="13843"/>
                    <a:pt x="53272" y="14444"/>
                    <a:pt x="51570" y="15311"/>
                  </a:cubicBezTo>
                  <a:cubicBezTo>
                    <a:pt x="49536" y="16345"/>
                    <a:pt x="48635" y="17079"/>
                    <a:pt x="47301" y="16579"/>
                  </a:cubicBezTo>
                  <a:cubicBezTo>
                    <a:pt x="45966" y="16112"/>
                    <a:pt x="1668" y="0"/>
                    <a:pt x="1668" y="0"/>
                  </a:cubicBezTo>
                  <a:cubicBezTo>
                    <a:pt x="1068" y="434"/>
                    <a:pt x="0" y="1268"/>
                    <a:pt x="267" y="2068"/>
                  </a:cubicBezTo>
                  <a:close/>
                </a:path>
              </a:pathLst>
            </a:custGeom>
            <a:solidFill>
              <a:schemeClr val="dk1">
                <a:alpha val="183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2;p59"/>
            <p:cNvSpPr/>
            <p:nvPr/>
          </p:nvSpPr>
          <p:spPr>
            <a:xfrm>
              <a:off x="-165775" y="1110400"/>
              <a:ext cx="682175" cy="282725"/>
            </a:xfrm>
            <a:custGeom>
              <a:avLst/>
              <a:gdLst/>
              <a:ahLst/>
              <a:cxnLst/>
              <a:rect l="l" t="t" r="r" b="b"/>
              <a:pathLst>
                <a:path w="27287" h="11309" extrusionOk="0">
                  <a:moveTo>
                    <a:pt x="100" y="3637"/>
                  </a:moveTo>
                  <a:lnTo>
                    <a:pt x="23117" y="11142"/>
                  </a:lnTo>
                  <a:cubicBezTo>
                    <a:pt x="23117" y="11142"/>
                    <a:pt x="23617" y="11309"/>
                    <a:pt x="24184" y="11142"/>
                  </a:cubicBezTo>
                  <a:cubicBezTo>
                    <a:pt x="24718" y="10975"/>
                    <a:pt x="26786" y="9941"/>
                    <a:pt x="27020" y="9774"/>
                  </a:cubicBezTo>
                  <a:cubicBezTo>
                    <a:pt x="27220" y="9608"/>
                    <a:pt x="27286" y="9274"/>
                    <a:pt x="27120" y="9074"/>
                  </a:cubicBezTo>
                  <a:cubicBezTo>
                    <a:pt x="26953" y="8840"/>
                    <a:pt x="9374" y="334"/>
                    <a:pt x="9374" y="334"/>
                  </a:cubicBezTo>
                  <a:cubicBezTo>
                    <a:pt x="9374" y="334"/>
                    <a:pt x="8573" y="1"/>
                    <a:pt x="7339" y="334"/>
                  </a:cubicBezTo>
                  <a:cubicBezTo>
                    <a:pt x="6071" y="668"/>
                    <a:pt x="1034" y="2402"/>
                    <a:pt x="767" y="2603"/>
                  </a:cubicBezTo>
                  <a:cubicBezTo>
                    <a:pt x="534" y="2836"/>
                    <a:pt x="0" y="3270"/>
                    <a:pt x="100" y="36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3;p59"/>
            <p:cNvSpPr/>
            <p:nvPr/>
          </p:nvSpPr>
          <p:spPr>
            <a:xfrm>
              <a:off x="-165775" y="1176275"/>
              <a:ext cx="682175" cy="216850"/>
            </a:xfrm>
            <a:custGeom>
              <a:avLst/>
              <a:gdLst/>
              <a:ahLst/>
              <a:cxnLst/>
              <a:rect l="l" t="t" r="r" b="b"/>
              <a:pathLst>
                <a:path w="27287" h="8674" extrusionOk="0">
                  <a:moveTo>
                    <a:pt x="100" y="1002"/>
                  </a:moveTo>
                  <a:lnTo>
                    <a:pt x="23117" y="8507"/>
                  </a:lnTo>
                  <a:cubicBezTo>
                    <a:pt x="23117" y="8507"/>
                    <a:pt x="23617" y="8674"/>
                    <a:pt x="24184" y="8507"/>
                  </a:cubicBezTo>
                  <a:cubicBezTo>
                    <a:pt x="24718" y="8340"/>
                    <a:pt x="26786" y="7306"/>
                    <a:pt x="27020" y="7139"/>
                  </a:cubicBezTo>
                  <a:cubicBezTo>
                    <a:pt x="27220" y="7006"/>
                    <a:pt x="27286" y="6672"/>
                    <a:pt x="27120" y="6472"/>
                  </a:cubicBezTo>
                  <a:cubicBezTo>
                    <a:pt x="27120" y="6472"/>
                    <a:pt x="25118" y="7373"/>
                    <a:pt x="24384" y="7540"/>
                  </a:cubicBezTo>
                  <a:cubicBezTo>
                    <a:pt x="23617" y="7706"/>
                    <a:pt x="23017" y="7506"/>
                    <a:pt x="23017" y="7506"/>
                  </a:cubicBezTo>
                  <a:lnTo>
                    <a:pt x="801" y="1"/>
                  </a:lnTo>
                  <a:cubicBezTo>
                    <a:pt x="534" y="201"/>
                    <a:pt x="0" y="635"/>
                    <a:pt x="100" y="1002"/>
                  </a:cubicBezTo>
                  <a:close/>
                </a:path>
              </a:pathLst>
            </a:custGeom>
            <a:solidFill>
              <a:schemeClr val="dk1">
                <a:alpha val="183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4;p59"/>
            <p:cNvSpPr/>
            <p:nvPr/>
          </p:nvSpPr>
          <p:spPr>
            <a:xfrm>
              <a:off x="-145775" y="746800"/>
              <a:ext cx="284400" cy="371975"/>
            </a:xfrm>
            <a:custGeom>
              <a:avLst/>
              <a:gdLst/>
              <a:ahLst/>
              <a:cxnLst/>
              <a:rect l="l" t="t" r="r" b="b"/>
              <a:pathLst>
                <a:path w="11376" h="14879" extrusionOk="0">
                  <a:moveTo>
                    <a:pt x="1" y="14278"/>
                  </a:moveTo>
                  <a:lnTo>
                    <a:pt x="6906" y="701"/>
                  </a:lnTo>
                  <a:cubicBezTo>
                    <a:pt x="6906" y="701"/>
                    <a:pt x="7106" y="334"/>
                    <a:pt x="7606" y="201"/>
                  </a:cubicBezTo>
                  <a:cubicBezTo>
                    <a:pt x="8107" y="101"/>
                    <a:pt x="10442" y="1"/>
                    <a:pt x="10708" y="34"/>
                  </a:cubicBezTo>
                  <a:cubicBezTo>
                    <a:pt x="10942" y="101"/>
                    <a:pt x="11276" y="334"/>
                    <a:pt x="11342" y="601"/>
                  </a:cubicBezTo>
                  <a:cubicBezTo>
                    <a:pt x="11376" y="868"/>
                    <a:pt x="9041" y="12677"/>
                    <a:pt x="9041" y="12677"/>
                  </a:cubicBezTo>
                  <a:cubicBezTo>
                    <a:pt x="9041" y="12677"/>
                    <a:pt x="8740" y="13344"/>
                    <a:pt x="7606" y="13644"/>
                  </a:cubicBezTo>
                  <a:cubicBezTo>
                    <a:pt x="6472" y="13911"/>
                    <a:pt x="1569" y="14878"/>
                    <a:pt x="1235" y="14812"/>
                  </a:cubicBezTo>
                  <a:cubicBezTo>
                    <a:pt x="935" y="14778"/>
                    <a:pt x="201" y="14645"/>
                    <a:pt x="1" y="142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5;p59"/>
            <p:cNvSpPr/>
            <p:nvPr/>
          </p:nvSpPr>
          <p:spPr>
            <a:xfrm>
              <a:off x="-145775" y="750150"/>
              <a:ext cx="201850" cy="367775"/>
            </a:xfrm>
            <a:custGeom>
              <a:avLst/>
              <a:gdLst/>
              <a:ahLst/>
              <a:cxnLst/>
              <a:rect l="l" t="t" r="r" b="b"/>
              <a:pathLst>
                <a:path w="8074" h="14711" extrusionOk="0">
                  <a:moveTo>
                    <a:pt x="1" y="14144"/>
                  </a:moveTo>
                  <a:lnTo>
                    <a:pt x="6906" y="567"/>
                  </a:lnTo>
                  <a:cubicBezTo>
                    <a:pt x="6906" y="567"/>
                    <a:pt x="7106" y="200"/>
                    <a:pt x="7606" y="67"/>
                  </a:cubicBezTo>
                  <a:cubicBezTo>
                    <a:pt x="7706" y="34"/>
                    <a:pt x="7873" y="34"/>
                    <a:pt x="8073" y="0"/>
                  </a:cubicBezTo>
                  <a:cubicBezTo>
                    <a:pt x="8073" y="0"/>
                    <a:pt x="7573" y="67"/>
                    <a:pt x="7273" y="934"/>
                  </a:cubicBezTo>
                  <a:cubicBezTo>
                    <a:pt x="6972" y="1735"/>
                    <a:pt x="1902" y="13243"/>
                    <a:pt x="1268" y="14711"/>
                  </a:cubicBezTo>
                  <a:lnTo>
                    <a:pt x="1235" y="14711"/>
                  </a:lnTo>
                  <a:cubicBezTo>
                    <a:pt x="935" y="14644"/>
                    <a:pt x="201" y="14511"/>
                    <a:pt x="1" y="14144"/>
                  </a:cubicBezTo>
                  <a:close/>
                </a:path>
              </a:pathLst>
            </a:custGeom>
            <a:solidFill>
              <a:schemeClr val="dk1">
                <a:alpha val="183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6;p59"/>
            <p:cNvSpPr/>
            <p:nvPr/>
          </p:nvSpPr>
          <p:spPr>
            <a:xfrm>
              <a:off x="-1156500" y="1395600"/>
              <a:ext cx="49250" cy="60075"/>
            </a:xfrm>
            <a:custGeom>
              <a:avLst/>
              <a:gdLst/>
              <a:ahLst/>
              <a:cxnLst/>
              <a:rect l="l" t="t" r="r" b="b"/>
              <a:pathLst>
                <a:path w="1970" h="2403" extrusionOk="0">
                  <a:moveTo>
                    <a:pt x="968" y="1"/>
                  </a:moveTo>
                  <a:cubicBezTo>
                    <a:pt x="1502" y="1"/>
                    <a:pt x="1936" y="501"/>
                    <a:pt x="1969" y="1168"/>
                  </a:cubicBezTo>
                  <a:cubicBezTo>
                    <a:pt x="1969" y="1835"/>
                    <a:pt x="1535" y="2369"/>
                    <a:pt x="1002" y="2403"/>
                  </a:cubicBezTo>
                  <a:cubicBezTo>
                    <a:pt x="468" y="2403"/>
                    <a:pt x="34" y="1902"/>
                    <a:pt x="1" y="1235"/>
                  </a:cubicBezTo>
                  <a:cubicBezTo>
                    <a:pt x="1" y="568"/>
                    <a:pt x="435" y="1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7;p59"/>
            <p:cNvSpPr/>
            <p:nvPr/>
          </p:nvSpPr>
          <p:spPr>
            <a:xfrm>
              <a:off x="-1044750" y="1370600"/>
              <a:ext cx="49225" cy="60050"/>
            </a:xfrm>
            <a:custGeom>
              <a:avLst/>
              <a:gdLst/>
              <a:ahLst/>
              <a:cxnLst/>
              <a:rect l="l" t="t" r="r" b="b"/>
              <a:pathLst>
                <a:path w="1969" h="2402" extrusionOk="0">
                  <a:moveTo>
                    <a:pt x="968" y="0"/>
                  </a:moveTo>
                  <a:cubicBezTo>
                    <a:pt x="1502" y="0"/>
                    <a:pt x="1902" y="500"/>
                    <a:pt x="1969" y="1168"/>
                  </a:cubicBezTo>
                  <a:cubicBezTo>
                    <a:pt x="1969" y="1801"/>
                    <a:pt x="1535" y="2368"/>
                    <a:pt x="1002" y="2402"/>
                  </a:cubicBezTo>
                  <a:cubicBezTo>
                    <a:pt x="468" y="2402"/>
                    <a:pt x="34" y="1901"/>
                    <a:pt x="1" y="1234"/>
                  </a:cubicBezTo>
                  <a:cubicBezTo>
                    <a:pt x="1" y="567"/>
                    <a:pt x="401" y="33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8;p59"/>
            <p:cNvSpPr/>
            <p:nvPr/>
          </p:nvSpPr>
          <p:spPr>
            <a:xfrm>
              <a:off x="-933000" y="1346400"/>
              <a:ext cx="48400" cy="60075"/>
            </a:xfrm>
            <a:custGeom>
              <a:avLst/>
              <a:gdLst/>
              <a:ahLst/>
              <a:cxnLst/>
              <a:rect l="l" t="t" r="r" b="b"/>
              <a:pathLst>
                <a:path w="1936" h="2403" extrusionOk="0">
                  <a:moveTo>
                    <a:pt x="935" y="1"/>
                  </a:moveTo>
                  <a:cubicBezTo>
                    <a:pt x="1502" y="1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1" y="1235"/>
                  </a:cubicBezTo>
                  <a:cubicBezTo>
                    <a:pt x="1" y="568"/>
                    <a:pt x="434" y="34"/>
                    <a:pt x="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9;p59"/>
            <p:cNvSpPr/>
            <p:nvPr/>
          </p:nvSpPr>
          <p:spPr>
            <a:xfrm>
              <a:off x="-820425" y="1322225"/>
              <a:ext cx="48400" cy="61725"/>
            </a:xfrm>
            <a:custGeom>
              <a:avLst/>
              <a:gdLst/>
              <a:ahLst/>
              <a:cxnLst/>
              <a:rect l="l" t="t" r="r" b="b"/>
              <a:pathLst>
                <a:path w="1936" h="2469" extrusionOk="0">
                  <a:moveTo>
                    <a:pt x="935" y="0"/>
                  </a:moveTo>
                  <a:cubicBezTo>
                    <a:pt x="1502" y="0"/>
                    <a:pt x="1902" y="501"/>
                    <a:pt x="1936" y="1168"/>
                  </a:cubicBezTo>
                  <a:cubicBezTo>
                    <a:pt x="1936" y="1835"/>
                    <a:pt x="1535" y="2369"/>
                    <a:pt x="1002" y="2435"/>
                  </a:cubicBezTo>
                  <a:cubicBezTo>
                    <a:pt x="435" y="2469"/>
                    <a:pt x="34" y="1935"/>
                    <a:pt x="1" y="1268"/>
                  </a:cubicBezTo>
                  <a:cubicBezTo>
                    <a:pt x="1" y="534"/>
                    <a:pt x="401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0;p59"/>
            <p:cNvSpPr/>
            <p:nvPr/>
          </p:nvSpPr>
          <p:spPr>
            <a:xfrm>
              <a:off x="-709500" y="1297200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35"/>
                    <a:pt x="1568" y="2369"/>
                    <a:pt x="1001" y="2436"/>
                  </a:cubicBezTo>
                  <a:cubicBezTo>
                    <a:pt x="467" y="2436"/>
                    <a:pt x="67" y="1902"/>
                    <a:pt x="0" y="1268"/>
                  </a:cubicBezTo>
                  <a:cubicBezTo>
                    <a:pt x="0" y="601"/>
                    <a:pt x="434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1;p59"/>
            <p:cNvSpPr/>
            <p:nvPr/>
          </p:nvSpPr>
          <p:spPr>
            <a:xfrm>
              <a:off x="-597750" y="1273025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402"/>
                    <a:pt x="1001" y="2435"/>
                  </a:cubicBezTo>
                  <a:cubicBezTo>
                    <a:pt x="467" y="2435"/>
                    <a:pt x="34" y="1935"/>
                    <a:pt x="0" y="1268"/>
                  </a:cubicBezTo>
                  <a:cubicBezTo>
                    <a:pt x="0" y="601"/>
                    <a:pt x="434" y="0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82;p59"/>
            <p:cNvSpPr/>
            <p:nvPr/>
          </p:nvSpPr>
          <p:spPr>
            <a:xfrm>
              <a:off x="-486000" y="1249675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7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369"/>
                    <a:pt x="1001" y="2402"/>
                  </a:cubicBezTo>
                  <a:cubicBezTo>
                    <a:pt x="467" y="2402"/>
                    <a:pt x="33" y="1902"/>
                    <a:pt x="0" y="1235"/>
                  </a:cubicBezTo>
                  <a:cubicBezTo>
                    <a:pt x="0" y="534"/>
                    <a:pt x="467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83;p59"/>
            <p:cNvSpPr/>
            <p:nvPr/>
          </p:nvSpPr>
          <p:spPr>
            <a:xfrm>
              <a:off x="-373425" y="1224650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02"/>
                    <a:pt x="1535" y="2369"/>
                    <a:pt x="1001" y="2402"/>
                  </a:cubicBezTo>
                  <a:cubicBezTo>
                    <a:pt x="467" y="2402"/>
                    <a:pt x="34" y="1902"/>
                    <a:pt x="0" y="1235"/>
                  </a:cubicBezTo>
                  <a:cubicBezTo>
                    <a:pt x="0" y="568"/>
                    <a:pt x="401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4;p59"/>
            <p:cNvSpPr/>
            <p:nvPr/>
          </p:nvSpPr>
          <p:spPr>
            <a:xfrm>
              <a:off x="-261675" y="1200475"/>
              <a:ext cx="48375" cy="60050"/>
            </a:xfrm>
            <a:custGeom>
              <a:avLst/>
              <a:gdLst/>
              <a:ahLst/>
              <a:cxnLst/>
              <a:rect l="l" t="t" r="r" b="b"/>
              <a:pathLst>
                <a:path w="1935" h="2402" extrusionOk="0">
                  <a:moveTo>
                    <a:pt x="934" y="0"/>
                  </a:moveTo>
                  <a:cubicBezTo>
                    <a:pt x="1501" y="0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0" y="1234"/>
                  </a:cubicBezTo>
                  <a:cubicBezTo>
                    <a:pt x="0" y="567"/>
                    <a:pt x="400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85;p59"/>
            <p:cNvSpPr/>
            <p:nvPr/>
          </p:nvSpPr>
          <p:spPr>
            <a:xfrm>
              <a:off x="-1544275" y="971125"/>
              <a:ext cx="438675" cy="176825"/>
            </a:xfrm>
            <a:custGeom>
              <a:avLst/>
              <a:gdLst/>
              <a:ahLst/>
              <a:cxnLst/>
              <a:rect l="l" t="t" r="r" b="b"/>
              <a:pathLst>
                <a:path w="17547" h="7073" extrusionOk="0">
                  <a:moveTo>
                    <a:pt x="5438" y="7073"/>
                  </a:moveTo>
                  <a:cubicBezTo>
                    <a:pt x="5538" y="6672"/>
                    <a:pt x="5838" y="6306"/>
                    <a:pt x="6439" y="6072"/>
                  </a:cubicBezTo>
                  <a:cubicBezTo>
                    <a:pt x="7540" y="5672"/>
                    <a:pt x="13177" y="4437"/>
                    <a:pt x="14011" y="4271"/>
                  </a:cubicBezTo>
                  <a:cubicBezTo>
                    <a:pt x="14811" y="4071"/>
                    <a:pt x="16479" y="4204"/>
                    <a:pt x="17547" y="4504"/>
                  </a:cubicBezTo>
                  <a:lnTo>
                    <a:pt x="9875" y="34"/>
                  </a:lnTo>
                  <a:cubicBezTo>
                    <a:pt x="9341" y="1"/>
                    <a:pt x="8841" y="34"/>
                    <a:pt x="8507" y="101"/>
                  </a:cubicBezTo>
                  <a:cubicBezTo>
                    <a:pt x="7673" y="335"/>
                    <a:pt x="2036" y="1535"/>
                    <a:pt x="935" y="1902"/>
                  </a:cubicBezTo>
                  <a:cubicBezTo>
                    <a:pt x="435" y="2069"/>
                    <a:pt x="168" y="2403"/>
                    <a:pt x="1" y="2736"/>
                  </a:cubicBezTo>
                  <a:cubicBezTo>
                    <a:pt x="1502" y="4004"/>
                    <a:pt x="3370" y="5505"/>
                    <a:pt x="5438" y="70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6;p59"/>
            <p:cNvSpPr/>
            <p:nvPr/>
          </p:nvSpPr>
          <p:spPr>
            <a:xfrm>
              <a:off x="-1544275" y="1022000"/>
              <a:ext cx="158475" cy="125950"/>
            </a:xfrm>
            <a:custGeom>
              <a:avLst/>
              <a:gdLst/>
              <a:ahLst/>
              <a:cxnLst/>
              <a:rect l="l" t="t" r="r" b="b"/>
              <a:pathLst>
                <a:path w="6339" h="5038" extrusionOk="0">
                  <a:moveTo>
                    <a:pt x="5438" y="5038"/>
                  </a:moveTo>
                  <a:cubicBezTo>
                    <a:pt x="5538" y="4671"/>
                    <a:pt x="5838" y="4304"/>
                    <a:pt x="6339" y="4104"/>
                  </a:cubicBezTo>
                  <a:cubicBezTo>
                    <a:pt x="4471" y="2703"/>
                    <a:pt x="2436" y="1268"/>
                    <a:pt x="701" y="1"/>
                  </a:cubicBezTo>
                  <a:cubicBezTo>
                    <a:pt x="334" y="168"/>
                    <a:pt x="134" y="468"/>
                    <a:pt x="1" y="768"/>
                  </a:cubicBezTo>
                  <a:cubicBezTo>
                    <a:pt x="1502" y="1969"/>
                    <a:pt x="3370" y="3470"/>
                    <a:pt x="5438" y="50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7;p59"/>
            <p:cNvSpPr/>
            <p:nvPr/>
          </p:nvSpPr>
          <p:spPr>
            <a:xfrm>
              <a:off x="-520200" y="1505675"/>
              <a:ext cx="577925" cy="248550"/>
            </a:xfrm>
            <a:custGeom>
              <a:avLst/>
              <a:gdLst/>
              <a:ahLst/>
              <a:cxnLst/>
              <a:rect l="l" t="t" r="r" b="b"/>
              <a:pathLst>
                <a:path w="23117" h="9942" extrusionOk="0">
                  <a:moveTo>
                    <a:pt x="10708" y="9508"/>
                  </a:moveTo>
                  <a:cubicBezTo>
                    <a:pt x="11709" y="8674"/>
                    <a:pt x="19581" y="5371"/>
                    <a:pt x="21783" y="4604"/>
                  </a:cubicBezTo>
                  <a:cubicBezTo>
                    <a:pt x="22183" y="4471"/>
                    <a:pt x="22617" y="4371"/>
                    <a:pt x="23117" y="4337"/>
                  </a:cubicBezTo>
                  <a:cubicBezTo>
                    <a:pt x="20081" y="2870"/>
                    <a:pt x="17046" y="1369"/>
                    <a:pt x="14277" y="34"/>
                  </a:cubicBezTo>
                  <a:cubicBezTo>
                    <a:pt x="13377" y="1"/>
                    <a:pt x="12509" y="101"/>
                    <a:pt x="11842" y="335"/>
                  </a:cubicBezTo>
                  <a:cubicBezTo>
                    <a:pt x="9607" y="1135"/>
                    <a:pt x="1735" y="4437"/>
                    <a:pt x="734" y="5271"/>
                  </a:cubicBezTo>
                  <a:cubicBezTo>
                    <a:pt x="434" y="5505"/>
                    <a:pt x="201" y="5972"/>
                    <a:pt x="0" y="6539"/>
                  </a:cubicBezTo>
                  <a:lnTo>
                    <a:pt x="10375" y="9941"/>
                  </a:lnTo>
                  <a:cubicBezTo>
                    <a:pt x="10508" y="9775"/>
                    <a:pt x="10575" y="9608"/>
                    <a:pt x="10708" y="95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8;p59"/>
            <p:cNvSpPr/>
            <p:nvPr/>
          </p:nvSpPr>
          <p:spPr>
            <a:xfrm>
              <a:off x="-519375" y="1629100"/>
              <a:ext cx="296900" cy="123450"/>
            </a:xfrm>
            <a:custGeom>
              <a:avLst/>
              <a:gdLst/>
              <a:ahLst/>
              <a:cxnLst/>
              <a:rect l="l" t="t" r="r" b="b"/>
              <a:pathLst>
                <a:path w="11876" h="4938" extrusionOk="0">
                  <a:moveTo>
                    <a:pt x="10675" y="4571"/>
                  </a:moveTo>
                  <a:cubicBezTo>
                    <a:pt x="10842" y="4404"/>
                    <a:pt x="11309" y="4170"/>
                    <a:pt x="11876" y="3870"/>
                  </a:cubicBezTo>
                  <a:lnTo>
                    <a:pt x="1202" y="1"/>
                  </a:lnTo>
                  <a:cubicBezTo>
                    <a:pt x="1002" y="101"/>
                    <a:pt x="868" y="201"/>
                    <a:pt x="768" y="268"/>
                  </a:cubicBezTo>
                  <a:cubicBezTo>
                    <a:pt x="468" y="535"/>
                    <a:pt x="201" y="968"/>
                    <a:pt x="1" y="1569"/>
                  </a:cubicBezTo>
                  <a:lnTo>
                    <a:pt x="10375" y="4938"/>
                  </a:lnTo>
                  <a:cubicBezTo>
                    <a:pt x="10475" y="4838"/>
                    <a:pt x="10542" y="4671"/>
                    <a:pt x="10675" y="4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244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8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01447" y="3050126"/>
            <a:ext cx="2838193" cy="90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Bakbak One" panose="020B0604020202020204" charset="0"/>
                <a:cs typeface="Bakbak One" panose="020B0604020202020204" charset="0"/>
              </a:rPr>
              <a:t>skyTrain</a:t>
            </a:r>
            <a:endParaRPr lang="en-US" sz="4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2" name="Picture 2" descr="Equal png images | PNGEg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977" y1="73428" x2="59483" y2="76471"/>
                        <a14:foregroundMark x1="68678" y1="73428" x2="68678" y2="7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45009" r="16508" b="18265"/>
          <a:stretch/>
        </p:blipFill>
        <p:spPr bwMode="auto">
          <a:xfrm>
            <a:off x="446418" y="3168898"/>
            <a:ext cx="1002909" cy="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lus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38" y="1131234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57100" y="1009104"/>
            <a:ext cx="1781300" cy="86915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Bakbak One" panose="020B0604020202020204" charset="0"/>
                <a:cs typeface="Bakbak One" panose="020B0604020202020204" charset="0"/>
              </a:rPr>
              <a:t>Has a T</a:t>
            </a:r>
            <a:endParaRPr lang="en-US" sz="3000" dirty="0">
              <a:latin typeface="Bakbak One" panose="020B0604020202020204" charset="0"/>
              <a:cs typeface="Bakbak One" panose="020B0604020202020204" charset="0"/>
            </a:endParaRPr>
          </a:p>
        </p:txBody>
      </p:sp>
      <p:pic>
        <p:nvPicPr>
          <p:cNvPr id="15" name="Picture 4" descr="Plus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833" l="1944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94" y="1150987"/>
            <a:ext cx="585392" cy="5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ky Icons - Free SVG &amp; PNG Sky Images - Noun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86" y="83135"/>
            <a:ext cx="2721094" cy="27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25,291 Train Icon Images, Stock Photos &amp; Vectors | Shutter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3" b="90000" l="3846" r="96154">
                        <a14:foregroundMark x1="43077" y1="38214" x2="43077" y2="38214"/>
                        <a14:foregroundMark x1="57692" y1="38929" x2="57692" y2="38929"/>
                        <a14:foregroundMark x1="61538" y1="38929" x2="61538" y2="38929"/>
                        <a14:foregroundMark x1="65769" y1="40000" x2="65769" y2="40000"/>
                        <a14:foregroundMark x1="69231" y1="40000" x2="69231" y2="40000"/>
                        <a14:foregroundMark x1="47692" y1="47857" x2="47692" y2="47857"/>
                        <a14:foregroundMark x1="33846" y1="47857" x2="33846" y2="47857"/>
                        <a14:foregroundMark x1="50385" y1="55357" x2="50385" y2="5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96" y="383126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kytrain - Free transportation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80" y="2544984"/>
            <a:ext cx="2598516" cy="2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Railroad Minitheme by Slidesgo">
  <a:themeElements>
    <a:clrScheme name="Simple Light">
      <a:dk1>
        <a:srgbClr val="274E13"/>
      </a:dk1>
      <a:lt1>
        <a:srgbClr val="FFFFFF"/>
      </a:lt1>
      <a:dk2>
        <a:srgbClr val="D9ECD3"/>
      </a:dk2>
      <a:lt2>
        <a:srgbClr val="89B177"/>
      </a:lt2>
      <a:accent1>
        <a:srgbClr val="7A9E6A"/>
      </a:accent1>
      <a:accent2>
        <a:srgbClr val="38761D"/>
      </a:accent2>
      <a:accent3>
        <a:srgbClr val="6A8060"/>
      </a:accent3>
      <a:accent4>
        <a:srgbClr val="638C50"/>
      </a:accent4>
      <a:accent5>
        <a:srgbClr val="65A649"/>
      </a:accent5>
      <a:accent6>
        <a:srgbClr val="9DAB9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384</Words>
  <Application>Microsoft Office PowerPoint</Application>
  <PresentationFormat>On-screen Show (16:9)</PresentationFormat>
  <Paragraphs>102</Paragraphs>
  <Slides>20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Bakbak One</vt:lpstr>
      <vt:lpstr>Helvetica Neue</vt:lpstr>
      <vt:lpstr>Chivo</vt:lpstr>
      <vt:lpstr>Arial</vt:lpstr>
      <vt:lpstr>Roboto Condensed Light</vt:lpstr>
      <vt:lpstr>Abel</vt:lpstr>
      <vt:lpstr>Abhaya Libre</vt:lpstr>
      <vt:lpstr>Railroad Minitheme by Slidesgo</vt:lpstr>
      <vt:lpstr>UNIT 11 TRAVEL IN FUTURE</vt:lpstr>
      <vt:lpstr>OBJECTIVES</vt:lpstr>
      <vt:lpstr>I. Vocabulary</vt:lpstr>
      <vt:lpstr>- Work in 8 groups. - 3 hints will be given - Raise hands to guess the transportations. - The fastest group to have the correct answer using: 1 hints gains 3 points | 2 hints gains 2 points | 3 hints gains 1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Write the words or phrases under the correct pictures. Then listen, check, and repeat. (p. 116)</vt:lpstr>
      <vt:lpstr>2. Write words or phrases from 1 in the correct columns. (p. 116) </vt:lpstr>
      <vt:lpstr>3. Complete the sentences, using the words from the box. (p. 116) </vt:lpstr>
      <vt:lpstr>Learning English is so easy!</vt:lpstr>
      <vt:lpstr>2. Pronunciation</vt:lpstr>
      <vt:lpstr>PowerPoint Presentation</vt:lpstr>
      <vt:lpstr>SENTENCE STRESS</vt:lpstr>
      <vt:lpstr>4. Listen to the sentences and repeat.  Pay attention to the bold syllables. (p. 116)</vt:lpstr>
      <vt:lpstr>5. Listen to the sentences and repeat. How many stresses are there in each sentence? (p.116)</vt:lpstr>
      <vt:lpstr>Let’s wrap up</vt:lpstr>
      <vt:lpstr>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 TRAVEL IN FUTURE</dc:title>
  <dc:creator>Admin</dc:creator>
  <cp:lastModifiedBy>Admin</cp:lastModifiedBy>
  <cp:revision>23</cp:revision>
  <dcterms:modified xsi:type="dcterms:W3CDTF">2023-03-26T22:49:44Z</dcterms:modified>
</cp:coreProperties>
</file>