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0" r:id="rId2"/>
    <p:sldId id="262" r:id="rId3"/>
    <p:sldId id="277" r:id="rId4"/>
    <p:sldId id="284" r:id="rId5"/>
    <p:sldId id="289" r:id="rId6"/>
    <p:sldId id="272" r:id="rId7"/>
    <p:sldId id="286" r:id="rId8"/>
    <p:sldId id="271" r:id="rId9"/>
    <p:sldId id="270" r:id="rId10"/>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9A9FB-DFC4-8EEE-042F-05CCA94D612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16B40B1E-0C41-6837-0683-71728DE4E7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9D7922CC-0DCC-2320-48C1-C4B8F2006B7B}"/>
              </a:ext>
            </a:extLst>
          </p:cNvPr>
          <p:cNvSpPr>
            <a:spLocks noGrp="1"/>
          </p:cNvSpPr>
          <p:nvPr>
            <p:ph type="dt" sz="half" idx="10"/>
          </p:nvPr>
        </p:nvSpPr>
        <p:spPr/>
        <p:txBody>
          <a:bodyPr/>
          <a:lstStyle/>
          <a:p>
            <a:fld id="{B2373AD8-E40C-424B-994E-C8F2ADEF5F1E}" type="datetimeFigureOut">
              <a:rPr lang="vi-VN" smtClean="0"/>
              <a:t>17/08/2024</a:t>
            </a:fld>
            <a:endParaRPr lang="vi-VN"/>
          </a:p>
        </p:txBody>
      </p:sp>
      <p:sp>
        <p:nvSpPr>
          <p:cNvPr id="5" name="Footer Placeholder 4">
            <a:extLst>
              <a:ext uri="{FF2B5EF4-FFF2-40B4-BE49-F238E27FC236}">
                <a16:creationId xmlns:a16="http://schemas.microsoft.com/office/drawing/2014/main" id="{7091499A-3CC1-3110-2D7C-8033B0FEAE7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96C4A4CF-27CC-6FE9-3B49-84D15F68C688}"/>
              </a:ext>
            </a:extLst>
          </p:cNvPr>
          <p:cNvSpPr>
            <a:spLocks noGrp="1"/>
          </p:cNvSpPr>
          <p:nvPr>
            <p:ph type="sldNum" sz="quarter" idx="12"/>
          </p:nvPr>
        </p:nvSpPr>
        <p:spPr/>
        <p:txBody>
          <a:bodyPr/>
          <a:lstStyle/>
          <a:p>
            <a:fld id="{045799ED-CF58-4C2B-85D7-4A2283555D46}" type="slidenum">
              <a:rPr lang="vi-VN" smtClean="0"/>
              <a:t>‹#›</a:t>
            </a:fld>
            <a:endParaRPr lang="vi-VN"/>
          </a:p>
        </p:txBody>
      </p:sp>
    </p:spTree>
    <p:extLst>
      <p:ext uri="{BB962C8B-B14F-4D97-AF65-F5344CB8AC3E}">
        <p14:creationId xmlns:p14="http://schemas.microsoft.com/office/powerpoint/2010/main" val="2637825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9F989-39A3-657F-420C-AA7E835DE848}"/>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AE11B607-EAF7-CEBF-887B-A1554734349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101C395B-C1AF-3FCE-997B-5DB1D6B8618E}"/>
              </a:ext>
            </a:extLst>
          </p:cNvPr>
          <p:cNvSpPr>
            <a:spLocks noGrp="1"/>
          </p:cNvSpPr>
          <p:nvPr>
            <p:ph type="dt" sz="half" idx="10"/>
          </p:nvPr>
        </p:nvSpPr>
        <p:spPr/>
        <p:txBody>
          <a:bodyPr/>
          <a:lstStyle/>
          <a:p>
            <a:fld id="{B2373AD8-E40C-424B-994E-C8F2ADEF5F1E}" type="datetimeFigureOut">
              <a:rPr lang="vi-VN" smtClean="0"/>
              <a:t>17/08/2024</a:t>
            </a:fld>
            <a:endParaRPr lang="vi-VN"/>
          </a:p>
        </p:txBody>
      </p:sp>
      <p:sp>
        <p:nvSpPr>
          <p:cNvPr id="5" name="Footer Placeholder 4">
            <a:extLst>
              <a:ext uri="{FF2B5EF4-FFF2-40B4-BE49-F238E27FC236}">
                <a16:creationId xmlns:a16="http://schemas.microsoft.com/office/drawing/2014/main" id="{2AF85917-DABA-D1E6-ED04-DB4583B93D1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4C445099-780C-76D7-4D50-C3399CD26E10}"/>
              </a:ext>
            </a:extLst>
          </p:cNvPr>
          <p:cNvSpPr>
            <a:spLocks noGrp="1"/>
          </p:cNvSpPr>
          <p:nvPr>
            <p:ph type="sldNum" sz="quarter" idx="12"/>
          </p:nvPr>
        </p:nvSpPr>
        <p:spPr/>
        <p:txBody>
          <a:bodyPr/>
          <a:lstStyle/>
          <a:p>
            <a:fld id="{045799ED-CF58-4C2B-85D7-4A2283555D46}" type="slidenum">
              <a:rPr lang="vi-VN" smtClean="0"/>
              <a:t>‹#›</a:t>
            </a:fld>
            <a:endParaRPr lang="vi-VN"/>
          </a:p>
        </p:txBody>
      </p:sp>
    </p:spTree>
    <p:extLst>
      <p:ext uri="{BB962C8B-B14F-4D97-AF65-F5344CB8AC3E}">
        <p14:creationId xmlns:p14="http://schemas.microsoft.com/office/powerpoint/2010/main" val="323099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A0259D-E8C8-0698-CFC5-D23B6614683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9CE02975-DDE0-7974-02D7-F188923D1B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EE1B9AD0-3BF6-C927-4CEF-62471105A97E}"/>
              </a:ext>
            </a:extLst>
          </p:cNvPr>
          <p:cNvSpPr>
            <a:spLocks noGrp="1"/>
          </p:cNvSpPr>
          <p:nvPr>
            <p:ph type="dt" sz="half" idx="10"/>
          </p:nvPr>
        </p:nvSpPr>
        <p:spPr/>
        <p:txBody>
          <a:bodyPr/>
          <a:lstStyle/>
          <a:p>
            <a:fld id="{B2373AD8-E40C-424B-994E-C8F2ADEF5F1E}" type="datetimeFigureOut">
              <a:rPr lang="vi-VN" smtClean="0"/>
              <a:t>17/08/2024</a:t>
            </a:fld>
            <a:endParaRPr lang="vi-VN"/>
          </a:p>
        </p:txBody>
      </p:sp>
      <p:sp>
        <p:nvSpPr>
          <p:cNvPr id="5" name="Footer Placeholder 4">
            <a:extLst>
              <a:ext uri="{FF2B5EF4-FFF2-40B4-BE49-F238E27FC236}">
                <a16:creationId xmlns:a16="http://schemas.microsoft.com/office/drawing/2014/main" id="{4F46EE46-45A4-A98E-C56A-ABBD152EFD4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D15C8834-2F7C-285C-6653-C33A4F51FABB}"/>
              </a:ext>
            </a:extLst>
          </p:cNvPr>
          <p:cNvSpPr>
            <a:spLocks noGrp="1"/>
          </p:cNvSpPr>
          <p:nvPr>
            <p:ph type="sldNum" sz="quarter" idx="12"/>
          </p:nvPr>
        </p:nvSpPr>
        <p:spPr/>
        <p:txBody>
          <a:bodyPr/>
          <a:lstStyle/>
          <a:p>
            <a:fld id="{045799ED-CF58-4C2B-85D7-4A2283555D46}" type="slidenum">
              <a:rPr lang="vi-VN" smtClean="0"/>
              <a:t>‹#›</a:t>
            </a:fld>
            <a:endParaRPr lang="vi-VN"/>
          </a:p>
        </p:txBody>
      </p:sp>
    </p:spTree>
    <p:extLst>
      <p:ext uri="{BB962C8B-B14F-4D97-AF65-F5344CB8AC3E}">
        <p14:creationId xmlns:p14="http://schemas.microsoft.com/office/powerpoint/2010/main" val="28099283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8549B-1601-99EF-E626-1CA80DC92DDE}"/>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26245ABF-E8BA-C619-AF5B-37BE894F0A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846C1DD9-59D6-1F5B-92CE-EEE91EBC1E12}"/>
              </a:ext>
            </a:extLst>
          </p:cNvPr>
          <p:cNvSpPr>
            <a:spLocks noGrp="1"/>
          </p:cNvSpPr>
          <p:nvPr>
            <p:ph type="dt" sz="half" idx="10"/>
          </p:nvPr>
        </p:nvSpPr>
        <p:spPr/>
        <p:txBody>
          <a:bodyPr/>
          <a:lstStyle/>
          <a:p>
            <a:fld id="{B2373AD8-E40C-424B-994E-C8F2ADEF5F1E}" type="datetimeFigureOut">
              <a:rPr lang="vi-VN" smtClean="0"/>
              <a:t>17/08/2024</a:t>
            </a:fld>
            <a:endParaRPr lang="vi-VN"/>
          </a:p>
        </p:txBody>
      </p:sp>
      <p:sp>
        <p:nvSpPr>
          <p:cNvPr id="5" name="Footer Placeholder 4">
            <a:extLst>
              <a:ext uri="{FF2B5EF4-FFF2-40B4-BE49-F238E27FC236}">
                <a16:creationId xmlns:a16="http://schemas.microsoft.com/office/drawing/2014/main" id="{7EF351C5-7304-FCB1-C0A6-98E4F801F8F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EC6BF4D9-AF47-E79A-E97F-A14E8C060CC1}"/>
              </a:ext>
            </a:extLst>
          </p:cNvPr>
          <p:cNvSpPr>
            <a:spLocks noGrp="1"/>
          </p:cNvSpPr>
          <p:nvPr>
            <p:ph type="sldNum" sz="quarter" idx="12"/>
          </p:nvPr>
        </p:nvSpPr>
        <p:spPr/>
        <p:txBody>
          <a:bodyPr/>
          <a:lstStyle/>
          <a:p>
            <a:fld id="{045799ED-CF58-4C2B-85D7-4A2283555D46}" type="slidenum">
              <a:rPr lang="vi-VN" smtClean="0"/>
              <a:t>‹#›</a:t>
            </a:fld>
            <a:endParaRPr lang="vi-VN"/>
          </a:p>
        </p:txBody>
      </p:sp>
    </p:spTree>
    <p:extLst>
      <p:ext uri="{BB962C8B-B14F-4D97-AF65-F5344CB8AC3E}">
        <p14:creationId xmlns:p14="http://schemas.microsoft.com/office/powerpoint/2010/main" val="3089452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1BFDA9-8DE0-1204-132F-921B7F83CE9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73A8BBE6-5255-8675-70BA-39B23B4ACB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5ABD5D4-F36E-418F-8918-CBC25842A7E8}"/>
              </a:ext>
            </a:extLst>
          </p:cNvPr>
          <p:cNvSpPr>
            <a:spLocks noGrp="1"/>
          </p:cNvSpPr>
          <p:nvPr>
            <p:ph type="dt" sz="half" idx="10"/>
          </p:nvPr>
        </p:nvSpPr>
        <p:spPr/>
        <p:txBody>
          <a:bodyPr/>
          <a:lstStyle/>
          <a:p>
            <a:fld id="{B2373AD8-E40C-424B-994E-C8F2ADEF5F1E}" type="datetimeFigureOut">
              <a:rPr lang="vi-VN" smtClean="0"/>
              <a:t>17/08/2024</a:t>
            </a:fld>
            <a:endParaRPr lang="vi-VN"/>
          </a:p>
        </p:txBody>
      </p:sp>
      <p:sp>
        <p:nvSpPr>
          <p:cNvPr id="5" name="Footer Placeholder 4">
            <a:extLst>
              <a:ext uri="{FF2B5EF4-FFF2-40B4-BE49-F238E27FC236}">
                <a16:creationId xmlns:a16="http://schemas.microsoft.com/office/drawing/2014/main" id="{9D36044C-3CAC-8108-AA26-22F861306C5A}"/>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596F5522-875D-34A1-1512-BB96E173BDD6}"/>
              </a:ext>
            </a:extLst>
          </p:cNvPr>
          <p:cNvSpPr>
            <a:spLocks noGrp="1"/>
          </p:cNvSpPr>
          <p:nvPr>
            <p:ph type="sldNum" sz="quarter" idx="12"/>
          </p:nvPr>
        </p:nvSpPr>
        <p:spPr/>
        <p:txBody>
          <a:bodyPr/>
          <a:lstStyle/>
          <a:p>
            <a:fld id="{045799ED-CF58-4C2B-85D7-4A2283555D46}" type="slidenum">
              <a:rPr lang="vi-VN" smtClean="0"/>
              <a:t>‹#›</a:t>
            </a:fld>
            <a:endParaRPr lang="vi-VN"/>
          </a:p>
        </p:txBody>
      </p:sp>
    </p:spTree>
    <p:extLst>
      <p:ext uri="{BB962C8B-B14F-4D97-AF65-F5344CB8AC3E}">
        <p14:creationId xmlns:p14="http://schemas.microsoft.com/office/powerpoint/2010/main" val="1855392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400661-9847-60B8-008D-6B9B460F532E}"/>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33272B99-8598-CDFA-1A88-DDFD805E566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9CB0C3C8-CA76-AFDD-5746-5885058938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6F1974C3-6005-C87E-931F-08D61D130120}"/>
              </a:ext>
            </a:extLst>
          </p:cNvPr>
          <p:cNvSpPr>
            <a:spLocks noGrp="1"/>
          </p:cNvSpPr>
          <p:nvPr>
            <p:ph type="dt" sz="half" idx="10"/>
          </p:nvPr>
        </p:nvSpPr>
        <p:spPr/>
        <p:txBody>
          <a:bodyPr/>
          <a:lstStyle/>
          <a:p>
            <a:fld id="{B2373AD8-E40C-424B-994E-C8F2ADEF5F1E}" type="datetimeFigureOut">
              <a:rPr lang="vi-VN" smtClean="0"/>
              <a:t>17/08/2024</a:t>
            </a:fld>
            <a:endParaRPr lang="vi-VN"/>
          </a:p>
        </p:txBody>
      </p:sp>
      <p:sp>
        <p:nvSpPr>
          <p:cNvPr id="6" name="Footer Placeholder 5">
            <a:extLst>
              <a:ext uri="{FF2B5EF4-FFF2-40B4-BE49-F238E27FC236}">
                <a16:creationId xmlns:a16="http://schemas.microsoft.com/office/drawing/2014/main" id="{285ECB93-1F10-414E-5889-5A7ED2CAEDA4}"/>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297E1CD2-D96F-4EA5-8506-BB68E34679CB}"/>
              </a:ext>
            </a:extLst>
          </p:cNvPr>
          <p:cNvSpPr>
            <a:spLocks noGrp="1"/>
          </p:cNvSpPr>
          <p:nvPr>
            <p:ph type="sldNum" sz="quarter" idx="12"/>
          </p:nvPr>
        </p:nvSpPr>
        <p:spPr/>
        <p:txBody>
          <a:bodyPr/>
          <a:lstStyle/>
          <a:p>
            <a:fld id="{045799ED-CF58-4C2B-85D7-4A2283555D46}" type="slidenum">
              <a:rPr lang="vi-VN" smtClean="0"/>
              <a:t>‹#›</a:t>
            </a:fld>
            <a:endParaRPr lang="vi-VN"/>
          </a:p>
        </p:txBody>
      </p:sp>
    </p:spTree>
    <p:extLst>
      <p:ext uri="{BB962C8B-B14F-4D97-AF65-F5344CB8AC3E}">
        <p14:creationId xmlns:p14="http://schemas.microsoft.com/office/powerpoint/2010/main" val="3048081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0963B-8D8E-8919-0CE1-E3A985139D8F}"/>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D6A43388-CF51-C7CB-3428-92CFB491EC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C467373-7862-25B3-EE13-93CA19FA56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55D3B3D9-85C3-2786-909A-AD458183A2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9DC1509-B076-7122-42F3-D20A2830F4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B6769BE1-36E5-16F9-98BC-EFAF3F2533B9}"/>
              </a:ext>
            </a:extLst>
          </p:cNvPr>
          <p:cNvSpPr>
            <a:spLocks noGrp="1"/>
          </p:cNvSpPr>
          <p:nvPr>
            <p:ph type="dt" sz="half" idx="10"/>
          </p:nvPr>
        </p:nvSpPr>
        <p:spPr/>
        <p:txBody>
          <a:bodyPr/>
          <a:lstStyle/>
          <a:p>
            <a:fld id="{B2373AD8-E40C-424B-994E-C8F2ADEF5F1E}" type="datetimeFigureOut">
              <a:rPr lang="vi-VN" smtClean="0"/>
              <a:t>17/08/2024</a:t>
            </a:fld>
            <a:endParaRPr lang="vi-VN"/>
          </a:p>
        </p:txBody>
      </p:sp>
      <p:sp>
        <p:nvSpPr>
          <p:cNvPr id="8" name="Footer Placeholder 7">
            <a:extLst>
              <a:ext uri="{FF2B5EF4-FFF2-40B4-BE49-F238E27FC236}">
                <a16:creationId xmlns:a16="http://schemas.microsoft.com/office/drawing/2014/main" id="{D0B54D3D-DAB4-72B4-3771-24FCF863AFA1}"/>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87884BC1-1DF4-8343-84BE-6600743CA322}"/>
              </a:ext>
            </a:extLst>
          </p:cNvPr>
          <p:cNvSpPr>
            <a:spLocks noGrp="1"/>
          </p:cNvSpPr>
          <p:nvPr>
            <p:ph type="sldNum" sz="quarter" idx="12"/>
          </p:nvPr>
        </p:nvSpPr>
        <p:spPr/>
        <p:txBody>
          <a:bodyPr/>
          <a:lstStyle/>
          <a:p>
            <a:fld id="{045799ED-CF58-4C2B-85D7-4A2283555D46}" type="slidenum">
              <a:rPr lang="vi-VN" smtClean="0"/>
              <a:t>‹#›</a:t>
            </a:fld>
            <a:endParaRPr lang="vi-VN"/>
          </a:p>
        </p:txBody>
      </p:sp>
    </p:spTree>
    <p:extLst>
      <p:ext uri="{BB962C8B-B14F-4D97-AF65-F5344CB8AC3E}">
        <p14:creationId xmlns:p14="http://schemas.microsoft.com/office/powerpoint/2010/main" val="3084014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B9904-4674-94BE-0F61-7FC48F67E6A7}"/>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0B1B4A12-993C-7940-9B97-F1F925B32291}"/>
              </a:ext>
            </a:extLst>
          </p:cNvPr>
          <p:cNvSpPr>
            <a:spLocks noGrp="1"/>
          </p:cNvSpPr>
          <p:nvPr>
            <p:ph type="dt" sz="half" idx="10"/>
          </p:nvPr>
        </p:nvSpPr>
        <p:spPr/>
        <p:txBody>
          <a:bodyPr/>
          <a:lstStyle/>
          <a:p>
            <a:fld id="{B2373AD8-E40C-424B-994E-C8F2ADEF5F1E}" type="datetimeFigureOut">
              <a:rPr lang="vi-VN" smtClean="0"/>
              <a:t>17/08/2024</a:t>
            </a:fld>
            <a:endParaRPr lang="vi-VN"/>
          </a:p>
        </p:txBody>
      </p:sp>
      <p:sp>
        <p:nvSpPr>
          <p:cNvPr id="4" name="Footer Placeholder 3">
            <a:extLst>
              <a:ext uri="{FF2B5EF4-FFF2-40B4-BE49-F238E27FC236}">
                <a16:creationId xmlns:a16="http://schemas.microsoft.com/office/drawing/2014/main" id="{02F959E1-7665-B85F-C1E7-60B489EDCC99}"/>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04303B53-F16A-3A4C-E8BB-8C866A503D2B}"/>
              </a:ext>
            </a:extLst>
          </p:cNvPr>
          <p:cNvSpPr>
            <a:spLocks noGrp="1"/>
          </p:cNvSpPr>
          <p:nvPr>
            <p:ph type="sldNum" sz="quarter" idx="12"/>
          </p:nvPr>
        </p:nvSpPr>
        <p:spPr/>
        <p:txBody>
          <a:bodyPr/>
          <a:lstStyle/>
          <a:p>
            <a:fld id="{045799ED-CF58-4C2B-85D7-4A2283555D46}" type="slidenum">
              <a:rPr lang="vi-VN" smtClean="0"/>
              <a:t>‹#›</a:t>
            </a:fld>
            <a:endParaRPr lang="vi-VN"/>
          </a:p>
        </p:txBody>
      </p:sp>
    </p:spTree>
    <p:extLst>
      <p:ext uri="{BB962C8B-B14F-4D97-AF65-F5344CB8AC3E}">
        <p14:creationId xmlns:p14="http://schemas.microsoft.com/office/powerpoint/2010/main" val="2653966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E2C552-7499-BD76-278D-7A8F45F3CDF6}"/>
              </a:ext>
            </a:extLst>
          </p:cNvPr>
          <p:cNvSpPr>
            <a:spLocks noGrp="1"/>
          </p:cNvSpPr>
          <p:nvPr>
            <p:ph type="dt" sz="half" idx="10"/>
          </p:nvPr>
        </p:nvSpPr>
        <p:spPr/>
        <p:txBody>
          <a:bodyPr/>
          <a:lstStyle/>
          <a:p>
            <a:fld id="{B2373AD8-E40C-424B-994E-C8F2ADEF5F1E}" type="datetimeFigureOut">
              <a:rPr lang="vi-VN" smtClean="0"/>
              <a:t>17/08/2024</a:t>
            </a:fld>
            <a:endParaRPr lang="vi-VN"/>
          </a:p>
        </p:txBody>
      </p:sp>
      <p:sp>
        <p:nvSpPr>
          <p:cNvPr id="3" name="Footer Placeholder 2">
            <a:extLst>
              <a:ext uri="{FF2B5EF4-FFF2-40B4-BE49-F238E27FC236}">
                <a16:creationId xmlns:a16="http://schemas.microsoft.com/office/drawing/2014/main" id="{F37ACC1A-64A1-A0A5-6373-8D5121898070}"/>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FD473752-21B8-2963-5657-E576C1A8F0C2}"/>
              </a:ext>
            </a:extLst>
          </p:cNvPr>
          <p:cNvSpPr>
            <a:spLocks noGrp="1"/>
          </p:cNvSpPr>
          <p:nvPr>
            <p:ph type="sldNum" sz="quarter" idx="12"/>
          </p:nvPr>
        </p:nvSpPr>
        <p:spPr/>
        <p:txBody>
          <a:bodyPr/>
          <a:lstStyle/>
          <a:p>
            <a:fld id="{045799ED-CF58-4C2B-85D7-4A2283555D46}" type="slidenum">
              <a:rPr lang="vi-VN" smtClean="0"/>
              <a:t>‹#›</a:t>
            </a:fld>
            <a:endParaRPr lang="vi-VN"/>
          </a:p>
        </p:txBody>
      </p:sp>
    </p:spTree>
    <p:extLst>
      <p:ext uri="{BB962C8B-B14F-4D97-AF65-F5344CB8AC3E}">
        <p14:creationId xmlns:p14="http://schemas.microsoft.com/office/powerpoint/2010/main" val="1122779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DBE85-EAB7-E0C9-1CA8-CA3163D3ED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7003AB76-D865-A12C-90FC-3DD38A1003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C82C5827-87A9-45AD-0F16-B28FF66C29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200173-4E7A-BF78-B9D0-BB2DF5D31BF4}"/>
              </a:ext>
            </a:extLst>
          </p:cNvPr>
          <p:cNvSpPr>
            <a:spLocks noGrp="1"/>
          </p:cNvSpPr>
          <p:nvPr>
            <p:ph type="dt" sz="half" idx="10"/>
          </p:nvPr>
        </p:nvSpPr>
        <p:spPr/>
        <p:txBody>
          <a:bodyPr/>
          <a:lstStyle/>
          <a:p>
            <a:fld id="{B2373AD8-E40C-424B-994E-C8F2ADEF5F1E}" type="datetimeFigureOut">
              <a:rPr lang="vi-VN" smtClean="0"/>
              <a:t>17/08/2024</a:t>
            </a:fld>
            <a:endParaRPr lang="vi-VN"/>
          </a:p>
        </p:txBody>
      </p:sp>
      <p:sp>
        <p:nvSpPr>
          <p:cNvPr id="6" name="Footer Placeholder 5">
            <a:extLst>
              <a:ext uri="{FF2B5EF4-FFF2-40B4-BE49-F238E27FC236}">
                <a16:creationId xmlns:a16="http://schemas.microsoft.com/office/drawing/2014/main" id="{C1BD1AC2-47A1-7F0A-F803-8FD94A8C735E}"/>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C0504AC9-A3BE-2327-27DF-8E5701EB8579}"/>
              </a:ext>
            </a:extLst>
          </p:cNvPr>
          <p:cNvSpPr>
            <a:spLocks noGrp="1"/>
          </p:cNvSpPr>
          <p:nvPr>
            <p:ph type="sldNum" sz="quarter" idx="12"/>
          </p:nvPr>
        </p:nvSpPr>
        <p:spPr/>
        <p:txBody>
          <a:bodyPr/>
          <a:lstStyle/>
          <a:p>
            <a:fld id="{045799ED-CF58-4C2B-85D7-4A2283555D46}" type="slidenum">
              <a:rPr lang="vi-VN" smtClean="0"/>
              <a:t>‹#›</a:t>
            </a:fld>
            <a:endParaRPr lang="vi-VN"/>
          </a:p>
        </p:txBody>
      </p:sp>
    </p:spTree>
    <p:extLst>
      <p:ext uri="{BB962C8B-B14F-4D97-AF65-F5344CB8AC3E}">
        <p14:creationId xmlns:p14="http://schemas.microsoft.com/office/powerpoint/2010/main" val="1086885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5E31E-6B39-FC59-4747-E1565FF612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36B2117C-DEBF-CBCF-32B0-20B447DA64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7111DC97-E4AC-65EB-439F-6D43694902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4CD2A22-0C9F-0CE0-2CEE-492270A5C5C6}"/>
              </a:ext>
            </a:extLst>
          </p:cNvPr>
          <p:cNvSpPr>
            <a:spLocks noGrp="1"/>
          </p:cNvSpPr>
          <p:nvPr>
            <p:ph type="dt" sz="half" idx="10"/>
          </p:nvPr>
        </p:nvSpPr>
        <p:spPr/>
        <p:txBody>
          <a:bodyPr/>
          <a:lstStyle/>
          <a:p>
            <a:fld id="{B2373AD8-E40C-424B-994E-C8F2ADEF5F1E}" type="datetimeFigureOut">
              <a:rPr lang="vi-VN" smtClean="0"/>
              <a:t>17/08/2024</a:t>
            </a:fld>
            <a:endParaRPr lang="vi-VN"/>
          </a:p>
        </p:txBody>
      </p:sp>
      <p:sp>
        <p:nvSpPr>
          <p:cNvPr id="6" name="Footer Placeholder 5">
            <a:extLst>
              <a:ext uri="{FF2B5EF4-FFF2-40B4-BE49-F238E27FC236}">
                <a16:creationId xmlns:a16="http://schemas.microsoft.com/office/drawing/2014/main" id="{081499BA-519D-C833-A496-08094B9302EB}"/>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70CF1338-8576-131E-3F98-9B13D7B0BFDE}"/>
              </a:ext>
            </a:extLst>
          </p:cNvPr>
          <p:cNvSpPr>
            <a:spLocks noGrp="1"/>
          </p:cNvSpPr>
          <p:nvPr>
            <p:ph type="sldNum" sz="quarter" idx="12"/>
          </p:nvPr>
        </p:nvSpPr>
        <p:spPr/>
        <p:txBody>
          <a:bodyPr/>
          <a:lstStyle/>
          <a:p>
            <a:fld id="{045799ED-CF58-4C2B-85D7-4A2283555D46}" type="slidenum">
              <a:rPr lang="vi-VN" smtClean="0"/>
              <a:t>‹#›</a:t>
            </a:fld>
            <a:endParaRPr lang="vi-VN"/>
          </a:p>
        </p:txBody>
      </p:sp>
    </p:spTree>
    <p:extLst>
      <p:ext uri="{BB962C8B-B14F-4D97-AF65-F5344CB8AC3E}">
        <p14:creationId xmlns:p14="http://schemas.microsoft.com/office/powerpoint/2010/main" val="570257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0AB2A31-56CE-43F6-4A21-FBB89ECE03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6DD9A9F3-7D30-EE66-CA31-E882375E96C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0D8317DD-B5B1-60A3-ABB9-9516CACFF2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373AD8-E40C-424B-994E-C8F2ADEF5F1E}" type="datetimeFigureOut">
              <a:rPr lang="vi-VN" smtClean="0"/>
              <a:t>17/08/2024</a:t>
            </a:fld>
            <a:endParaRPr lang="vi-VN"/>
          </a:p>
        </p:txBody>
      </p:sp>
      <p:sp>
        <p:nvSpPr>
          <p:cNvPr id="5" name="Footer Placeholder 4">
            <a:extLst>
              <a:ext uri="{FF2B5EF4-FFF2-40B4-BE49-F238E27FC236}">
                <a16:creationId xmlns:a16="http://schemas.microsoft.com/office/drawing/2014/main" id="{C96D91AF-5B3F-7DF5-A8A4-1001A80FF06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B48E2C5C-B191-36BE-6A99-D48AA5FD6D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5799ED-CF58-4C2B-85D7-4A2283555D46}" type="slidenum">
              <a:rPr lang="vi-VN" smtClean="0"/>
              <a:t>‹#›</a:t>
            </a:fld>
            <a:endParaRPr lang="vi-VN"/>
          </a:p>
        </p:txBody>
      </p:sp>
    </p:spTree>
    <p:extLst>
      <p:ext uri="{BB962C8B-B14F-4D97-AF65-F5344CB8AC3E}">
        <p14:creationId xmlns:p14="http://schemas.microsoft.com/office/powerpoint/2010/main" val="1168215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ED0C583-DAC4-38D8-9140-55B917E6C24B}"/>
              </a:ext>
            </a:extLst>
          </p:cNvPr>
          <p:cNvSpPr txBox="1"/>
          <p:nvPr/>
        </p:nvSpPr>
        <p:spPr>
          <a:xfrm>
            <a:off x="4832555" y="5632"/>
            <a:ext cx="3269226" cy="707886"/>
          </a:xfrm>
          <a:prstGeom prst="rect">
            <a:avLst/>
          </a:prstGeom>
          <a:noFill/>
        </p:spPr>
        <p:txBody>
          <a:bodyPr wrap="square" rtlCol="0">
            <a:spAutoFit/>
          </a:bodyPr>
          <a:lstStyle/>
          <a:p>
            <a:r>
              <a:rPr lang="vi-VN" sz="4000" b="1" dirty="0">
                <a:solidFill>
                  <a:srgbClr val="FF0000"/>
                </a:solidFill>
                <a:latin typeface="+mj-lt"/>
              </a:rPr>
              <a:t>KHỞI ĐỘNG</a:t>
            </a:r>
          </a:p>
        </p:txBody>
      </p:sp>
    </p:spTree>
    <p:extLst>
      <p:ext uri="{BB962C8B-B14F-4D97-AF65-F5344CB8AC3E}">
        <p14:creationId xmlns:p14="http://schemas.microsoft.com/office/powerpoint/2010/main" val="3031997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A8BF949-0310-ABCD-EDCC-1650208045BE}"/>
              </a:ext>
            </a:extLst>
          </p:cNvPr>
          <p:cNvSpPr txBox="1"/>
          <p:nvPr/>
        </p:nvSpPr>
        <p:spPr>
          <a:xfrm>
            <a:off x="1913602" y="3301180"/>
            <a:ext cx="8567585" cy="1938992"/>
          </a:xfrm>
          <a:prstGeom prst="rect">
            <a:avLst/>
          </a:prstGeom>
          <a:noFill/>
        </p:spPr>
        <p:txBody>
          <a:bodyPr wrap="square" rtlCol="0">
            <a:spAutoFit/>
          </a:bodyPr>
          <a:lstStyle/>
          <a:p>
            <a:pPr algn="ctr"/>
            <a:r>
              <a:rPr lang="vi-VN" sz="4000" b="1" dirty="0">
                <a:latin typeface="+mj-lt"/>
              </a:rPr>
              <a:t>Tiết 30, 31: Bài 15:</a:t>
            </a:r>
          </a:p>
          <a:p>
            <a:pPr algn="ctr"/>
            <a:r>
              <a:rPr lang="vi-VN" sz="4000" b="1" dirty="0">
                <a:solidFill>
                  <a:srgbClr val="FF0000"/>
                </a:solidFill>
                <a:effectLst/>
                <a:latin typeface="Times New Roman" panose="02020603050405020304" pitchFamily="18" charset="0"/>
                <a:ea typeface="Calibri" panose="020F0502020204030204" pitchFamily="34" charset="0"/>
              </a:rPr>
              <a:t>NGÀNH, NGHỀ LIÊN QUAN ĐẾN MĨ THUẬT ỨNG DỤNG</a:t>
            </a:r>
          </a:p>
        </p:txBody>
      </p:sp>
      <p:sp>
        <p:nvSpPr>
          <p:cNvPr id="2" name="TextBox 1">
            <a:extLst>
              <a:ext uri="{FF2B5EF4-FFF2-40B4-BE49-F238E27FC236}">
                <a16:creationId xmlns:a16="http://schemas.microsoft.com/office/drawing/2014/main" id="{6F50C83A-1E79-CAED-8543-3626495AB994}"/>
              </a:ext>
            </a:extLst>
          </p:cNvPr>
          <p:cNvSpPr txBox="1"/>
          <p:nvPr/>
        </p:nvSpPr>
        <p:spPr>
          <a:xfrm>
            <a:off x="1241322" y="1765927"/>
            <a:ext cx="9478297" cy="1323439"/>
          </a:xfrm>
          <a:prstGeom prst="rect">
            <a:avLst/>
          </a:prstGeom>
          <a:noFill/>
        </p:spPr>
        <p:txBody>
          <a:bodyPr wrap="square" rtlCol="0">
            <a:spAutoFit/>
          </a:bodyPr>
          <a:lstStyle/>
          <a:p>
            <a:pPr algn="ctr"/>
            <a:r>
              <a:rPr lang="vi-VN" sz="4000" b="1" dirty="0">
                <a:latin typeface="+mj-lt"/>
              </a:rPr>
              <a:t>Chủ đề 8:</a:t>
            </a:r>
          </a:p>
          <a:p>
            <a:pPr algn="ctr"/>
            <a:r>
              <a:rPr lang="vi-VN" sz="4000" b="1" dirty="0">
                <a:solidFill>
                  <a:srgbClr val="FF0000"/>
                </a:solidFill>
                <a:latin typeface="+mj-lt"/>
              </a:rPr>
              <a:t>HƯỚNG NGHIỆP</a:t>
            </a:r>
          </a:p>
        </p:txBody>
      </p:sp>
    </p:spTree>
    <p:extLst>
      <p:ext uri="{BB962C8B-B14F-4D97-AF65-F5344CB8AC3E}">
        <p14:creationId xmlns:p14="http://schemas.microsoft.com/office/powerpoint/2010/main" val="2958414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C3D01A8-5CCC-F86A-94F8-289B70A1E3AA}"/>
              </a:ext>
            </a:extLst>
          </p:cNvPr>
          <p:cNvSpPr txBox="1"/>
          <p:nvPr/>
        </p:nvSpPr>
        <p:spPr>
          <a:xfrm>
            <a:off x="1602658" y="737419"/>
            <a:ext cx="8917858" cy="5170646"/>
          </a:xfrm>
          <a:prstGeom prst="rect">
            <a:avLst/>
          </a:prstGeom>
          <a:noFill/>
        </p:spPr>
        <p:txBody>
          <a:bodyPr wrap="square" rtlCol="0">
            <a:spAutoFit/>
          </a:bodyPr>
          <a:lstStyle/>
          <a:p>
            <a:pPr algn="just"/>
            <a:r>
              <a:rPr lang="vi-VN" sz="6600" b="1" dirty="0">
                <a:latin typeface="+mj-lt"/>
              </a:rPr>
              <a:t>NỘI DUNG BÀI HỌC:</a:t>
            </a:r>
          </a:p>
          <a:p>
            <a:pPr algn="just"/>
            <a:r>
              <a:rPr lang="vi-VN" sz="6600" b="1" dirty="0">
                <a:latin typeface="+mj-lt"/>
              </a:rPr>
              <a:t>- Quan sát</a:t>
            </a:r>
          </a:p>
          <a:p>
            <a:pPr algn="just"/>
            <a:r>
              <a:rPr lang="vi-VN" sz="6600" b="1" dirty="0">
                <a:latin typeface="+mj-lt"/>
              </a:rPr>
              <a:t>- Thể hiện</a:t>
            </a:r>
          </a:p>
          <a:p>
            <a:pPr algn="just"/>
            <a:r>
              <a:rPr lang="vi-VN" sz="6600" b="1" dirty="0">
                <a:latin typeface="+mj-lt"/>
              </a:rPr>
              <a:t>- Thảo luận</a:t>
            </a:r>
          </a:p>
          <a:p>
            <a:pPr algn="just"/>
            <a:r>
              <a:rPr lang="vi-VN" sz="6600" b="1" dirty="0">
                <a:latin typeface="+mj-lt"/>
              </a:rPr>
              <a:t>- Vận dụng</a:t>
            </a:r>
          </a:p>
        </p:txBody>
      </p:sp>
    </p:spTree>
    <p:extLst>
      <p:ext uri="{BB962C8B-B14F-4D97-AF65-F5344CB8AC3E}">
        <p14:creationId xmlns:p14="http://schemas.microsoft.com/office/powerpoint/2010/main" val="251310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DDEDEF64-B759-E77D-48A9-E57758389301}"/>
              </a:ext>
            </a:extLst>
          </p:cNvPr>
          <p:cNvSpPr txBox="1"/>
          <p:nvPr/>
        </p:nvSpPr>
        <p:spPr>
          <a:xfrm>
            <a:off x="5207954" y="0"/>
            <a:ext cx="2107246"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QUAN SÁT</a:t>
            </a:r>
          </a:p>
        </p:txBody>
      </p:sp>
      <p:sp>
        <p:nvSpPr>
          <p:cNvPr id="16" name="TextBox 15">
            <a:extLst>
              <a:ext uri="{FF2B5EF4-FFF2-40B4-BE49-F238E27FC236}">
                <a16:creationId xmlns:a16="http://schemas.microsoft.com/office/drawing/2014/main" id="{18B020BA-CC5D-3493-F5FC-54B2B4C80A71}"/>
              </a:ext>
            </a:extLst>
          </p:cNvPr>
          <p:cNvSpPr txBox="1"/>
          <p:nvPr/>
        </p:nvSpPr>
        <p:spPr>
          <a:xfrm>
            <a:off x="857077" y="396362"/>
            <a:ext cx="10477843" cy="522259"/>
          </a:xfrm>
          <a:prstGeom prst="rect">
            <a:avLst/>
          </a:prstGeom>
          <a:noFill/>
        </p:spPr>
        <p:txBody>
          <a:bodyPr wrap="square">
            <a:spAutoFit/>
          </a:bodyPr>
          <a:lstStyle/>
          <a:p>
            <a:pPr algn="just">
              <a:lnSpc>
                <a:spcPct val="107000"/>
              </a:lnSpc>
              <a:spcAft>
                <a:spcPts val="800"/>
              </a:spcAft>
            </a:pPr>
            <a:r>
              <a:rPr lang="en-US" sz="2800" b="1" kern="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Hình</a:t>
            </a:r>
            <a:r>
              <a:rPr lang="vi-VN" sz="28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ảnh liên quan đến công việc thuộc linh vực mĩ thuật ứng dụng </a:t>
            </a:r>
            <a:endParaRPr lang="vi-VN"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07018EDD-A8C1-1081-C3FA-6C4CE07EF6A2}"/>
              </a:ext>
            </a:extLst>
          </p:cNvPr>
          <p:cNvSpPr txBox="1"/>
          <p:nvPr/>
        </p:nvSpPr>
        <p:spPr>
          <a:xfrm>
            <a:off x="275303" y="4863798"/>
            <a:ext cx="11641393" cy="1749005"/>
          </a:xfrm>
          <a:prstGeom prst="rect">
            <a:avLst/>
          </a:prstGeom>
          <a:noFill/>
        </p:spPr>
        <p:txBody>
          <a:bodyPr wrap="square" rtlCol="0">
            <a:spAutoFit/>
          </a:bodyPr>
          <a:lstStyle/>
          <a:p>
            <a:pPr algn="just">
              <a:lnSpc>
                <a:spcPct val="107000"/>
              </a:lnSpc>
              <a:spcAft>
                <a:spcPts val="800"/>
              </a:spcAft>
            </a:pPr>
            <a:r>
              <a:rPr lang="vi-VN"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Em đã biết đến những công việc nào liên quan đến ngành, nghề thuộc lĩnh vực mĩ thuật ứng dụng?</a:t>
            </a:r>
          </a:p>
          <a:p>
            <a:pPr algn="just">
              <a:lnSpc>
                <a:spcPct val="107000"/>
              </a:lnSpc>
              <a:spcAft>
                <a:spcPts val="800"/>
              </a:spcAft>
            </a:pPr>
            <a:r>
              <a:rPr lang="vi-VN" sz="24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Với năng lực của mình, em có xu hướng phù hợp với ngành nghề nào thuộc lĩnh vực mĩ thuật ứng dụng?</a:t>
            </a:r>
          </a:p>
        </p:txBody>
      </p:sp>
    </p:spTree>
    <p:extLst>
      <p:ext uri="{BB962C8B-B14F-4D97-AF65-F5344CB8AC3E}">
        <p14:creationId xmlns:p14="http://schemas.microsoft.com/office/powerpoint/2010/main" val="356110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253B9585-9AA7-615A-C3E1-33BC623F9234}"/>
              </a:ext>
            </a:extLst>
          </p:cNvPr>
          <p:cNvSpPr txBox="1"/>
          <p:nvPr/>
        </p:nvSpPr>
        <p:spPr>
          <a:xfrm>
            <a:off x="4886632" y="-78641"/>
            <a:ext cx="2920181" cy="707886"/>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THỂ HIỆN</a:t>
            </a:r>
          </a:p>
        </p:txBody>
      </p:sp>
      <p:sp>
        <p:nvSpPr>
          <p:cNvPr id="4" name="TextBox 3">
            <a:extLst>
              <a:ext uri="{FF2B5EF4-FFF2-40B4-BE49-F238E27FC236}">
                <a16:creationId xmlns:a16="http://schemas.microsoft.com/office/drawing/2014/main" id="{305A3C6C-A268-44BA-FCD7-40454B9D821F}"/>
              </a:ext>
            </a:extLst>
          </p:cNvPr>
          <p:cNvSpPr txBox="1"/>
          <p:nvPr/>
        </p:nvSpPr>
        <p:spPr>
          <a:xfrm>
            <a:off x="1627239" y="448457"/>
            <a:ext cx="8431161" cy="522259"/>
          </a:xfrm>
          <a:prstGeom prst="rect">
            <a:avLst/>
          </a:prstGeom>
          <a:noFill/>
        </p:spPr>
        <p:txBody>
          <a:bodyPr wrap="square">
            <a:spAutoFit/>
          </a:bodyPr>
          <a:lstStyle/>
          <a:p>
            <a:pPr algn="ctr">
              <a:lnSpc>
                <a:spcPct val="107000"/>
              </a:lnSpc>
              <a:spcAft>
                <a:spcPts val="800"/>
              </a:spcAft>
            </a:pPr>
            <a:r>
              <a:rPr lang="en-US" sz="2800" b="1" kern="0" dirty="0" err="1">
                <a:solidFill>
                  <a:srgbClr val="000000"/>
                </a:solidFill>
                <a:effectLst/>
                <a:latin typeface="Times New Roman" panose="02020603050405020304" pitchFamily="18" charset="0"/>
                <a:ea typeface="Times New Roman" panose="02020603050405020304" pitchFamily="18" charset="0"/>
              </a:rPr>
              <a:t>Cách</a:t>
            </a:r>
            <a:r>
              <a:rPr lang="vi-VN" sz="2800" b="1" kern="0" dirty="0">
                <a:solidFill>
                  <a:srgbClr val="000000"/>
                </a:solidFill>
                <a:effectLst/>
                <a:latin typeface="Times New Roman" panose="02020603050405020304" pitchFamily="18" charset="0"/>
                <a:ea typeface="Times New Roman" panose="02020603050405020304" pitchFamily="18" charset="0"/>
              </a:rPr>
              <a:t> giới thiệu về ngành, nghề mĩ thuật ứng dụng</a:t>
            </a:r>
            <a:endParaRPr lang="vi-VN"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3" name="TextBox 2">
            <a:extLst>
              <a:ext uri="{FF2B5EF4-FFF2-40B4-BE49-F238E27FC236}">
                <a16:creationId xmlns:a16="http://schemas.microsoft.com/office/drawing/2014/main" id="{CA1D423C-3851-3922-2331-398A774B3788}"/>
              </a:ext>
            </a:extLst>
          </p:cNvPr>
          <p:cNvSpPr txBox="1"/>
          <p:nvPr/>
        </p:nvSpPr>
        <p:spPr>
          <a:xfrm>
            <a:off x="929147" y="4644894"/>
            <a:ext cx="10835149" cy="2024465"/>
          </a:xfrm>
          <a:prstGeom prst="rect">
            <a:avLst/>
          </a:prstGeom>
          <a:noFill/>
        </p:spPr>
        <p:txBody>
          <a:bodyPr wrap="square">
            <a:spAutoFit/>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0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Bước 1: Lựa chọn ngành, nghề có liên quan đến mĩ thuật ứng dụng.</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0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Bước 2: Chọn và sắp xếp hình ảnh để thể hiện nội dung.</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0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Bước 3: Viết lời giới thiệu về đặc điểm của ngành, nghề mĩ thuật ứng dụng (cơ sở đào tạo, hoạt động đặc trưng, sản phẩm, nhu cầu xã hội đối với công việc thuộc lĩnh vực này,...)</a:t>
            </a:r>
          </a:p>
          <a:p>
            <a:pPr marL="0" marR="0" lvl="0" indent="0" algn="just" defTabSz="914400" rtl="0" eaLnBrk="1" fontAlgn="auto" latinLnBrk="0" hangingPunct="1">
              <a:lnSpc>
                <a:spcPct val="107000"/>
              </a:lnSpc>
              <a:spcBef>
                <a:spcPts val="0"/>
              </a:spcBef>
              <a:spcAft>
                <a:spcPts val="800"/>
              </a:spcAft>
              <a:buClrTx/>
              <a:buSzTx/>
              <a:buFontTx/>
              <a:buNone/>
              <a:tabLst/>
              <a:defRPr/>
            </a:pPr>
            <a:r>
              <a:rPr kumimoji="0" lang="vi-VN" sz="2000" b="1" i="0" u="none" strike="noStrike" kern="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Bước 4: Trao đổi trong nhóm và hoàn thiện bài giới thiệu.</a:t>
            </a:r>
          </a:p>
        </p:txBody>
      </p:sp>
    </p:spTree>
    <p:extLst>
      <p:ext uri="{BB962C8B-B14F-4D97-AF65-F5344CB8AC3E}">
        <p14:creationId xmlns:p14="http://schemas.microsoft.com/office/powerpoint/2010/main" val="2717235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BAEF821-0773-3CFF-EF4B-04452B8AD194}"/>
              </a:ext>
            </a:extLst>
          </p:cNvPr>
          <p:cNvSpPr txBox="1"/>
          <p:nvPr/>
        </p:nvSpPr>
        <p:spPr>
          <a:xfrm>
            <a:off x="4768646" y="1348495"/>
            <a:ext cx="2743199"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THỂ HIỆN</a:t>
            </a:r>
          </a:p>
        </p:txBody>
      </p:sp>
      <p:sp>
        <p:nvSpPr>
          <p:cNvPr id="5" name="TextBox 4">
            <a:extLst>
              <a:ext uri="{FF2B5EF4-FFF2-40B4-BE49-F238E27FC236}">
                <a16:creationId xmlns:a16="http://schemas.microsoft.com/office/drawing/2014/main" id="{B11DC483-AC49-77EB-5405-8D2D6F5C53F5}"/>
              </a:ext>
            </a:extLst>
          </p:cNvPr>
          <p:cNvSpPr txBox="1"/>
          <p:nvPr/>
        </p:nvSpPr>
        <p:spPr>
          <a:xfrm>
            <a:off x="752168" y="2274838"/>
            <a:ext cx="11007213" cy="304698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vi-VN" sz="4800" b="1" kern="0" spc="-50" dirty="0">
                <a:effectLst/>
                <a:latin typeface="Times New Roman" panose="02020603050405020304" pitchFamily="18" charset="0"/>
                <a:ea typeface="Times New Roman" panose="02020603050405020304" pitchFamily="18" charset="0"/>
              </a:rPr>
              <a:t>Lựa chọn ngành, nghề mĩ thuật ứng dụng yêu thích và thực hiện thuyết trình theo nhóm (trình chiếu, sơ đồ tư duy, video clip...) để giới thiệu.</a:t>
            </a:r>
            <a:endParaRPr kumimoji="0" lang="vi-VN" sz="4800" b="1" i="0" u="none" strike="noStrike" kern="1200" cap="none" spc="0" normalizeH="0" baseline="0" noProof="0" dirty="0">
              <a:ln>
                <a:noFill/>
              </a:ln>
              <a:solidFill>
                <a:prstClr val="black"/>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962983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337CD9E-3897-B9C2-FDAE-8775735F18CA}"/>
              </a:ext>
            </a:extLst>
          </p:cNvPr>
          <p:cNvSpPr txBox="1"/>
          <p:nvPr/>
        </p:nvSpPr>
        <p:spPr>
          <a:xfrm>
            <a:off x="2900515" y="103464"/>
            <a:ext cx="6902245" cy="461665"/>
          </a:xfrm>
          <a:prstGeom prst="rect">
            <a:avLst/>
          </a:prstGeom>
          <a:noFill/>
        </p:spPr>
        <p:txBody>
          <a:bodyPr wrap="square" rtlCol="0">
            <a:spAutoFit/>
          </a:bodyPr>
          <a:lstStyle/>
          <a:p>
            <a:r>
              <a:rPr lang="vi-VN" sz="2400" b="1">
                <a:latin typeface="+mj-lt"/>
              </a:rPr>
              <a:t>MỘT SỐ SẢN PHẨM MĨ THUẬT THAM KHẢO</a:t>
            </a:r>
          </a:p>
        </p:txBody>
      </p:sp>
    </p:spTree>
    <p:extLst>
      <p:ext uri="{BB962C8B-B14F-4D97-AF65-F5344CB8AC3E}">
        <p14:creationId xmlns:p14="http://schemas.microsoft.com/office/powerpoint/2010/main" val="3412288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BAEF821-0773-3CFF-EF4B-04452B8AD194}"/>
              </a:ext>
            </a:extLst>
          </p:cNvPr>
          <p:cNvSpPr txBox="1"/>
          <p:nvPr/>
        </p:nvSpPr>
        <p:spPr>
          <a:xfrm>
            <a:off x="4257368" y="400414"/>
            <a:ext cx="3677264"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4000" b="1" i="0" u="none" strike="noStrike" kern="1200" cap="none" spc="0" normalizeH="0" baseline="0" noProof="0" dirty="0">
                <a:ln>
                  <a:noFill/>
                </a:ln>
                <a:solidFill>
                  <a:srgbClr val="FF0000"/>
                </a:solidFill>
                <a:effectLst/>
                <a:uLnTx/>
                <a:uFillTx/>
                <a:latin typeface="Times New Roman" panose="02020603050405020304" pitchFamily="18" charset="0"/>
                <a:ea typeface="+mn-ea"/>
                <a:cs typeface="+mn-cs"/>
              </a:rPr>
              <a:t>THẢO LUẬN</a:t>
            </a:r>
          </a:p>
        </p:txBody>
      </p:sp>
      <p:sp>
        <p:nvSpPr>
          <p:cNvPr id="5" name="TextBox 4">
            <a:extLst>
              <a:ext uri="{FF2B5EF4-FFF2-40B4-BE49-F238E27FC236}">
                <a16:creationId xmlns:a16="http://schemas.microsoft.com/office/drawing/2014/main" id="{B11DC483-AC49-77EB-5405-8D2D6F5C53F5}"/>
              </a:ext>
            </a:extLst>
          </p:cNvPr>
          <p:cNvSpPr txBox="1"/>
          <p:nvPr/>
        </p:nvSpPr>
        <p:spPr>
          <a:xfrm>
            <a:off x="752168" y="1521875"/>
            <a:ext cx="10687664" cy="4407040"/>
          </a:xfrm>
          <a:prstGeom prst="rect">
            <a:avLst/>
          </a:prstGeom>
          <a:noFill/>
        </p:spPr>
        <p:txBody>
          <a:bodyPr wrap="square" rtlCol="0">
            <a:spAutoFit/>
          </a:bodyPr>
          <a:lstStyle/>
          <a:p>
            <a:pPr algn="just">
              <a:lnSpc>
                <a:spcPct val="107000"/>
              </a:lnSpc>
              <a:spcAft>
                <a:spcPts val="800"/>
              </a:spcAft>
            </a:pPr>
            <a:r>
              <a:rPr lang="vi-VN" sz="36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Phần giới thiệu của nhóm bạn thực hiện bằng hình thức nào?</a:t>
            </a:r>
          </a:p>
          <a:p>
            <a:pPr algn="just">
              <a:lnSpc>
                <a:spcPct val="107000"/>
              </a:lnSpc>
              <a:spcAft>
                <a:spcPts val="800"/>
              </a:spcAft>
            </a:pPr>
            <a:r>
              <a:rPr lang="vi-VN" sz="36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Trong phần giới thiệu về ngành, nghề mĩ thuật ứng dụng, em thích phần trình bày của nhóm nào nhất? Vì sao?</a:t>
            </a:r>
          </a:p>
          <a:p>
            <a:pPr algn="just">
              <a:lnSpc>
                <a:spcPct val="107000"/>
              </a:lnSpc>
              <a:spcAft>
                <a:spcPts val="800"/>
              </a:spcAft>
            </a:pPr>
            <a:r>
              <a:rPr lang="vi-VN" sz="36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Việc áp dụng khoa học kỹ thuật trong phần trình bày có hiệu quả như thế nào?</a:t>
            </a:r>
          </a:p>
        </p:txBody>
      </p:sp>
    </p:spTree>
    <p:extLst>
      <p:ext uri="{BB962C8B-B14F-4D97-AF65-F5344CB8AC3E}">
        <p14:creationId xmlns:p14="http://schemas.microsoft.com/office/powerpoint/2010/main" val="76273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BAEF821-0773-3CFF-EF4B-04452B8AD194}"/>
              </a:ext>
            </a:extLst>
          </p:cNvPr>
          <p:cNvSpPr txBox="1"/>
          <p:nvPr/>
        </p:nvSpPr>
        <p:spPr>
          <a:xfrm>
            <a:off x="4434348" y="1672959"/>
            <a:ext cx="3106993" cy="707886"/>
          </a:xfrm>
          <a:prstGeom prst="rect">
            <a:avLst/>
          </a:prstGeom>
          <a:noFill/>
        </p:spPr>
        <p:txBody>
          <a:bodyPr wrap="square" rtlCol="0">
            <a:spAutoFit/>
          </a:bodyPr>
          <a:lstStyle/>
          <a:p>
            <a:r>
              <a:rPr lang="vi-VN" sz="4000" b="1" dirty="0">
                <a:solidFill>
                  <a:srgbClr val="FF0000"/>
                </a:solidFill>
                <a:latin typeface="+mj-lt"/>
              </a:rPr>
              <a:t>VẬN DỤNG</a:t>
            </a:r>
          </a:p>
        </p:txBody>
      </p:sp>
      <p:sp>
        <p:nvSpPr>
          <p:cNvPr id="5" name="TextBox 4">
            <a:extLst>
              <a:ext uri="{FF2B5EF4-FFF2-40B4-BE49-F238E27FC236}">
                <a16:creationId xmlns:a16="http://schemas.microsoft.com/office/drawing/2014/main" id="{B11DC483-AC49-77EB-5405-8D2D6F5C53F5}"/>
              </a:ext>
            </a:extLst>
          </p:cNvPr>
          <p:cNvSpPr txBox="1"/>
          <p:nvPr/>
        </p:nvSpPr>
        <p:spPr>
          <a:xfrm>
            <a:off x="575187" y="2380845"/>
            <a:ext cx="11041626" cy="2410083"/>
          </a:xfrm>
          <a:prstGeom prst="rect">
            <a:avLst/>
          </a:prstGeom>
          <a:noFill/>
        </p:spPr>
        <p:txBody>
          <a:bodyPr wrap="square" rtlCol="0">
            <a:spAutoFit/>
          </a:bodyPr>
          <a:lstStyle/>
          <a:p>
            <a:pPr algn="just">
              <a:lnSpc>
                <a:spcPct val="107000"/>
              </a:lnSpc>
              <a:spcAft>
                <a:spcPts val="800"/>
              </a:spcAft>
            </a:pPr>
            <a:r>
              <a:rPr lang="vi-VN" sz="4800" b="1" kern="0" spc="-5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Viết bài luận ngắn giới thiệu về sự đa dạng và ý nghĩa của ngành, nghề thuộc lĩnh vực mĩ thuật ứng dụng.</a:t>
            </a:r>
          </a:p>
        </p:txBody>
      </p:sp>
    </p:spTree>
    <p:extLst>
      <p:ext uri="{BB962C8B-B14F-4D97-AF65-F5344CB8AC3E}">
        <p14:creationId xmlns:p14="http://schemas.microsoft.com/office/powerpoint/2010/main" val="3825036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842</TotalTime>
  <Words>344</Words>
  <Application>Microsoft Office PowerPoint</Application>
  <PresentationFormat>Widescreen</PresentationFormat>
  <Paragraphs>29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NG</dc:creator>
  <cp:lastModifiedBy>NG</cp:lastModifiedBy>
  <cp:revision>41</cp:revision>
  <dcterms:created xsi:type="dcterms:W3CDTF">2024-08-10T07:20:48Z</dcterms:created>
  <dcterms:modified xsi:type="dcterms:W3CDTF">2024-08-17T10:57:25Z</dcterms:modified>
</cp:coreProperties>
</file>